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7"/>
  </p:notesMasterIdLst>
  <p:sldIdLst>
    <p:sldId id="256" r:id="rId2"/>
    <p:sldId id="257" r:id="rId3"/>
    <p:sldId id="272" r:id="rId4"/>
    <p:sldId id="271" r:id="rId5"/>
    <p:sldId id="283" r:id="rId6"/>
    <p:sldId id="281" r:id="rId7"/>
    <p:sldId id="270" r:id="rId8"/>
    <p:sldId id="263" r:id="rId9"/>
    <p:sldId id="264" r:id="rId10"/>
    <p:sldId id="265" r:id="rId11"/>
    <p:sldId id="266" r:id="rId12"/>
    <p:sldId id="296" r:id="rId13"/>
    <p:sldId id="284" r:id="rId14"/>
    <p:sldId id="267" r:id="rId15"/>
    <p:sldId id="258" r:id="rId16"/>
    <p:sldId id="259" r:id="rId17"/>
    <p:sldId id="260" r:id="rId18"/>
    <p:sldId id="274" r:id="rId19"/>
    <p:sldId id="269" r:id="rId20"/>
    <p:sldId id="290" r:id="rId21"/>
    <p:sldId id="291" r:id="rId22"/>
    <p:sldId id="295" r:id="rId23"/>
    <p:sldId id="286" r:id="rId24"/>
    <p:sldId id="275" r:id="rId25"/>
    <p:sldId id="298" r:id="rId26"/>
    <p:sldId id="276" r:id="rId27"/>
    <p:sldId id="299" r:id="rId28"/>
    <p:sldId id="262" r:id="rId29"/>
    <p:sldId id="280" r:id="rId30"/>
    <p:sldId id="278" r:id="rId31"/>
    <p:sldId id="297" r:id="rId32"/>
    <p:sldId id="287" r:id="rId33"/>
    <p:sldId id="282" r:id="rId34"/>
    <p:sldId id="289" r:id="rId35"/>
    <p:sldId id="300" r:id="rId3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343"/>
    <a:srgbClr val="000099"/>
    <a:srgbClr val="003300"/>
    <a:srgbClr val="6600CC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D9A2B4-69DB-4377-AFF8-624CA18616ED}" type="doc">
      <dgm:prSet loTypeId="urn:microsoft.com/office/officeart/2005/8/layout/pyramid2" loCatId="list" qsTypeId="urn:microsoft.com/office/officeart/2005/8/quickstyle/3d2" qsCatId="3D" csTypeId="urn:microsoft.com/office/officeart/2005/8/colors/accent1_5" csCatId="accent1" phldr="1"/>
      <dgm:spPr/>
      <dgm:t>
        <a:bodyPr/>
        <a:lstStyle/>
        <a:p>
          <a:endParaRPr lang="uk-UA"/>
        </a:p>
      </dgm:t>
    </dgm:pt>
    <dgm:pt modelId="{CC9C6D21-76FC-4B27-81AE-A31EE9C3BC71}">
      <dgm:prSet phldrT="[Текст]" custT="1"/>
      <dgm:spPr/>
      <dgm:t>
        <a:bodyPr/>
        <a:lstStyle/>
        <a:p>
          <a:pPr algn="l"/>
          <a:r>
            <a:rPr lang="uk-UA" sz="2000" dirty="0" smtClean="0"/>
            <a:t>наука</a:t>
          </a:r>
          <a:endParaRPr lang="uk-UA" sz="2000" dirty="0"/>
        </a:p>
      </dgm:t>
    </dgm:pt>
    <dgm:pt modelId="{4CBDCCE9-1219-4C9D-9573-93CE4AE67797}" type="parTrans" cxnId="{63CE00E2-B462-44D3-99DF-4A7C2559237C}">
      <dgm:prSet/>
      <dgm:spPr/>
      <dgm:t>
        <a:bodyPr/>
        <a:lstStyle/>
        <a:p>
          <a:pPr algn="l"/>
          <a:endParaRPr lang="uk-UA" sz="2000"/>
        </a:p>
      </dgm:t>
    </dgm:pt>
    <dgm:pt modelId="{82CC6157-5702-449B-B405-284DC3178661}" type="sibTrans" cxnId="{63CE00E2-B462-44D3-99DF-4A7C2559237C}">
      <dgm:prSet/>
      <dgm:spPr/>
      <dgm:t>
        <a:bodyPr/>
        <a:lstStyle/>
        <a:p>
          <a:pPr algn="l"/>
          <a:endParaRPr lang="uk-UA" sz="2000"/>
        </a:p>
      </dgm:t>
    </dgm:pt>
    <dgm:pt modelId="{81F0187E-3DE5-4D76-AD14-5ABD31ADEF02}">
      <dgm:prSet phldrT="[Текст]" custT="1"/>
      <dgm:spPr/>
      <dgm:t>
        <a:bodyPr/>
        <a:lstStyle/>
        <a:p>
          <a:pPr algn="l"/>
          <a:r>
            <a:rPr lang="uk-UA" sz="2000" dirty="0" smtClean="0"/>
            <a:t>техніка</a:t>
          </a:r>
          <a:endParaRPr lang="uk-UA" sz="2000" dirty="0"/>
        </a:p>
      </dgm:t>
    </dgm:pt>
    <dgm:pt modelId="{7F298EF7-7A9C-4222-BEC6-5CF4FDF92CE4}" type="parTrans" cxnId="{48C97F2F-9D93-43C1-BC1D-2F12E70BE9A5}">
      <dgm:prSet/>
      <dgm:spPr/>
      <dgm:t>
        <a:bodyPr/>
        <a:lstStyle/>
        <a:p>
          <a:pPr algn="l"/>
          <a:endParaRPr lang="uk-UA" sz="2000"/>
        </a:p>
      </dgm:t>
    </dgm:pt>
    <dgm:pt modelId="{DABC461F-5A48-4B93-8EE9-DCA92253D4CF}" type="sibTrans" cxnId="{48C97F2F-9D93-43C1-BC1D-2F12E70BE9A5}">
      <dgm:prSet/>
      <dgm:spPr/>
      <dgm:t>
        <a:bodyPr/>
        <a:lstStyle/>
        <a:p>
          <a:pPr algn="l"/>
          <a:endParaRPr lang="uk-UA" sz="2000"/>
        </a:p>
      </dgm:t>
    </dgm:pt>
    <dgm:pt modelId="{D605692C-461C-46C9-8C5B-4A0637C0A8CA}">
      <dgm:prSet phldrT="[Текст]" custT="1"/>
      <dgm:spPr/>
      <dgm:t>
        <a:bodyPr/>
        <a:lstStyle/>
        <a:p>
          <a:pPr algn="l"/>
          <a:r>
            <a:rPr lang="uk-UA" sz="2000" dirty="0" smtClean="0"/>
            <a:t>медицина</a:t>
          </a:r>
          <a:endParaRPr lang="uk-UA" sz="2000" dirty="0"/>
        </a:p>
      </dgm:t>
    </dgm:pt>
    <dgm:pt modelId="{9AF5FBAE-96A3-415C-8A39-942382C43934}" type="parTrans" cxnId="{A5B0FE09-8BF4-44B2-99C1-03C76C6A19E9}">
      <dgm:prSet/>
      <dgm:spPr/>
      <dgm:t>
        <a:bodyPr/>
        <a:lstStyle/>
        <a:p>
          <a:pPr algn="l"/>
          <a:endParaRPr lang="uk-UA" sz="2000"/>
        </a:p>
      </dgm:t>
    </dgm:pt>
    <dgm:pt modelId="{69A9B14B-08AA-4BF9-B32B-919A4954BBA6}" type="sibTrans" cxnId="{A5B0FE09-8BF4-44B2-99C1-03C76C6A19E9}">
      <dgm:prSet/>
      <dgm:spPr/>
      <dgm:t>
        <a:bodyPr/>
        <a:lstStyle/>
        <a:p>
          <a:pPr algn="l"/>
          <a:endParaRPr lang="uk-UA" sz="2000"/>
        </a:p>
      </dgm:t>
    </dgm:pt>
    <dgm:pt modelId="{DD3B3D9F-0A48-401E-90B9-49CFEB91E8C8}">
      <dgm:prSet custT="1"/>
      <dgm:spPr/>
      <dgm:t>
        <a:bodyPr/>
        <a:lstStyle/>
        <a:p>
          <a:pPr algn="l"/>
          <a:r>
            <a:rPr lang="uk-UA" sz="2000" dirty="0" smtClean="0"/>
            <a:t>освіта</a:t>
          </a:r>
          <a:endParaRPr lang="uk-UA" sz="2000" dirty="0"/>
        </a:p>
      </dgm:t>
    </dgm:pt>
    <dgm:pt modelId="{B32C15FE-0C0A-49B1-9CAE-4D6E0C6236FF}" type="parTrans" cxnId="{7021429E-B0F0-4361-8652-1D5B69FB2F67}">
      <dgm:prSet/>
      <dgm:spPr/>
      <dgm:t>
        <a:bodyPr/>
        <a:lstStyle/>
        <a:p>
          <a:pPr algn="l"/>
          <a:endParaRPr lang="uk-UA" sz="2000"/>
        </a:p>
      </dgm:t>
    </dgm:pt>
    <dgm:pt modelId="{2FC503CE-4B4E-42ED-AE25-490D6E4C35BA}" type="sibTrans" cxnId="{7021429E-B0F0-4361-8652-1D5B69FB2F67}">
      <dgm:prSet/>
      <dgm:spPr/>
      <dgm:t>
        <a:bodyPr/>
        <a:lstStyle/>
        <a:p>
          <a:pPr algn="l"/>
          <a:endParaRPr lang="uk-UA" sz="2000"/>
        </a:p>
      </dgm:t>
    </dgm:pt>
    <dgm:pt modelId="{4B862E61-7322-49C9-849A-846E7AA5BE19}">
      <dgm:prSet custT="1"/>
      <dgm:spPr/>
      <dgm:t>
        <a:bodyPr/>
        <a:lstStyle/>
        <a:p>
          <a:pPr algn="l"/>
          <a:r>
            <a:rPr lang="uk-UA" sz="2000" dirty="0" smtClean="0"/>
            <a:t>реклама</a:t>
          </a:r>
          <a:endParaRPr lang="uk-UA" sz="2000" dirty="0"/>
        </a:p>
      </dgm:t>
    </dgm:pt>
    <dgm:pt modelId="{F48A07DE-134F-46BD-8B04-F53B7CD7FC7F}" type="parTrans" cxnId="{67081B78-D47D-428C-86AC-DA80CD226F33}">
      <dgm:prSet/>
      <dgm:spPr/>
      <dgm:t>
        <a:bodyPr/>
        <a:lstStyle/>
        <a:p>
          <a:pPr algn="l"/>
          <a:endParaRPr lang="uk-UA" sz="2000"/>
        </a:p>
      </dgm:t>
    </dgm:pt>
    <dgm:pt modelId="{B8D0A4A8-F5D8-4F4E-9975-BE1424F49503}" type="sibTrans" cxnId="{67081B78-D47D-428C-86AC-DA80CD226F33}">
      <dgm:prSet/>
      <dgm:spPr/>
      <dgm:t>
        <a:bodyPr/>
        <a:lstStyle/>
        <a:p>
          <a:pPr algn="l"/>
          <a:endParaRPr lang="uk-UA" sz="2000"/>
        </a:p>
      </dgm:t>
    </dgm:pt>
    <dgm:pt modelId="{1821AEE8-C04B-4424-A15F-D4F22ACD47DD}">
      <dgm:prSet custT="1"/>
      <dgm:spPr/>
      <dgm:t>
        <a:bodyPr/>
        <a:lstStyle/>
        <a:p>
          <a:pPr algn="l"/>
          <a:r>
            <a:rPr lang="uk-UA" sz="2000" dirty="0" smtClean="0"/>
            <a:t>видавнича справа</a:t>
          </a:r>
          <a:endParaRPr lang="uk-UA" sz="2000" dirty="0"/>
        </a:p>
      </dgm:t>
    </dgm:pt>
    <dgm:pt modelId="{52275B05-955D-433D-852C-EB1912828F97}" type="parTrans" cxnId="{7EF47FCD-9A16-49AD-A9FC-DA9FCC68415A}">
      <dgm:prSet/>
      <dgm:spPr/>
      <dgm:t>
        <a:bodyPr/>
        <a:lstStyle/>
        <a:p>
          <a:pPr algn="l"/>
          <a:endParaRPr lang="uk-UA" sz="2000"/>
        </a:p>
      </dgm:t>
    </dgm:pt>
    <dgm:pt modelId="{5E057FBC-4310-4246-9A06-83E8F9E46521}" type="sibTrans" cxnId="{7EF47FCD-9A16-49AD-A9FC-DA9FCC68415A}">
      <dgm:prSet/>
      <dgm:spPr/>
      <dgm:t>
        <a:bodyPr/>
        <a:lstStyle/>
        <a:p>
          <a:pPr algn="l"/>
          <a:endParaRPr lang="uk-UA" sz="2000"/>
        </a:p>
      </dgm:t>
    </dgm:pt>
    <dgm:pt modelId="{9FFF2593-DFB3-4424-9018-0072F790ACC3}">
      <dgm:prSet custT="1"/>
      <dgm:spPr/>
      <dgm:t>
        <a:bodyPr/>
        <a:lstStyle/>
        <a:p>
          <a:pPr algn="l"/>
          <a:r>
            <a:rPr lang="uk-UA" sz="2000" dirty="0" smtClean="0"/>
            <a:t>архітектура</a:t>
          </a:r>
          <a:endParaRPr lang="uk-UA" sz="2000" dirty="0"/>
        </a:p>
      </dgm:t>
    </dgm:pt>
    <dgm:pt modelId="{209202FA-40E2-4796-A45B-E20C8F81FEB5}" type="parTrans" cxnId="{938B5B1A-8BC2-4830-A240-1F9F2C51F238}">
      <dgm:prSet/>
      <dgm:spPr/>
      <dgm:t>
        <a:bodyPr/>
        <a:lstStyle/>
        <a:p>
          <a:pPr algn="l"/>
          <a:endParaRPr lang="uk-UA" sz="2000"/>
        </a:p>
      </dgm:t>
    </dgm:pt>
    <dgm:pt modelId="{90A70BF5-F2A9-4F35-A8AE-DD60D0501F61}" type="sibTrans" cxnId="{938B5B1A-8BC2-4830-A240-1F9F2C51F238}">
      <dgm:prSet/>
      <dgm:spPr/>
      <dgm:t>
        <a:bodyPr/>
        <a:lstStyle/>
        <a:p>
          <a:pPr algn="l"/>
          <a:endParaRPr lang="uk-UA" sz="2000"/>
        </a:p>
      </dgm:t>
    </dgm:pt>
    <dgm:pt modelId="{7896310F-DAE6-47D5-8CFF-25AF78A24724}">
      <dgm:prSet custT="1"/>
      <dgm:spPr/>
      <dgm:t>
        <a:bodyPr/>
        <a:lstStyle/>
        <a:p>
          <a:pPr algn="l"/>
          <a:r>
            <a:rPr lang="uk-UA" sz="2000" dirty="0" smtClean="0"/>
            <a:t>кінематографія</a:t>
          </a:r>
          <a:endParaRPr lang="uk-UA" sz="2000" dirty="0"/>
        </a:p>
      </dgm:t>
    </dgm:pt>
    <dgm:pt modelId="{223D1A29-F9A4-4DD3-8128-5CDBE3283F4B}" type="parTrans" cxnId="{74CF4EA4-25E6-4E93-B2DE-139D135EF275}">
      <dgm:prSet/>
      <dgm:spPr/>
      <dgm:t>
        <a:bodyPr/>
        <a:lstStyle/>
        <a:p>
          <a:pPr algn="l"/>
          <a:endParaRPr lang="uk-UA" sz="2000"/>
        </a:p>
      </dgm:t>
    </dgm:pt>
    <dgm:pt modelId="{44E29DA6-1EED-4130-B78A-C46E67BC71C2}" type="sibTrans" cxnId="{74CF4EA4-25E6-4E93-B2DE-139D135EF275}">
      <dgm:prSet/>
      <dgm:spPr/>
      <dgm:t>
        <a:bodyPr/>
        <a:lstStyle/>
        <a:p>
          <a:pPr algn="l"/>
          <a:endParaRPr lang="uk-UA" sz="2000"/>
        </a:p>
      </dgm:t>
    </dgm:pt>
    <dgm:pt modelId="{52A5C85F-C4E3-4542-9085-86B4DDE35A74}">
      <dgm:prSet custT="1"/>
      <dgm:spPr/>
      <dgm:t>
        <a:bodyPr/>
        <a:lstStyle/>
        <a:p>
          <a:pPr algn="l"/>
          <a:r>
            <a:rPr lang="uk-UA" sz="2000" dirty="0" err="1" smtClean="0"/>
            <a:t>комп</a:t>
          </a:r>
          <a:r>
            <a:rPr lang="en-US" sz="2000" dirty="0" smtClean="0"/>
            <a:t>’</a:t>
          </a:r>
          <a:r>
            <a:rPr lang="uk-UA" sz="2000" dirty="0" err="1" smtClean="0"/>
            <a:t>ютерні</a:t>
          </a:r>
          <a:r>
            <a:rPr lang="uk-UA" sz="2000" dirty="0" smtClean="0"/>
            <a:t> ігри</a:t>
          </a:r>
          <a:endParaRPr lang="uk-UA" sz="2000" dirty="0"/>
        </a:p>
      </dgm:t>
    </dgm:pt>
    <dgm:pt modelId="{D47B0212-1CC0-49F9-82AD-DEB4B7961C68}" type="parTrans" cxnId="{5BBCE8E5-8961-4B0B-B4AD-88A276C62DB9}">
      <dgm:prSet/>
      <dgm:spPr/>
      <dgm:t>
        <a:bodyPr/>
        <a:lstStyle/>
        <a:p>
          <a:pPr algn="l"/>
          <a:endParaRPr lang="uk-UA" sz="2000"/>
        </a:p>
      </dgm:t>
    </dgm:pt>
    <dgm:pt modelId="{A1AA67A3-874A-48DE-B009-B7BEC45899C0}" type="sibTrans" cxnId="{5BBCE8E5-8961-4B0B-B4AD-88A276C62DB9}">
      <dgm:prSet/>
      <dgm:spPr/>
      <dgm:t>
        <a:bodyPr/>
        <a:lstStyle/>
        <a:p>
          <a:pPr algn="l"/>
          <a:endParaRPr lang="uk-UA" sz="2000"/>
        </a:p>
      </dgm:t>
    </dgm:pt>
    <dgm:pt modelId="{8AFC61F3-64BE-4120-947F-D93F34FDF3F1}">
      <dgm:prSet custT="1"/>
      <dgm:spPr/>
      <dgm:t>
        <a:bodyPr/>
        <a:lstStyle/>
        <a:p>
          <a:pPr algn="l"/>
          <a:r>
            <a:rPr lang="uk-UA" sz="2000" dirty="0" smtClean="0"/>
            <a:t>телебачення</a:t>
          </a:r>
          <a:endParaRPr lang="uk-UA" sz="2000" dirty="0"/>
        </a:p>
      </dgm:t>
    </dgm:pt>
    <dgm:pt modelId="{776A4AF5-9ADD-47D4-B68F-AB51D335FCC0}" type="parTrans" cxnId="{27C2496E-68F3-4FF8-BE92-DFE835C2B429}">
      <dgm:prSet/>
      <dgm:spPr/>
      <dgm:t>
        <a:bodyPr/>
        <a:lstStyle/>
        <a:p>
          <a:pPr algn="l"/>
          <a:endParaRPr lang="uk-UA" sz="2000"/>
        </a:p>
      </dgm:t>
    </dgm:pt>
    <dgm:pt modelId="{0C31DE6B-26E0-442B-821F-C68BF86C2180}" type="sibTrans" cxnId="{27C2496E-68F3-4FF8-BE92-DFE835C2B429}">
      <dgm:prSet/>
      <dgm:spPr/>
      <dgm:t>
        <a:bodyPr/>
        <a:lstStyle/>
        <a:p>
          <a:pPr algn="l"/>
          <a:endParaRPr lang="uk-UA" sz="2000"/>
        </a:p>
      </dgm:t>
    </dgm:pt>
    <dgm:pt modelId="{A24F4E8D-EEB6-4CC8-821D-B362C76FC409}">
      <dgm:prSet custT="1"/>
      <dgm:spPr/>
      <dgm:t>
        <a:bodyPr/>
        <a:lstStyle/>
        <a:p>
          <a:pPr algn="l"/>
          <a:r>
            <a:rPr lang="uk-UA" sz="2000" dirty="0" smtClean="0"/>
            <a:t>дизайн</a:t>
          </a:r>
          <a:endParaRPr lang="uk-UA" sz="2000" dirty="0"/>
        </a:p>
      </dgm:t>
    </dgm:pt>
    <dgm:pt modelId="{15EDBE58-4341-4ADC-B609-1CFBB7289976}" type="parTrans" cxnId="{B5F56E94-6BCA-4A3D-9C1C-D9F4CD574559}">
      <dgm:prSet/>
      <dgm:spPr/>
    </dgm:pt>
    <dgm:pt modelId="{7483CE5C-51ED-458B-9B47-5052C919717A}" type="sibTrans" cxnId="{B5F56E94-6BCA-4A3D-9C1C-D9F4CD574559}">
      <dgm:prSet/>
      <dgm:spPr/>
    </dgm:pt>
    <dgm:pt modelId="{F9C6D32C-9EB8-4C61-BAA3-963ED006652C}" type="pres">
      <dgm:prSet presAssocID="{B9D9A2B4-69DB-4377-AFF8-624CA18616ED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uk-UA"/>
        </a:p>
      </dgm:t>
    </dgm:pt>
    <dgm:pt modelId="{1AB3D372-1468-4F9C-80C6-DA57CB23FD9D}" type="pres">
      <dgm:prSet presAssocID="{B9D9A2B4-69DB-4377-AFF8-624CA18616ED}" presName="pyramid" presStyleLbl="node1" presStyleIdx="0" presStyleCnt="1"/>
      <dgm:spPr/>
    </dgm:pt>
    <dgm:pt modelId="{8F18A9F7-FA86-4290-B4E8-94E6C6A43C3C}" type="pres">
      <dgm:prSet presAssocID="{B9D9A2B4-69DB-4377-AFF8-624CA18616ED}" presName="theList" presStyleCnt="0"/>
      <dgm:spPr/>
    </dgm:pt>
    <dgm:pt modelId="{CDEEDF5D-C054-4521-BA20-4D410C420BD5}" type="pres">
      <dgm:prSet presAssocID="{CC9C6D21-76FC-4B27-81AE-A31EE9C3BC71}" presName="aNode" presStyleLbl="fgAcc1" presStyleIdx="0" presStyleCnt="1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E7C98DC-5896-4B7A-BFF2-D86A75C4C47B}" type="pres">
      <dgm:prSet presAssocID="{CC9C6D21-76FC-4B27-81AE-A31EE9C3BC71}" presName="aSpace" presStyleCnt="0"/>
      <dgm:spPr/>
    </dgm:pt>
    <dgm:pt modelId="{BEDA4E54-D506-4D1F-A78F-2E4E78FE8AD0}" type="pres">
      <dgm:prSet presAssocID="{81F0187E-3DE5-4D76-AD14-5ABD31ADEF02}" presName="aNode" presStyleLbl="fgAcc1" presStyleIdx="1" presStyleCnt="1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B9BF705-20BE-4EE0-88D7-51B975454B44}" type="pres">
      <dgm:prSet presAssocID="{81F0187E-3DE5-4D76-AD14-5ABD31ADEF02}" presName="aSpace" presStyleCnt="0"/>
      <dgm:spPr/>
    </dgm:pt>
    <dgm:pt modelId="{CD172BE9-DE5A-42D5-8E08-FA9D70ABE947}" type="pres">
      <dgm:prSet presAssocID="{D605692C-461C-46C9-8C5B-4A0637C0A8CA}" presName="aNode" presStyleLbl="fgAcc1" presStyleIdx="2" presStyleCnt="1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FD2D67D-283D-4F35-B059-BC5B7786A577}" type="pres">
      <dgm:prSet presAssocID="{D605692C-461C-46C9-8C5B-4A0637C0A8CA}" presName="aSpace" presStyleCnt="0"/>
      <dgm:spPr/>
    </dgm:pt>
    <dgm:pt modelId="{06286EE6-F71E-4714-A51D-A948713A4E46}" type="pres">
      <dgm:prSet presAssocID="{DD3B3D9F-0A48-401E-90B9-49CFEB91E8C8}" presName="aNode" presStyleLbl="fgAcc1" presStyleIdx="3" presStyleCnt="1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F3DB77E-9032-4446-A4AB-939CD0E3CAE0}" type="pres">
      <dgm:prSet presAssocID="{DD3B3D9F-0A48-401E-90B9-49CFEB91E8C8}" presName="aSpace" presStyleCnt="0"/>
      <dgm:spPr/>
    </dgm:pt>
    <dgm:pt modelId="{26F7B9DC-464C-4A8B-9677-4048A34D7C15}" type="pres">
      <dgm:prSet presAssocID="{4B862E61-7322-49C9-849A-846E7AA5BE19}" presName="aNode" presStyleLbl="fgAcc1" presStyleIdx="4" presStyleCnt="1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51CB28C-836E-48AD-AC97-FB220FFBC5D9}" type="pres">
      <dgm:prSet presAssocID="{4B862E61-7322-49C9-849A-846E7AA5BE19}" presName="aSpace" presStyleCnt="0"/>
      <dgm:spPr/>
    </dgm:pt>
    <dgm:pt modelId="{5CA2A9F4-42D2-4F87-BF7E-BE10571FC90D}" type="pres">
      <dgm:prSet presAssocID="{1821AEE8-C04B-4424-A15F-D4F22ACD47DD}" presName="aNode" presStyleLbl="fgAcc1" presStyleIdx="5" presStyleCnt="1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92E45B4-B491-431B-ACED-3D9AE90D5715}" type="pres">
      <dgm:prSet presAssocID="{1821AEE8-C04B-4424-A15F-D4F22ACD47DD}" presName="aSpace" presStyleCnt="0"/>
      <dgm:spPr/>
    </dgm:pt>
    <dgm:pt modelId="{96C0D390-7241-4AAD-8950-77A9BDDD5F70}" type="pres">
      <dgm:prSet presAssocID="{9FFF2593-DFB3-4424-9018-0072F790ACC3}" presName="aNode" presStyleLbl="fgAcc1" presStyleIdx="6" presStyleCnt="1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A64C14D-83CE-47EE-900C-0A7BDB3E8CB0}" type="pres">
      <dgm:prSet presAssocID="{9FFF2593-DFB3-4424-9018-0072F790ACC3}" presName="aSpace" presStyleCnt="0"/>
      <dgm:spPr/>
    </dgm:pt>
    <dgm:pt modelId="{431D997C-CF26-42E2-8D34-B7DA0BA4C41B}" type="pres">
      <dgm:prSet presAssocID="{7896310F-DAE6-47D5-8CFF-25AF78A24724}" presName="aNode" presStyleLbl="fgAcc1" presStyleIdx="7" presStyleCnt="1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F8031E4-64AC-4FD5-A272-234D4D166995}" type="pres">
      <dgm:prSet presAssocID="{7896310F-DAE6-47D5-8CFF-25AF78A24724}" presName="aSpace" presStyleCnt="0"/>
      <dgm:spPr/>
    </dgm:pt>
    <dgm:pt modelId="{70EF3C6F-4702-4C10-8463-EA3D87AAC2C3}" type="pres">
      <dgm:prSet presAssocID="{52A5C85F-C4E3-4542-9085-86B4DDE35A74}" presName="aNode" presStyleLbl="fgAcc1" presStyleIdx="8" presStyleCnt="1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CC6ECAC-0ED1-45F5-BBDF-D12D4C11916C}" type="pres">
      <dgm:prSet presAssocID="{52A5C85F-C4E3-4542-9085-86B4DDE35A74}" presName="aSpace" presStyleCnt="0"/>
      <dgm:spPr/>
    </dgm:pt>
    <dgm:pt modelId="{1DB2CDEC-0CBC-44A6-97F0-80D159023088}" type="pres">
      <dgm:prSet presAssocID="{8AFC61F3-64BE-4120-947F-D93F34FDF3F1}" presName="aNode" presStyleLbl="fgAcc1" presStyleIdx="9" presStyleCnt="1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20629F2-33DC-4F8D-9238-76C7623B61FC}" type="pres">
      <dgm:prSet presAssocID="{8AFC61F3-64BE-4120-947F-D93F34FDF3F1}" presName="aSpace" presStyleCnt="0"/>
      <dgm:spPr/>
    </dgm:pt>
    <dgm:pt modelId="{989C184D-084B-4565-9AA5-11C6D93E3CC1}" type="pres">
      <dgm:prSet presAssocID="{A24F4E8D-EEB6-4CC8-821D-B362C76FC409}" presName="aNode" presStyleLbl="fgAcc1" presStyleIdx="10" presStyleCnt="1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2BCCAFF-B4BF-4676-B734-DA1C983DFA32}" type="pres">
      <dgm:prSet presAssocID="{A24F4E8D-EEB6-4CC8-821D-B362C76FC409}" presName="aSpace" presStyleCnt="0"/>
      <dgm:spPr/>
    </dgm:pt>
  </dgm:ptLst>
  <dgm:cxnLst>
    <dgm:cxn modelId="{27C2496E-68F3-4FF8-BE92-DFE835C2B429}" srcId="{B9D9A2B4-69DB-4377-AFF8-624CA18616ED}" destId="{8AFC61F3-64BE-4120-947F-D93F34FDF3F1}" srcOrd="9" destOrd="0" parTransId="{776A4AF5-9ADD-47D4-B68F-AB51D335FCC0}" sibTransId="{0C31DE6B-26E0-442B-821F-C68BF86C2180}"/>
    <dgm:cxn modelId="{67E42AE7-36B5-4FA2-95F7-D7CC80FDA6C4}" type="presOf" srcId="{4B862E61-7322-49C9-849A-846E7AA5BE19}" destId="{26F7B9DC-464C-4A8B-9677-4048A34D7C15}" srcOrd="0" destOrd="0" presId="urn:microsoft.com/office/officeart/2005/8/layout/pyramid2"/>
    <dgm:cxn modelId="{5BBCE8E5-8961-4B0B-B4AD-88A276C62DB9}" srcId="{B9D9A2B4-69DB-4377-AFF8-624CA18616ED}" destId="{52A5C85F-C4E3-4542-9085-86B4DDE35A74}" srcOrd="8" destOrd="0" parTransId="{D47B0212-1CC0-49F9-82AD-DEB4B7961C68}" sibTransId="{A1AA67A3-874A-48DE-B009-B7BEC45899C0}"/>
    <dgm:cxn modelId="{8E6BE2AA-0221-49CC-A04B-FB52091C965F}" type="presOf" srcId="{B9D9A2B4-69DB-4377-AFF8-624CA18616ED}" destId="{F9C6D32C-9EB8-4C61-BAA3-963ED006652C}" srcOrd="0" destOrd="0" presId="urn:microsoft.com/office/officeart/2005/8/layout/pyramid2"/>
    <dgm:cxn modelId="{C310C720-C084-43C7-9A9B-1018C63212C5}" type="presOf" srcId="{8AFC61F3-64BE-4120-947F-D93F34FDF3F1}" destId="{1DB2CDEC-0CBC-44A6-97F0-80D159023088}" srcOrd="0" destOrd="0" presId="urn:microsoft.com/office/officeart/2005/8/layout/pyramid2"/>
    <dgm:cxn modelId="{63CE00E2-B462-44D3-99DF-4A7C2559237C}" srcId="{B9D9A2B4-69DB-4377-AFF8-624CA18616ED}" destId="{CC9C6D21-76FC-4B27-81AE-A31EE9C3BC71}" srcOrd="0" destOrd="0" parTransId="{4CBDCCE9-1219-4C9D-9573-93CE4AE67797}" sibTransId="{82CC6157-5702-449B-B405-284DC3178661}"/>
    <dgm:cxn modelId="{B5F56E94-6BCA-4A3D-9C1C-D9F4CD574559}" srcId="{B9D9A2B4-69DB-4377-AFF8-624CA18616ED}" destId="{A24F4E8D-EEB6-4CC8-821D-B362C76FC409}" srcOrd="10" destOrd="0" parTransId="{15EDBE58-4341-4ADC-B609-1CFBB7289976}" sibTransId="{7483CE5C-51ED-458B-9B47-5052C919717A}"/>
    <dgm:cxn modelId="{EDBD3FE6-01B6-4EB3-897D-C3C6FD6B85E6}" type="presOf" srcId="{1821AEE8-C04B-4424-A15F-D4F22ACD47DD}" destId="{5CA2A9F4-42D2-4F87-BF7E-BE10571FC90D}" srcOrd="0" destOrd="0" presId="urn:microsoft.com/office/officeart/2005/8/layout/pyramid2"/>
    <dgm:cxn modelId="{7ACD242F-25AC-45BC-80D8-88529C41CE8E}" type="presOf" srcId="{DD3B3D9F-0A48-401E-90B9-49CFEB91E8C8}" destId="{06286EE6-F71E-4714-A51D-A948713A4E46}" srcOrd="0" destOrd="0" presId="urn:microsoft.com/office/officeart/2005/8/layout/pyramid2"/>
    <dgm:cxn modelId="{7021429E-B0F0-4361-8652-1D5B69FB2F67}" srcId="{B9D9A2B4-69DB-4377-AFF8-624CA18616ED}" destId="{DD3B3D9F-0A48-401E-90B9-49CFEB91E8C8}" srcOrd="3" destOrd="0" parTransId="{B32C15FE-0C0A-49B1-9CAE-4D6E0C6236FF}" sibTransId="{2FC503CE-4B4E-42ED-AE25-490D6E4C35BA}"/>
    <dgm:cxn modelId="{48C97F2F-9D93-43C1-BC1D-2F12E70BE9A5}" srcId="{B9D9A2B4-69DB-4377-AFF8-624CA18616ED}" destId="{81F0187E-3DE5-4D76-AD14-5ABD31ADEF02}" srcOrd="1" destOrd="0" parTransId="{7F298EF7-7A9C-4222-BEC6-5CF4FDF92CE4}" sibTransId="{DABC461F-5A48-4B93-8EE9-DCA92253D4CF}"/>
    <dgm:cxn modelId="{3CA0F622-8D50-4AE3-9F21-47CD13958D85}" type="presOf" srcId="{A24F4E8D-EEB6-4CC8-821D-B362C76FC409}" destId="{989C184D-084B-4565-9AA5-11C6D93E3CC1}" srcOrd="0" destOrd="0" presId="urn:microsoft.com/office/officeart/2005/8/layout/pyramid2"/>
    <dgm:cxn modelId="{B6E8EA46-4E5A-4C30-804F-8A18B9279CFA}" type="presOf" srcId="{D605692C-461C-46C9-8C5B-4A0637C0A8CA}" destId="{CD172BE9-DE5A-42D5-8E08-FA9D70ABE947}" srcOrd="0" destOrd="0" presId="urn:microsoft.com/office/officeart/2005/8/layout/pyramid2"/>
    <dgm:cxn modelId="{A5B0FE09-8BF4-44B2-99C1-03C76C6A19E9}" srcId="{B9D9A2B4-69DB-4377-AFF8-624CA18616ED}" destId="{D605692C-461C-46C9-8C5B-4A0637C0A8CA}" srcOrd="2" destOrd="0" parTransId="{9AF5FBAE-96A3-415C-8A39-942382C43934}" sibTransId="{69A9B14B-08AA-4BF9-B32B-919A4954BBA6}"/>
    <dgm:cxn modelId="{74CF4EA4-25E6-4E93-B2DE-139D135EF275}" srcId="{B9D9A2B4-69DB-4377-AFF8-624CA18616ED}" destId="{7896310F-DAE6-47D5-8CFF-25AF78A24724}" srcOrd="7" destOrd="0" parTransId="{223D1A29-F9A4-4DD3-8128-5CDBE3283F4B}" sibTransId="{44E29DA6-1EED-4130-B78A-C46E67BC71C2}"/>
    <dgm:cxn modelId="{7EF47FCD-9A16-49AD-A9FC-DA9FCC68415A}" srcId="{B9D9A2B4-69DB-4377-AFF8-624CA18616ED}" destId="{1821AEE8-C04B-4424-A15F-D4F22ACD47DD}" srcOrd="5" destOrd="0" parTransId="{52275B05-955D-433D-852C-EB1912828F97}" sibTransId="{5E057FBC-4310-4246-9A06-83E8F9E46521}"/>
    <dgm:cxn modelId="{67081B78-D47D-428C-86AC-DA80CD226F33}" srcId="{B9D9A2B4-69DB-4377-AFF8-624CA18616ED}" destId="{4B862E61-7322-49C9-849A-846E7AA5BE19}" srcOrd="4" destOrd="0" parTransId="{F48A07DE-134F-46BD-8B04-F53B7CD7FC7F}" sibTransId="{B8D0A4A8-F5D8-4F4E-9975-BE1424F49503}"/>
    <dgm:cxn modelId="{344096BA-EE8E-40CB-9C56-595F7610E8D3}" type="presOf" srcId="{9FFF2593-DFB3-4424-9018-0072F790ACC3}" destId="{96C0D390-7241-4AAD-8950-77A9BDDD5F70}" srcOrd="0" destOrd="0" presId="urn:microsoft.com/office/officeart/2005/8/layout/pyramid2"/>
    <dgm:cxn modelId="{1F4E6040-4078-473F-96D5-1C0C90C13B19}" type="presOf" srcId="{81F0187E-3DE5-4D76-AD14-5ABD31ADEF02}" destId="{BEDA4E54-D506-4D1F-A78F-2E4E78FE8AD0}" srcOrd="0" destOrd="0" presId="urn:microsoft.com/office/officeart/2005/8/layout/pyramid2"/>
    <dgm:cxn modelId="{938B5B1A-8BC2-4830-A240-1F9F2C51F238}" srcId="{B9D9A2B4-69DB-4377-AFF8-624CA18616ED}" destId="{9FFF2593-DFB3-4424-9018-0072F790ACC3}" srcOrd="6" destOrd="0" parTransId="{209202FA-40E2-4796-A45B-E20C8F81FEB5}" sibTransId="{90A70BF5-F2A9-4F35-A8AE-DD60D0501F61}"/>
    <dgm:cxn modelId="{53EF0B99-13A4-48C2-84B2-1CAA5FF5B761}" type="presOf" srcId="{52A5C85F-C4E3-4542-9085-86B4DDE35A74}" destId="{70EF3C6F-4702-4C10-8463-EA3D87AAC2C3}" srcOrd="0" destOrd="0" presId="urn:microsoft.com/office/officeart/2005/8/layout/pyramid2"/>
    <dgm:cxn modelId="{0A2F27BA-98B8-4987-82A2-08E60739B206}" type="presOf" srcId="{CC9C6D21-76FC-4B27-81AE-A31EE9C3BC71}" destId="{CDEEDF5D-C054-4521-BA20-4D410C420BD5}" srcOrd="0" destOrd="0" presId="urn:microsoft.com/office/officeart/2005/8/layout/pyramid2"/>
    <dgm:cxn modelId="{7889FEE4-890F-4CCD-B26D-6163C32BAC15}" type="presOf" srcId="{7896310F-DAE6-47D5-8CFF-25AF78A24724}" destId="{431D997C-CF26-42E2-8D34-B7DA0BA4C41B}" srcOrd="0" destOrd="0" presId="urn:microsoft.com/office/officeart/2005/8/layout/pyramid2"/>
    <dgm:cxn modelId="{73176541-E702-46B9-BA5A-252E92795042}" type="presParOf" srcId="{F9C6D32C-9EB8-4C61-BAA3-963ED006652C}" destId="{1AB3D372-1468-4F9C-80C6-DA57CB23FD9D}" srcOrd="0" destOrd="0" presId="urn:microsoft.com/office/officeart/2005/8/layout/pyramid2"/>
    <dgm:cxn modelId="{D2D2F17F-8540-4EE2-8F5C-B9948D192259}" type="presParOf" srcId="{F9C6D32C-9EB8-4C61-BAA3-963ED006652C}" destId="{8F18A9F7-FA86-4290-B4E8-94E6C6A43C3C}" srcOrd="1" destOrd="0" presId="urn:microsoft.com/office/officeart/2005/8/layout/pyramid2"/>
    <dgm:cxn modelId="{789ED363-5ED0-4FFC-AB19-E7CA9AB020E3}" type="presParOf" srcId="{8F18A9F7-FA86-4290-B4E8-94E6C6A43C3C}" destId="{CDEEDF5D-C054-4521-BA20-4D410C420BD5}" srcOrd="0" destOrd="0" presId="urn:microsoft.com/office/officeart/2005/8/layout/pyramid2"/>
    <dgm:cxn modelId="{EFEF1FF8-EA0E-4F78-B6A6-C90C394CA25C}" type="presParOf" srcId="{8F18A9F7-FA86-4290-B4E8-94E6C6A43C3C}" destId="{CE7C98DC-5896-4B7A-BFF2-D86A75C4C47B}" srcOrd="1" destOrd="0" presId="urn:microsoft.com/office/officeart/2005/8/layout/pyramid2"/>
    <dgm:cxn modelId="{04F83D4D-28DD-4A71-8F31-7A59EAB00925}" type="presParOf" srcId="{8F18A9F7-FA86-4290-B4E8-94E6C6A43C3C}" destId="{BEDA4E54-D506-4D1F-A78F-2E4E78FE8AD0}" srcOrd="2" destOrd="0" presId="urn:microsoft.com/office/officeart/2005/8/layout/pyramid2"/>
    <dgm:cxn modelId="{2121D1D8-F40C-4596-A2F2-E3DEA2B44215}" type="presParOf" srcId="{8F18A9F7-FA86-4290-B4E8-94E6C6A43C3C}" destId="{2B9BF705-20BE-4EE0-88D7-51B975454B44}" srcOrd="3" destOrd="0" presId="urn:microsoft.com/office/officeart/2005/8/layout/pyramid2"/>
    <dgm:cxn modelId="{4A804234-09A1-408D-B1F4-5ADB94644184}" type="presParOf" srcId="{8F18A9F7-FA86-4290-B4E8-94E6C6A43C3C}" destId="{CD172BE9-DE5A-42D5-8E08-FA9D70ABE947}" srcOrd="4" destOrd="0" presId="urn:microsoft.com/office/officeart/2005/8/layout/pyramid2"/>
    <dgm:cxn modelId="{D0CC6FC3-585A-493B-9034-23D0BD0E5CDE}" type="presParOf" srcId="{8F18A9F7-FA86-4290-B4E8-94E6C6A43C3C}" destId="{CFD2D67D-283D-4F35-B059-BC5B7786A577}" srcOrd="5" destOrd="0" presId="urn:microsoft.com/office/officeart/2005/8/layout/pyramid2"/>
    <dgm:cxn modelId="{B1A71576-B63F-441D-BB4D-B38F3D2C2342}" type="presParOf" srcId="{8F18A9F7-FA86-4290-B4E8-94E6C6A43C3C}" destId="{06286EE6-F71E-4714-A51D-A948713A4E46}" srcOrd="6" destOrd="0" presId="urn:microsoft.com/office/officeart/2005/8/layout/pyramid2"/>
    <dgm:cxn modelId="{F1C93F4F-A2BB-4687-B099-0D4FF61536CD}" type="presParOf" srcId="{8F18A9F7-FA86-4290-B4E8-94E6C6A43C3C}" destId="{1F3DB77E-9032-4446-A4AB-939CD0E3CAE0}" srcOrd="7" destOrd="0" presId="urn:microsoft.com/office/officeart/2005/8/layout/pyramid2"/>
    <dgm:cxn modelId="{8D043C9B-8CDC-4C9E-8CD1-A82A9E765975}" type="presParOf" srcId="{8F18A9F7-FA86-4290-B4E8-94E6C6A43C3C}" destId="{26F7B9DC-464C-4A8B-9677-4048A34D7C15}" srcOrd="8" destOrd="0" presId="urn:microsoft.com/office/officeart/2005/8/layout/pyramid2"/>
    <dgm:cxn modelId="{0FAD20E6-EFDA-41FE-BC4F-27B6BFE4024A}" type="presParOf" srcId="{8F18A9F7-FA86-4290-B4E8-94E6C6A43C3C}" destId="{D51CB28C-836E-48AD-AC97-FB220FFBC5D9}" srcOrd="9" destOrd="0" presId="urn:microsoft.com/office/officeart/2005/8/layout/pyramid2"/>
    <dgm:cxn modelId="{D9FA0098-D96F-4C80-8C2F-C1221EF0D1D3}" type="presParOf" srcId="{8F18A9F7-FA86-4290-B4E8-94E6C6A43C3C}" destId="{5CA2A9F4-42D2-4F87-BF7E-BE10571FC90D}" srcOrd="10" destOrd="0" presId="urn:microsoft.com/office/officeart/2005/8/layout/pyramid2"/>
    <dgm:cxn modelId="{3F945E45-10DA-4FC3-B35C-2C7874ECDE55}" type="presParOf" srcId="{8F18A9F7-FA86-4290-B4E8-94E6C6A43C3C}" destId="{192E45B4-B491-431B-ACED-3D9AE90D5715}" srcOrd="11" destOrd="0" presId="urn:microsoft.com/office/officeart/2005/8/layout/pyramid2"/>
    <dgm:cxn modelId="{C74A8C37-DCCE-4473-9D94-8742A965AA12}" type="presParOf" srcId="{8F18A9F7-FA86-4290-B4E8-94E6C6A43C3C}" destId="{96C0D390-7241-4AAD-8950-77A9BDDD5F70}" srcOrd="12" destOrd="0" presId="urn:microsoft.com/office/officeart/2005/8/layout/pyramid2"/>
    <dgm:cxn modelId="{8BAC5B15-88EC-4157-A9DE-ACA2E5043002}" type="presParOf" srcId="{8F18A9F7-FA86-4290-B4E8-94E6C6A43C3C}" destId="{DA64C14D-83CE-47EE-900C-0A7BDB3E8CB0}" srcOrd="13" destOrd="0" presId="urn:microsoft.com/office/officeart/2005/8/layout/pyramid2"/>
    <dgm:cxn modelId="{57C8A8F3-3828-4FC9-8A7A-45AED3C17F9F}" type="presParOf" srcId="{8F18A9F7-FA86-4290-B4E8-94E6C6A43C3C}" destId="{431D997C-CF26-42E2-8D34-B7DA0BA4C41B}" srcOrd="14" destOrd="0" presId="urn:microsoft.com/office/officeart/2005/8/layout/pyramid2"/>
    <dgm:cxn modelId="{E9F942CD-B399-422F-B079-EC12717B47CD}" type="presParOf" srcId="{8F18A9F7-FA86-4290-B4E8-94E6C6A43C3C}" destId="{EF8031E4-64AC-4FD5-A272-234D4D166995}" srcOrd="15" destOrd="0" presId="urn:microsoft.com/office/officeart/2005/8/layout/pyramid2"/>
    <dgm:cxn modelId="{BB00EE6C-DC13-48ED-BBCD-851F9F4B6FD1}" type="presParOf" srcId="{8F18A9F7-FA86-4290-B4E8-94E6C6A43C3C}" destId="{70EF3C6F-4702-4C10-8463-EA3D87AAC2C3}" srcOrd="16" destOrd="0" presId="urn:microsoft.com/office/officeart/2005/8/layout/pyramid2"/>
    <dgm:cxn modelId="{30126ECA-7E90-47CB-B398-2CE158139F17}" type="presParOf" srcId="{8F18A9F7-FA86-4290-B4E8-94E6C6A43C3C}" destId="{ECC6ECAC-0ED1-45F5-BBDF-D12D4C11916C}" srcOrd="17" destOrd="0" presId="urn:microsoft.com/office/officeart/2005/8/layout/pyramid2"/>
    <dgm:cxn modelId="{C2DBC6BA-A429-43F5-AD02-F9270D3550B0}" type="presParOf" srcId="{8F18A9F7-FA86-4290-B4E8-94E6C6A43C3C}" destId="{1DB2CDEC-0CBC-44A6-97F0-80D159023088}" srcOrd="18" destOrd="0" presId="urn:microsoft.com/office/officeart/2005/8/layout/pyramid2"/>
    <dgm:cxn modelId="{12849565-0873-48D0-98E8-5D6EC5C14AC8}" type="presParOf" srcId="{8F18A9F7-FA86-4290-B4E8-94E6C6A43C3C}" destId="{D20629F2-33DC-4F8D-9238-76C7623B61FC}" srcOrd="19" destOrd="0" presId="urn:microsoft.com/office/officeart/2005/8/layout/pyramid2"/>
    <dgm:cxn modelId="{74051801-D90D-4B88-A0E7-77FBB7614C7A}" type="presParOf" srcId="{8F18A9F7-FA86-4290-B4E8-94E6C6A43C3C}" destId="{989C184D-084B-4565-9AA5-11C6D93E3CC1}" srcOrd="20" destOrd="0" presId="urn:microsoft.com/office/officeart/2005/8/layout/pyramid2"/>
    <dgm:cxn modelId="{875CB0C1-0A4C-4EC2-86D1-CA94BD33691B}" type="presParOf" srcId="{8F18A9F7-FA86-4290-B4E8-94E6C6A43C3C}" destId="{52BCCAFF-B4BF-4676-B734-DA1C983DFA32}" srcOrd="21" destOrd="0" presId="urn:microsoft.com/office/officeart/2005/8/layout/pyramid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D610BF-E98D-4F60-B00F-430AD6CE9291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DD49C47A-5027-4051-BE10-C9079D815AC5}">
      <dgm:prSet phldrT="[Текст]" phldr="1" custT="1"/>
      <dgm:spPr/>
      <dgm:t>
        <a:bodyPr/>
        <a:lstStyle/>
        <a:p>
          <a:endParaRPr lang="uk-UA" sz="1600" dirty="0"/>
        </a:p>
      </dgm:t>
    </dgm:pt>
    <dgm:pt modelId="{A4291248-E118-4957-950A-F70BB5F00329}" type="parTrans" cxnId="{B6ABAD07-A961-4454-BC8C-EE0D43D619E3}">
      <dgm:prSet/>
      <dgm:spPr/>
      <dgm:t>
        <a:bodyPr/>
        <a:lstStyle/>
        <a:p>
          <a:endParaRPr lang="uk-UA" sz="1600"/>
        </a:p>
      </dgm:t>
    </dgm:pt>
    <dgm:pt modelId="{DC84FEE7-61D7-493A-8FD2-1C5298DDA0A6}" type="sibTrans" cxnId="{B6ABAD07-A961-4454-BC8C-EE0D43D619E3}">
      <dgm:prSet/>
      <dgm:spPr/>
      <dgm:t>
        <a:bodyPr/>
        <a:lstStyle/>
        <a:p>
          <a:endParaRPr lang="uk-UA" sz="1600"/>
        </a:p>
      </dgm:t>
    </dgm:pt>
    <dgm:pt modelId="{6FC528F6-E565-4BA7-ABC6-D7379F05711E}">
      <dgm:prSet phldrT="[Текст]" custT="1"/>
      <dgm:spPr/>
      <dgm:t>
        <a:bodyPr/>
        <a:lstStyle/>
        <a:p>
          <a:r>
            <a:rPr lang="uk-UA" sz="1600" dirty="0" smtClean="0"/>
            <a:t>створення різнокольорових малюнків з використанням спеціальних інструментів;</a:t>
          </a:r>
          <a:endParaRPr lang="uk-UA" sz="1600" dirty="0"/>
        </a:p>
      </dgm:t>
    </dgm:pt>
    <dgm:pt modelId="{EE4D3B0C-6BE8-4EA3-A427-DF494E434073}" type="parTrans" cxnId="{B77FAEAF-90AF-4451-980F-35153DD51CA4}">
      <dgm:prSet/>
      <dgm:spPr/>
      <dgm:t>
        <a:bodyPr/>
        <a:lstStyle/>
        <a:p>
          <a:endParaRPr lang="uk-UA" sz="1600"/>
        </a:p>
      </dgm:t>
    </dgm:pt>
    <dgm:pt modelId="{E82ED9AF-2305-4C38-882D-0C6675557762}" type="sibTrans" cxnId="{B77FAEAF-90AF-4451-980F-35153DD51CA4}">
      <dgm:prSet/>
      <dgm:spPr/>
      <dgm:t>
        <a:bodyPr/>
        <a:lstStyle/>
        <a:p>
          <a:endParaRPr lang="uk-UA" sz="1600"/>
        </a:p>
      </dgm:t>
    </dgm:pt>
    <dgm:pt modelId="{3511D1CB-4B55-4DE6-876D-78AA1D4F47AE}">
      <dgm:prSet phldrT="[Текст]" phldr="1" custT="1"/>
      <dgm:spPr/>
      <dgm:t>
        <a:bodyPr/>
        <a:lstStyle/>
        <a:p>
          <a:endParaRPr lang="uk-UA" sz="1600" dirty="0"/>
        </a:p>
      </dgm:t>
    </dgm:pt>
    <dgm:pt modelId="{534F7666-D866-4B19-BA8B-FEA72577BEB0}" type="parTrans" cxnId="{ED689CB6-45F7-4E78-A51D-AFB4A680AD2A}">
      <dgm:prSet/>
      <dgm:spPr/>
      <dgm:t>
        <a:bodyPr/>
        <a:lstStyle/>
        <a:p>
          <a:endParaRPr lang="uk-UA" sz="1600"/>
        </a:p>
      </dgm:t>
    </dgm:pt>
    <dgm:pt modelId="{91C47E64-03DF-4A8D-BF80-8BDE39219F97}" type="sibTrans" cxnId="{ED689CB6-45F7-4E78-A51D-AFB4A680AD2A}">
      <dgm:prSet/>
      <dgm:spPr/>
      <dgm:t>
        <a:bodyPr/>
        <a:lstStyle/>
        <a:p>
          <a:endParaRPr lang="uk-UA" sz="1600"/>
        </a:p>
      </dgm:t>
    </dgm:pt>
    <dgm:pt modelId="{9A26DF2A-36F6-48C3-9733-6CCEEC952D76}">
      <dgm:prSet phldrT="[Текст]" custT="1"/>
      <dgm:spPr/>
      <dgm:t>
        <a:bodyPr/>
        <a:lstStyle/>
        <a:p>
          <a:r>
            <a:rPr lang="uk-UA" sz="1600" dirty="0" smtClean="0"/>
            <a:t>виділення окремих фрагментів малюнка, їх переміщення, копіювання, обертання тощо;</a:t>
          </a:r>
          <a:endParaRPr lang="uk-UA" sz="1600" dirty="0"/>
        </a:p>
      </dgm:t>
    </dgm:pt>
    <dgm:pt modelId="{7C30528F-9FD1-4431-AA2D-F9AB38A78974}" type="parTrans" cxnId="{6DDF705E-B2C8-4973-8398-FD2709C6B228}">
      <dgm:prSet/>
      <dgm:spPr/>
      <dgm:t>
        <a:bodyPr/>
        <a:lstStyle/>
        <a:p>
          <a:endParaRPr lang="uk-UA" sz="1600"/>
        </a:p>
      </dgm:t>
    </dgm:pt>
    <dgm:pt modelId="{40904977-FD39-4BDA-9763-73227FD66EDA}" type="sibTrans" cxnId="{6DDF705E-B2C8-4973-8398-FD2709C6B228}">
      <dgm:prSet/>
      <dgm:spPr/>
      <dgm:t>
        <a:bodyPr/>
        <a:lstStyle/>
        <a:p>
          <a:endParaRPr lang="uk-UA" sz="1600"/>
        </a:p>
      </dgm:t>
    </dgm:pt>
    <dgm:pt modelId="{4A5D92C5-D78E-43FD-9DDC-8BAB1B2E6229}">
      <dgm:prSet phldrT="[Текст]" phldr="1" custT="1"/>
      <dgm:spPr/>
      <dgm:t>
        <a:bodyPr/>
        <a:lstStyle/>
        <a:p>
          <a:endParaRPr lang="uk-UA" sz="1600" dirty="0"/>
        </a:p>
      </dgm:t>
    </dgm:pt>
    <dgm:pt modelId="{38194F55-43E2-4714-92B7-5271A2CCC009}" type="parTrans" cxnId="{563C08A3-1CA7-416C-969F-6648D6695FAA}">
      <dgm:prSet/>
      <dgm:spPr/>
      <dgm:t>
        <a:bodyPr/>
        <a:lstStyle/>
        <a:p>
          <a:endParaRPr lang="uk-UA" sz="1600"/>
        </a:p>
      </dgm:t>
    </dgm:pt>
    <dgm:pt modelId="{17DE3300-A489-4445-8952-63878D0EF0F6}" type="sibTrans" cxnId="{563C08A3-1CA7-416C-969F-6648D6695FAA}">
      <dgm:prSet/>
      <dgm:spPr/>
      <dgm:t>
        <a:bodyPr/>
        <a:lstStyle/>
        <a:p>
          <a:endParaRPr lang="uk-UA" sz="1600"/>
        </a:p>
      </dgm:t>
    </dgm:pt>
    <dgm:pt modelId="{FF43D85E-2560-433B-9C61-A13308CCB404}">
      <dgm:prSet phldrT="[Текст]" custT="1"/>
      <dgm:spPr/>
      <dgm:t>
        <a:bodyPr/>
        <a:lstStyle/>
        <a:p>
          <a:r>
            <a:rPr lang="uk-UA" sz="1600" dirty="0" smtClean="0"/>
            <a:t>вставлення до малюнка фрагментів з інших малюнків;</a:t>
          </a:r>
          <a:endParaRPr lang="uk-UA" sz="1600" dirty="0"/>
        </a:p>
      </dgm:t>
    </dgm:pt>
    <dgm:pt modelId="{1BD7EED2-9996-48AA-B723-678A2139F9B9}" type="parTrans" cxnId="{2E943D21-548D-4E16-8168-AA98D1D1D44A}">
      <dgm:prSet/>
      <dgm:spPr/>
      <dgm:t>
        <a:bodyPr/>
        <a:lstStyle/>
        <a:p>
          <a:endParaRPr lang="uk-UA" sz="1600"/>
        </a:p>
      </dgm:t>
    </dgm:pt>
    <dgm:pt modelId="{9AA611BF-BB8A-4C1E-A387-64EB25729802}" type="sibTrans" cxnId="{2E943D21-548D-4E16-8168-AA98D1D1D44A}">
      <dgm:prSet/>
      <dgm:spPr/>
      <dgm:t>
        <a:bodyPr/>
        <a:lstStyle/>
        <a:p>
          <a:endParaRPr lang="uk-UA" sz="1600"/>
        </a:p>
      </dgm:t>
    </dgm:pt>
    <dgm:pt modelId="{69D9D69B-34F5-4D7A-8DDC-B42C5E57E8DE}">
      <dgm:prSet custT="1"/>
      <dgm:spPr/>
      <dgm:t>
        <a:bodyPr/>
        <a:lstStyle/>
        <a:p>
          <a:endParaRPr lang="uk-UA" sz="1600"/>
        </a:p>
      </dgm:t>
    </dgm:pt>
    <dgm:pt modelId="{F8B68CD9-47A7-45CA-B62E-6389A86C8CEB}" type="parTrans" cxnId="{1B115224-2335-4044-A299-37B5296CEF41}">
      <dgm:prSet/>
      <dgm:spPr/>
      <dgm:t>
        <a:bodyPr/>
        <a:lstStyle/>
        <a:p>
          <a:endParaRPr lang="uk-UA" sz="1600"/>
        </a:p>
      </dgm:t>
    </dgm:pt>
    <dgm:pt modelId="{AB5EB8AE-6053-41C7-801E-F88B9A6BF692}" type="sibTrans" cxnId="{1B115224-2335-4044-A299-37B5296CEF41}">
      <dgm:prSet/>
      <dgm:spPr/>
      <dgm:t>
        <a:bodyPr/>
        <a:lstStyle/>
        <a:p>
          <a:endParaRPr lang="uk-UA" sz="1600"/>
        </a:p>
      </dgm:t>
    </dgm:pt>
    <dgm:pt modelId="{E6FCDD79-FEA3-4637-ABE4-762D9EBFCB88}">
      <dgm:prSet custT="1"/>
      <dgm:spPr/>
      <dgm:t>
        <a:bodyPr/>
        <a:lstStyle/>
        <a:p>
          <a:endParaRPr lang="uk-UA" sz="1600"/>
        </a:p>
      </dgm:t>
    </dgm:pt>
    <dgm:pt modelId="{F94A6A33-132C-469B-9602-5DCEDD29A6AF}" type="parTrans" cxnId="{C66785B9-12C3-4EEB-9234-3A093288256D}">
      <dgm:prSet/>
      <dgm:spPr/>
      <dgm:t>
        <a:bodyPr/>
        <a:lstStyle/>
        <a:p>
          <a:endParaRPr lang="uk-UA" sz="1600"/>
        </a:p>
      </dgm:t>
    </dgm:pt>
    <dgm:pt modelId="{A7E8EFB9-0412-4FB4-BB90-886A97A0A7B0}" type="sibTrans" cxnId="{C66785B9-12C3-4EEB-9234-3A093288256D}">
      <dgm:prSet/>
      <dgm:spPr/>
      <dgm:t>
        <a:bodyPr/>
        <a:lstStyle/>
        <a:p>
          <a:endParaRPr lang="uk-UA" sz="1600"/>
        </a:p>
      </dgm:t>
    </dgm:pt>
    <dgm:pt modelId="{10232D19-970B-491E-A644-081BB9FA2782}">
      <dgm:prSet custT="1"/>
      <dgm:spPr/>
      <dgm:t>
        <a:bodyPr/>
        <a:lstStyle/>
        <a:p>
          <a:r>
            <a:rPr lang="uk-UA" sz="1600" dirty="0" smtClean="0"/>
            <a:t>додавання текстових написів до малюнків;</a:t>
          </a:r>
          <a:endParaRPr lang="uk-UA" sz="1600" dirty="0"/>
        </a:p>
      </dgm:t>
    </dgm:pt>
    <dgm:pt modelId="{DDC028D7-FA4B-420F-A1CD-8AFDA12F5EF3}" type="parTrans" cxnId="{082A156C-934C-4696-8161-9C868AFEEEB2}">
      <dgm:prSet/>
      <dgm:spPr/>
      <dgm:t>
        <a:bodyPr/>
        <a:lstStyle/>
        <a:p>
          <a:endParaRPr lang="uk-UA" sz="1600"/>
        </a:p>
      </dgm:t>
    </dgm:pt>
    <dgm:pt modelId="{6DEE17C3-4944-4BE4-AA44-FDA6DEDA6D72}" type="sibTrans" cxnId="{082A156C-934C-4696-8161-9C868AFEEEB2}">
      <dgm:prSet/>
      <dgm:spPr/>
      <dgm:t>
        <a:bodyPr/>
        <a:lstStyle/>
        <a:p>
          <a:endParaRPr lang="uk-UA" sz="1600"/>
        </a:p>
      </dgm:t>
    </dgm:pt>
    <dgm:pt modelId="{5BF774CC-9C1C-480C-AEC8-CFADB67BC926}">
      <dgm:prSet custT="1"/>
      <dgm:spPr/>
      <dgm:t>
        <a:bodyPr/>
        <a:lstStyle/>
        <a:p>
          <a:endParaRPr lang="uk-UA" sz="1600"/>
        </a:p>
      </dgm:t>
    </dgm:pt>
    <dgm:pt modelId="{1EA643A1-6A3E-41AA-9BCB-BBC9B27A71A1}" type="parTrans" cxnId="{5AC24198-9DA9-4E64-B571-CBF7BBC42D33}">
      <dgm:prSet/>
      <dgm:spPr/>
      <dgm:t>
        <a:bodyPr/>
        <a:lstStyle/>
        <a:p>
          <a:endParaRPr lang="uk-UA" sz="1600"/>
        </a:p>
      </dgm:t>
    </dgm:pt>
    <dgm:pt modelId="{618B640B-86C7-4FDE-90F7-B57B686C9BE2}" type="sibTrans" cxnId="{5AC24198-9DA9-4E64-B571-CBF7BBC42D33}">
      <dgm:prSet/>
      <dgm:spPr/>
      <dgm:t>
        <a:bodyPr/>
        <a:lstStyle/>
        <a:p>
          <a:endParaRPr lang="uk-UA" sz="1600"/>
        </a:p>
      </dgm:t>
    </dgm:pt>
    <dgm:pt modelId="{4AF4C464-DD8B-491A-88B4-CD4BCBB556F1}">
      <dgm:prSet custT="1"/>
      <dgm:spPr/>
      <dgm:t>
        <a:bodyPr/>
        <a:lstStyle/>
        <a:p>
          <a:r>
            <a:rPr lang="uk-UA" sz="1600" dirty="0" smtClean="0"/>
            <a:t>зберігання зображення у різних форматах;</a:t>
          </a:r>
          <a:endParaRPr lang="uk-UA" sz="1600" dirty="0"/>
        </a:p>
      </dgm:t>
    </dgm:pt>
    <dgm:pt modelId="{F593A0CD-1099-4B05-BCD5-099B9BC87C2B}" type="parTrans" cxnId="{E1D6B3BF-8F2A-470E-A4D5-45C7915CFF4D}">
      <dgm:prSet/>
      <dgm:spPr/>
      <dgm:t>
        <a:bodyPr/>
        <a:lstStyle/>
        <a:p>
          <a:endParaRPr lang="uk-UA" sz="1600"/>
        </a:p>
      </dgm:t>
    </dgm:pt>
    <dgm:pt modelId="{3F9671F8-6A50-417B-A9F4-E7587DF4260C}" type="sibTrans" cxnId="{E1D6B3BF-8F2A-470E-A4D5-45C7915CFF4D}">
      <dgm:prSet/>
      <dgm:spPr/>
      <dgm:t>
        <a:bodyPr/>
        <a:lstStyle/>
        <a:p>
          <a:endParaRPr lang="uk-UA" sz="1600"/>
        </a:p>
      </dgm:t>
    </dgm:pt>
    <dgm:pt modelId="{307D932B-E099-42F4-B851-8AB809913494}">
      <dgm:prSet custT="1"/>
      <dgm:spPr/>
      <dgm:t>
        <a:bodyPr/>
        <a:lstStyle/>
        <a:p>
          <a:endParaRPr lang="uk-UA" sz="1600"/>
        </a:p>
      </dgm:t>
    </dgm:pt>
    <dgm:pt modelId="{BFB4509F-05B6-4784-8192-C043E1F1EA2C}" type="parTrans" cxnId="{4CB40CA8-B018-4882-B364-D32DFDE9B8B0}">
      <dgm:prSet/>
      <dgm:spPr/>
      <dgm:t>
        <a:bodyPr/>
        <a:lstStyle/>
        <a:p>
          <a:endParaRPr lang="uk-UA" sz="1600"/>
        </a:p>
      </dgm:t>
    </dgm:pt>
    <dgm:pt modelId="{0098609E-875C-4439-B296-FB5FA7246FDB}" type="sibTrans" cxnId="{4CB40CA8-B018-4882-B364-D32DFDE9B8B0}">
      <dgm:prSet/>
      <dgm:spPr/>
      <dgm:t>
        <a:bodyPr/>
        <a:lstStyle/>
        <a:p>
          <a:endParaRPr lang="uk-UA" sz="1600"/>
        </a:p>
      </dgm:t>
    </dgm:pt>
    <dgm:pt modelId="{5E2068E4-0E41-4558-8F1B-105AD7348D16}">
      <dgm:prSet custT="1"/>
      <dgm:spPr/>
      <dgm:t>
        <a:bodyPr/>
        <a:lstStyle/>
        <a:p>
          <a:r>
            <a:rPr lang="uk-UA" sz="1600" dirty="0" smtClean="0"/>
            <a:t>відкриття, збереження, друкування малюнків тощо.</a:t>
          </a:r>
          <a:endParaRPr lang="uk-UA" sz="1600" dirty="0"/>
        </a:p>
      </dgm:t>
    </dgm:pt>
    <dgm:pt modelId="{E5381403-98A0-4229-83B4-89A271D7AB4F}" type="parTrans" cxnId="{0735A169-A067-4208-93ED-81EC9C6948CC}">
      <dgm:prSet/>
      <dgm:spPr/>
      <dgm:t>
        <a:bodyPr/>
        <a:lstStyle/>
        <a:p>
          <a:endParaRPr lang="uk-UA" sz="1600"/>
        </a:p>
      </dgm:t>
    </dgm:pt>
    <dgm:pt modelId="{016598DA-66AA-4134-BB45-5E3C7BB7B4F0}" type="sibTrans" cxnId="{0735A169-A067-4208-93ED-81EC9C6948CC}">
      <dgm:prSet/>
      <dgm:spPr/>
      <dgm:t>
        <a:bodyPr/>
        <a:lstStyle/>
        <a:p>
          <a:endParaRPr lang="uk-UA" sz="1600"/>
        </a:p>
      </dgm:t>
    </dgm:pt>
    <dgm:pt modelId="{08322B16-F4FD-4755-B566-EB0412ED6648}">
      <dgm:prSet custT="1"/>
      <dgm:spPr/>
      <dgm:t>
        <a:bodyPr/>
        <a:lstStyle/>
        <a:p>
          <a:r>
            <a:rPr lang="uk-UA" sz="1600" dirty="0" smtClean="0"/>
            <a:t>створення та видання брошур, буклетів, візиток;</a:t>
          </a:r>
          <a:endParaRPr lang="uk-UA" sz="1600" dirty="0"/>
        </a:p>
      </dgm:t>
    </dgm:pt>
    <dgm:pt modelId="{DFE99B48-2E04-4D7D-8C9B-981F8174C89E}" type="sibTrans" cxnId="{B9BE9AB5-74F5-44B3-8D1F-2E90E20B8816}">
      <dgm:prSet/>
      <dgm:spPr/>
      <dgm:t>
        <a:bodyPr/>
        <a:lstStyle/>
        <a:p>
          <a:endParaRPr lang="uk-UA" sz="1600"/>
        </a:p>
      </dgm:t>
    </dgm:pt>
    <dgm:pt modelId="{5F28CC64-78FE-4CC8-A012-A26683126653}" type="parTrans" cxnId="{B9BE9AB5-74F5-44B3-8D1F-2E90E20B8816}">
      <dgm:prSet/>
      <dgm:spPr/>
      <dgm:t>
        <a:bodyPr/>
        <a:lstStyle/>
        <a:p>
          <a:endParaRPr lang="uk-UA" sz="1600"/>
        </a:p>
      </dgm:t>
    </dgm:pt>
    <dgm:pt modelId="{FB3EE1FC-576E-4D18-A23D-25540C298045}" type="pres">
      <dgm:prSet presAssocID="{7AD610BF-E98D-4F60-B00F-430AD6CE929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AA82ECE7-9FBF-4AD8-A300-0B55952A8645}" type="pres">
      <dgm:prSet presAssocID="{DD49C47A-5027-4051-BE10-C9079D815AC5}" presName="composite" presStyleCnt="0"/>
      <dgm:spPr/>
    </dgm:pt>
    <dgm:pt modelId="{AC50FFB3-A2A7-4480-B323-BD75455B38D7}" type="pres">
      <dgm:prSet presAssocID="{DD49C47A-5027-4051-BE10-C9079D815AC5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B040CFF-ABA3-4051-907E-DA444560A771}" type="pres">
      <dgm:prSet presAssocID="{DD49C47A-5027-4051-BE10-C9079D815AC5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71A66A7-3E4E-4637-AD09-FDA03A15524F}" type="pres">
      <dgm:prSet presAssocID="{DC84FEE7-61D7-493A-8FD2-1C5298DDA0A6}" presName="sp" presStyleCnt="0"/>
      <dgm:spPr/>
    </dgm:pt>
    <dgm:pt modelId="{07C82942-9388-4742-8AEB-7FA1E62E6F30}" type="pres">
      <dgm:prSet presAssocID="{3511D1CB-4B55-4DE6-876D-78AA1D4F47AE}" presName="composite" presStyleCnt="0"/>
      <dgm:spPr/>
    </dgm:pt>
    <dgm:pt modelId="{2D2EF6B2-CD00-4FAF-822B-BF80183482A4}" type="pres">
      <dgm:prSet presAssocID="{3511D1CB-4B55-4DE6-876D-78AA1D4F47AE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DAC52F5-3806-453A-8430-709DE8972183}" type="pres">
      <dgm:prSet presAssocID="{3511D1CB-4B55-4DE6-876D-78AA1D4F47AE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A45AF5A-BE98-4AF3-B34E-536BC7FB85B5}" type="pres">
      <dgm:prSet presAssocID="{91C47E64-03DF-4A8D-BF80-8BDE39219F97}" presName="sp" presStyleCnt="0"/>
      <dgm:spPr/>
    </dgm:pt>
    <dgm:pt modelId="{B048AF07-C924-4BCD-872B-0B8FEF373783}" type="pres">
      <dgm:prSet presAssocID="{4A5D92C5-D78E-43FD-9DDC-8BAB1B2E6229}" presName="composite" presStyleCnt="0"/>
      <dgm:spPr/>
    </dgm:pt>
    <dgm:pt modelId="{C801318A-9F75-4291-A0CA-B1788F96BA71}" type="pres">
      <dgm:prSet presAssocID="{4A5D92C5-D78E-43FD-9DDC-8BAB1B2E6229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A2361B1-F75A-46B4-8644-3E490DC69997}" type="pres">
      <dgm:prSet presAssocID="{4A5D92C5-D78E-43FD-9DDC-8BAB1B2E6229}" presName="descendantText" presStyleLbl="alignAcc1" presStyleIdx="2" presStyleCnt="7" custLinFactNeighborX="172" custLinFactNeighborY="259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1D2FA63-CFB3-4BD7-B513-85F156E09E77}" type="pres">
      <dgm:prSet presAssocID="{17DE3300-A489-4445-8952-63878D0EF0F6}" presName="sp" presStyleCnt="0"/>
      <dgm:spPr/>
    </dgm:pt>
    <dgm:pt modelId="{C79E69D7-C5C4-44D1-8D8D-442D3A6EC105}" type="pres">
      <dgm:prSet presAssocID="{69D9D69B-34F5-4D7A-8DDC-B42C5E57E8DE}" presName="composite" presStyleCnt="0"/>
      <dgm:spPr/>
    </dgm:pt>
    <dgm:pt modelId="{A1A29870-BCFA-4E79-8CE7-D79E566271DF}" type="pres">
      <dgm:prSet presAssocID="{69D9D69B-34F5-4D7A-8DDC-B42C5E57E8DE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D42D711-B7B0-4728-A3AE-9E8D56284356}" type="pres">
      <dgm:prSet presAssocID="{69D9D69B-34F5-4D7A-8DDC-B42C5E57E8DE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A8C0AF0-ADB6-4241-9E6D-66F058BEDD9C}" type="pres">
      <dgm:prSet presAssocID="{AB5EB8AE-6053-41C7-801E-F88B9A6BF692}" presName="sp" presStyleCnt="0"/>
      <dgm:spPr/>
    </dgm:pt>
    <dgm:pt modelId="{965F57FD-895E-43E3-B818-C523EE70B63C}" type="pres">
      <dgm:prSet presAssocID="{E6FCDD79-FEA3-4637-ABE4-762D9EBFCB88}" presName="composite" presStyleCnt="0"/>
      <dgm:spPr/>
    </dgm:pt>
    <dgm:pt modelId="{AD84681E-0232-406B-B4A6-301CA47E823C}" type="pres">
      <dgm:prSet presAssocID="{E6FCDD79-FEA3-4637-ABE4-762D9EBFCB88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5185A57-1E7C-4E2A-A42A-B751CBD49882}" type="pres">
      <dgm:prSet presAssocID="{E6FCDD79-FEA3-4637-ABE4-762D9EBFCB88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B554E3D-FD35-4ED6-AA00-000E6FAB1462}" type="pres">
      <dgm:prSet presAssocID="{A7E8EFB9-0412-4FB4-BB90-886A97A0A7B0}" presName="sp" presStyleCnt="0"/>
      <dgm:spPr/>
    </dgm:pt>
    <dgm:pt modelId="{A26DFED5-8AE2-434D-973F-DD32407F1B9A}" type="pres">
      <dgm:prSet presAssocID="{5BF774CC-9C1C-480C-AEC8-CFADB67BC926}" presName="composite" presStyleCnt="0"/>
      <dgm:spPr/>
    </dgm:pt>
    <dgm:pt modelId="{DA82B3E4-B711-4341-8CA7-E5AC16FB4595}" type="pres">
      <dgm:prSet presAssocID="{5BF774CC-9C1C-480C-AEC8-CFADB67BC926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B24E3B6-99BC-4A93-8BFC-06AC3EC39146}" type="pres">
      <dgm:prSet presAssocID="{5BF774CC-9C1C-480C-AEC8-CFADB67BC926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CEE5B7A-EE2C-4710-B2FB-AB14113AF42C}" type="pres">
      <dgm:prSet presAssocID="{618B640B-86C7-4FDE-90F7-B57B686C9BE2}" presName="sp" presStyleCnt="0"/>
      <dgm:spPr/>
    </dgm:pt>
    <dgm:pt modelId="{40902050-5BA7-4F25-A6DC-8A139A46B0CE}" type="pres">
      <dgm:prSet presAssocID="{307D932B-E099-42F4-B851-8AB809913494}" presName="composite" presStyleCnt="0"/>
      <dgm:spPr/>
    </dgm:pt>
    <dgm:pt modelId="{43590CA5-D994-4EBD-B7FB-A126B9EBE25C}" type="pres">
      <dgm:prSet presAssocID="{307D932B-E099-42F4-B851-8AB809913494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986429F-FCA4-41E4-B2FD-35999A2B35EC}" type="pres">
      <dgm:prSet presAssocID="{307D932B-E099-42F4-B851-8AB809913494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FCC9FA79-FB2D-40A6-BECF-617EB65DB5C8}" type="presOf" srcId="{9A26DF2A-36F6-48C3-9733-6CCEEC952D76}" destId="{1DAC52F5-3806-453A-8430-709DE8972183}" srcOrd="0" destOrd="0" presId="urn:microsoft.com/office/officeart/2005/8/layout/chevron2"/>
    <dgm:cxn modelId="{065ECA9F-0EEA-4633-B15C-8EFAF18654B6}" type="presOf" srcId="{5BF774CC-9C1C-480C-AEC8-CFADB67BC926}" destId="{DA82B3E4-B711-4341-8CA7-E5AC16FB4595}" srcOrd="0" destOrd="0" presId="urn:microsoft.com/office/officeart/2005/8/layout/chevron2"/>
    <dgm:cxn modelId="{B6ABAD07-A961-4454-BC8C-EE0D43D619E3}" srcId="{7AD610BF-E98D-4F60-B00F-430AD6CE9291}" destId="{DD49C47A-5027-4051-BE10-C9079D815AC5}" srcOrd="0" destOrd="0" parTransId="{A4291248-E118-4957-950A-F70BB5F00329}" sibTransId="{DC84FEE7-61D7-493A-8FD2-1C5298DDA0A6}"/>
    <dgm:cxn modelId="{AFF8CA8F-5F13-4A88-A0E8-A1183F6B40FC}" type="presOf" srcId="{E6FCDD79-FEA3-4637-ABE4-762D9EBFCB88}" destId="{AD84681E-0232-406B-B4A6-301CA47E823C}" srcOrd="0" destOrd="0" presId="urn:microsoft.com/office/officeart/2005/8/layout/chevron2"/>
    <dgm:cxn modelId="{6DDF705E-B2C8-4973-8398-FD2709C6B228}" srcId="{3511D1CB-4B55-4DE6-876D-78AA1D4F47AE}" destId="{9A26DF2A-36F6-48C3-9733-6CCEEC952D76}" srcOrd="0" destOrd="0" parTransId="{7C30528F-9FD1-4431-AA2D-F9AB38A78974}" sibTransId="{40904977-FD39-4BDA-9763-73227FD66EDA}"/>
    <dgm:cxn modelId="{72867CB0-5F7D-4256-B437-25E78C19BDD1}" type="presOf" srcId="{08322B16-F4FD-4755-B566-EB0412ED6648}" destId="{55185A57-1E7C-4E2A-A42A-B751CBD49882}" srcOrd="0" destOrd="0" presId="urn:microsoft.com/office/officeart/2005/8/layout/chevron2"/>
    <dgm:cxn modelId="{B9BE9AB5-74F5-44B3-8D1F-2E90E20B8816}" srcId="{E6FCDD79-FEA3-4637-ABE4-762D9EBFCB88}" destId="{08322B16-F4FD-4755-B566-EB0412ED6648}" srcOrd="0" destOrd="0" parTransId="{5F28CC64-78FE-4CC8-A012-A26683126653}" sibTransId="{DFE99B48-2E04-4D7D-8C9B-981F8174C89E}"/>
    <dgm:cxn modelId="{E1D6B3BF-8F2A-470E-A4D5-45C7915CFF4D}" srcId="{5BF774CC-9C1C-480C-AEC8-CFADB67BC926}" destId="{4AF4C464-DD8B-491A-88B4-CD4BCBB556F1}" srcOrd="0" destOrd="0" parTransId="{F593A0CD-1099-4B05-BCD5-099B9BC87C2B}" sibTransId="{3F9671F8-6A50-417B-A9F4-E7587DF4260C}"/>
    <dgm:cxn modelId="{5AC24198-9DA9-4E64-B571-CBF7BBC42D33}" srcId="{7AD610BF-E98D-4F60-B00F-430AD6CE9291}" destId="{5BF774CC-9C1C-480C-AEC8-CFADB67BC926}" srcOrd="5" destOrd="0" parTransId="{1EA643A1-6A3E-41AA-9BCB-BBC9B27A71A1}" sibTransId="{618B640B-86C7-4FDE-90F7-B57B686C9BE2}"/>
    <dgm:cxn modelId="{563C08A3-1CA7-416C-969F-6648D6695FAA}" srcId="{7AD610BF-E98D-4F60-B00F-430AD6CE9291}" destId="{4A5D92C5-D78E-43FD-9DDC-8BAB1B2E6229}" srcOrd="2" destOrd="0" parTransId="{38194F55-43E2-4714-92B7-5271A2CCC009}" sibTransId="{17DE3300-A489-4445-8952-63878D0EF0F6}"/>
    <dgm:cxn modelId="{4CB40CA8-B018-4882-B364-D32DFDE9B8B0}" srcId="{7AD610BF-E98D-4F60-B00F-430AD6CE9291}" destId="{307D932B-E099-42F4-B851-8AB809913494}" srcOrd="6" destOrd="0" parTransId="{BFB4509F-05B6-4784-8192-C043E1F1EA2C}" sibTransId="{0098609E-875C-4439-B296-FB5FA7246FDB}"/>
    <dgm:cxn modelId="{F2ACC410-C289-4DC3-8D1F-085F844C3DFD}" type="presOf" srcId="{6FC528F6-E565-4BA7-ABC6-D7379F05711E}" destId="{EB040CFF-ABA3-4051-907E-DA444560A771}" srcOrd="0" destOrd="0" presId="urn:microsoft.com/office/officeart/2005/8/layout/chevron2"/>
    <dgm:cxn modelId="{C7F59BE1-1340-45FE-9F43-CB5934B936B0}" type="presOf" srcId="{3511D1CB-4B55-4DE6-876D-78AA1D4F47AE}" destId="{2D2EF6B2-CD00-4FAF-822B-BF80183482A4}" srcOrd="0" destOrd="0" presId="urn:microsoft.com/office/officeart/2005/8/layout/chevron2"/>
    <dgm:cxn modelId="{082A156C-934C-4696-8161-9C868AFEEEB2}" srcId="{69D9D69B-34F5-4D7A-8DDC-B42C5E57E8DE}" destId="{10232D19-970B-491E-A644-081BB9FA2782}" srcOrd="0" destOrd="0" parTransId="{DDC028D7-FA4B-420F-A1CD-8AFDA12F5EF3}" sibTransId="{6DEE17C3-4944-4BE4-AA44-FDA6DEDA6D72}"/>
    <dgm:cxn modelId="{B77FAEAF-90AF-4451-980F-35153DD51CA4}" srcId="{DD49C47A-5027-4051-BE10-C9079D815AC5}" destId="{6FC528F6-E565-4BA7-ABC6-D7379F05711E}" srcOrd="0" destOrd="0" parTransId="{EE4D3B0C-6BE8-4EA3-A427-DF494E434073}" sibTransId="{E82ED9AF-2305-4C38-882D-0C6675557762}"/>
    <dgm:cxn modelId="{89A1C926-4FCD-4918-A02C-8C53332002AE}" type="presOf" srcId="{4A5D92C5-D78E-43FD-9DDC-8BAB1B2E6229}" destId="{C801318A-9F75-4291-A0CA-B1788F96BA71}" srcOrd="0" destOrd="0" presId="urn:microsoft.com/office/officeart/2005/8/layout/chevron2"/>
    <dgm:cxn modelId="{480ADB34-F15A-490E-B8B4-7ED0E21927F5}" type="presOf" srcId="{4AF4C464-DD8B-491A-88B4-CD4BCBB556F1}" destId="{0B24E3B6-99BC-4A93-8BFC-06AC3EC39146}" srcOrd="0" destOrd="0" presId="urn:microsoft.com/office/officeart/2005/8/layout/chevron2"/>
    <dgm:cxn modelId="{ED689CB6-45F7-4E78-A51D-AFB4A680AD2A}" srcId="{7AD610BF-E98D-4F60-B00F-430AD6CE9291}" destId="{3511D1CB-4B55-4DE6-876D-78AA1D4F47AE}" srcOrd="1" destOrd="0" parTransId="{534F7666-D866-4B19-BA8B-FEA72577BEB0}" sibTransId="{91C47E64-03DF-4A8D-BF80-8BDE39219F97}"/>
    <dgm:cxn modelId="{A08C4AD0-206B-40C3-BF8B-736D3E8BAD3D}" type="presOf" srcId="{7AD610BF-E98D-4F60-B00F-430AD6CE9291}" destId="{FB3EE1FC-576E-4D18-A23D-25540C298045}" srcOrd="0" destOrd="0" presId="urn:microsoft.com/office/officeart/2005/8/layout/chevron2"/>
    <dgm:cxn modelId="{1B115224-2335-4044-A299-37B5296CEF41}" srcId="{7AD610BF-E98D-4F60-B00F-430AD6CE9291}" destId="{69D9D69B-34F5-4D7A-8DDC-B42C5E57E8DE}" srcOrd="3" destOrd="0" parTransId="{F8B68CD9-47A7-45CA-B62E-6389A86C8CEB}" sibTransId="{AB5EB8AE-6053-41C7-801E-F88B9A6BF692}"/>
    <dgm:cxn modelId="{C34BFE8F-87CC-45CF-AB78-E0652E6939AE}" type="presOf" srcId="{10232D19-970B-491E-A644-081BB9FA2782}" destId="{6D42D711-B7B0-4728-A3AE-9E8D56284356}" srcOrd="0" destOrd="0" presId="urn:microsoft.com/office/officeart/2005/8/layout/chevron2"/>
    <dgm:cxn modelId="{575D9F2C-0FBD-4E39-99D7-CEE57FCD27EE}" type="presOf" srcId="{FF43D85E-2560-433B-9C61-A13308CCB404}" destId="{4A2361B1-F75A-46B4-8644-3E490DC69997}" srcOrd="0" destOrd="0" presId="urn:microsoft.com/office/officeart/2005/8/layout/chevron2"/>
    <dgm:cxn modelId="{3AFA6197-5249-4969-9DB4-84740F5CD54E}" type="presOf" srcId="{DD49C47A-5027-4051-BE10-C9079D815AC5}" destId="{AC50FFB3-A2A7-4480-B323-BD75455B38D7}" srcOrd="0" destOrd="0" presId="urn:microsoft.com/office/officeart/2005/8/layout/chevron2"/>
    <dgm:cxn modelId="{0735A169-A067-4208-93ED-81EC9C6948CC}" srcId="{307D932B-E099-42F4-B851-8AB809913494}" destId="{5E2068E4-0E41-4558-8F1B-105AD7348D16}" srcOrd="0" destOrd="0" parTransId="{E5381403-98A0-4229-83B4-89A271D7AB4F}" sibTransId="{016598DA-66AA-4134-BB45-5E3C7BB7B4F0}"/>
    <dgm:cxn modelId="{9AE1B479-E3A1-423B-9AF2-BF5DDF380B27}" type="presOf" srcId="{69D9D69B-34F5-4D7A-8DDC-B42C5E57E8DE}" destId="{A1A29870-BCFA-4E79-8CE7-D79E566271DF}" srcOrd="0" destOrd="0" presId="urn:microsoft.com/office/officeart/2005/8/layout/chevron2"/>
    <dgm:cxn modelId="{2E943D21-548D-4E16-8168-AA98D1D1D44A}" srcId="{4A5D92C5-D78E-43FD-9DDC-8BAB1B2E6229}" destId="{FF43D85E-2560-433B-9C61-A13308CCB404}" srcOrd="0" destOrd="0" parTransId="{1BD7EED2-9996-48AA-B723-678A2139F9B9}" sibTransId="{9AA611BF-BB8A-4C1E-A387-64EB25729802}"/>
    <dgm:cxn modelId="{5DF95D07-7A32-4679-AE47-2143F63EFB1B}" type="presOf" srcId="{307D932B-E099-42F4-B851-8AB809913494}" destId="{43590CA5-D994-4EBD-B7FB-A126B9EBE25C}" srcOrd="0" destOrd="0" presId="urn:microsoft.com/office/officeart/2005/8/layout/chevron2"/>
    <dgm:cxn modelId="{7A846F02-69D2-4373-A079-ED28B8E763D9}" type="presOf" srcId="{5E2068E4-0E41-4558-8F1B-105AD7348D16}" destId="{2986429F-FCA4-41E4-B2FD-35999A2B35EC}" srcOrd="0" destOrd="0" presId="urn:microsoft.com/office/officeart/2005/8/layout/chevron2"/>
    <dgm:cxn modelId="{C66785B9-12C3-4EEB-9234-3A093288256D}" srcId="{7AD610BF-E98D-4F60-B00F-430AD6CE9291}" destId="{E6FCDD79-FEA3-4637-ABE4-762D9EBFCB88}" srcOrd="4" destOrd="0" parTransId="{F94A6A33-132C-469B-9602-5DCEDD29A6AF}" sibTransId="{A7E8EFB9-0412-4FB4-BB90-886A97A0A7B0}"/>
    <dgm:cxn modelId="{B697D73C-9B02-4423-9862-D7E0C7089089}" type="presParOf" srcId="{FB3EE1FC-576E-4D18-A23D-25540C298045}" destId="{AA82ECE7-9FBF-4AD8-A300-0B55952A8645}" srcOrd="0" destOrd="0" presId="urn:microsoft.com/office/officeart/2005/8/layout/chevron2"/>
    <dgm:cxn modelId="{C917D6C8-FCC8-4BA4-B651-018FF7EEBA99}" type="presParOf" srcId="{AA82ECE7-9FBF-4AD8-A300-0B55952A8645}" destId="{AC50FFB3-A2A7-4480-B323-BD75455B38D7}" srcOrd="0" destOrd="0" presId="urn:microsoft.com/office/officeart/2005/8/layout/chevron2"/>
    <dgm:cxn modelId="{B8AF4169-7830-422A-920B-59DFAB6A5E6E}" type="presParOf" srcId="{AA82ECE7-9FBF-4AD8-A300-0B55952A8645}" destId="{EB040CFF-ABA3-4051-907E-DA444560A771}" srcOrd="1" destOrd="0" presId="urn:microsoft.com/office/officeart/2005/8/layout/chevron2"/>
    <dgm:cxn modelId="{73006E0B-E23B-4959-94A7-786545CB87C3}" type="presParOf" srcId="{FB3EE1FC-576E-4D18-A23D-25540C298045}" destId="{C71A66A7-3E4E-4637-AD09-FDA03A15524F}" srcOrd="1" destOrd="0" presId="urn:microsoft.com/office/officeart/2005/8/layout/chevron2"/>
    <dgm:cxn modelId="{7E98D41B-BF6E-43D8-93BF-0D42EAF5C7DB}" type="presParOf" srcId="{FB3EE1FC-576E-4D18-A23D-25540C298045}" destId="{07C82942-9388-4742-8AEB-7FA1E62E6F30}" srcOrd="2" destOrd="0" presId="urn:microsoft.com/office/officeart/2005/8/layout/chevron2"/>
    <dgm:cxn modelId="{2372B843-EEF3-460D-B632-E93A40569F49}" type="presParOf" srcId="{07C82942-9388-4742-8AEB-7FA1E62E6F30}" destId="{2D2EF6B2-CD00-4FAF-822B-BF80183482A4}" srcOrd="0" destOrd="0" presId="urn:microsoft.com/office/officeart/2005/8/layout/chevron2"/>
    <dgm:cxn modelId="{C1A33776-F835-401E-8B47-A3A940FDB3AD}" type="presParOf" srcId="{07C82942-9388-4742-8AEB-7FA1E62E6F30}" destId="{1DAC52F5-3806-453A-8430-709DE8972183}" srcOrd="1" destOrd="0" presId="urn:microsoft.com/office/officeart/2005/8/layout/chevron2"/>
    <dgm:cxn modelId="{A1639907-FE93-43AC-A978-0E4D73D679FB}" type="presParOf" srcId="{FB3EE1FC-576E-4D18-A23D-25540C298045}" destId="{6A45AF5A-BE98-4AF3-B34E-536BC7FB85B5}" srcOrd="3" destOrd="0" presId="urn:microsoft.com/office/officeart/2005/8/layout/chevron2"/>
    <dgm:cxn modelId="{3E85FDFD-1A04-480D-B0FF-1B97E58FB048}" type="presParOf" srcId="{FB3EE1FC-576E-4D18-A23D-25540C298045}" destId="{B048AF07-C924-4BCD-872B-0B8FEF373783}" srcOrd="4" destOrd="0" presId="urn:microsoft.com/office/officeart/2005/8/layout/chevron2"/>
    <dgm:cxn modelId="{8E7FD154-5154-4E34-9185-316D1E3D4ABE}" type="presParOf" srcId="{B048AF07-C924-4BCD-872B-0B8FEF373783}" destId="{C801318A-9F75-4291-A0CA-B1788F96BA71}" srcOrd="0" destOrd="0" presId="urn:microsoft.com/office/officeart/2005/8/layout/chevron2"/>
    <dgm:cxn modelId="{641BE367-B34D-4732-9A80-D0936826687B}" type="presParOf" srcId="{B048AF07-C924-4BCD-872B-0B8FEF373783}" destId="{4A2361B1-F75A-46B4-8644-3E490DC69997}" srcOrd="1" destOrd="0" presId="urn:microsoft.com/office/officeart/2005/8/layout/chevron2"/>
    <dgm:cxn modelId="{FB7DD40C-C571-468C-85F6-CC8EDAC37B3F}" type="presParOf" srcId="{FB3EE1FC-576E-4D18-A23D-25540C298045}" destId="{81D2FA63-CFB3-4BD7-B513-85F156E09E77}" srcOrd="5" destOrd="0" presId="urn:microsoft.com/office/officeart/2005/8/layout/chevron2"/>
    <dgm:cxn modelId="{8F3F9201-7B12-4A69-9BEE-E820CD2AF766}" type="presParOf" srcId="{FB3EE1FC-576E-4D18-A23D-25540C298045}" destId="{C79E69D7-C5C4-44D1-8D8D-442D3A6EC105}" srcOrd="6" destOrd="0" presId="urn:microsoft.com/office/officeart/2005/8/layout/chevron2"/>
    <dgm:cxn modelId="{1ADF953F-4703-4943-9823-7FF2AB3575DD}" type="presParOf" srcId="{C79E69D7-C5C4-44D1-8D8D-442D3A6EC105}" destId="{A1A29870-BCFA-4E79-8CE7-D79E566271DF}" srcOrd="0" destOrd="0" presId="urn:microsoft.com/office/officeart/2005/8/layout/chevron2"/>
    <dgm:cxn modelId="{6B834389-80A9-4934-8858-35B274981877}" type="presParOf" srcId="{C79E69D7-C5C4-44D1-8D8D-442D3A6EC105}" destId="{6D42D711-B7B0-4728-A3AE-9E8D56284356}" srcOrd="1" destOrd="0" presId="urn:microsoft.com/office/officeart/2005/8/layout/chevron2"/>
    <dgm:cxn modelId="{DE86A672-E5B1-4B83-9412-1A3AAEDE1314}" type="presParOf" srcId="{FB3EE1FC-576E-4D18-A23D-25540C298045}" destId="{5A8C0AF0-ADB6-4241-9E6D-66F058BEDD9C}" srcOrd="7" destOrd="0" presId="urn:microsoft.com/office/officeart/2005/8/layout/chevron2"/>
    <dgm:cxn modelId="{D4EE5DE0-1A85-42E1-A0C3-600C59B55338}" type="presParOf" srcId="{FB3EE1FC-576E-4D18-A23D-25540C298045}" destId="{965F57FD-895E-43E3-B818-C523EE70B63C}" srcOrd="8" destOrd="0" presId="urn:microsoft.com/office/officeart/2005/8/layout/chevron2"/>
    <dgm:cxn modelId="{0F7BEC3A-D8F6-493E-B707-EC20197FAF4B}" type="presParOf" srcId="{965F57FD-895E-43E3-B818-C523EE70B63C}" destId="{AD84681E-0232-406B-B4A6-301CA47E823C}" srcOrd="0" destOrd="0" presId="urn:microsoft.com/office/officeart/2005/8/layout/chevron2"/>
    <dgm:cxn modelId="{C264466C-21B8-4872-AD9B-2599AFDB95A8}" type="presParOf" srcId="{965F57FD-895E-43E3-B818-C523EE70B63C}" destId="{55185A57-1E7C-4E2A-A42A-B751CBD49882}" srcOrd="1" destOrd="0" presId="urn:microsoft.com/office/officeart/2005/8/layout/chevron2"/>
    <dgm:cxn modelId="{EFBF3868-2D64-4F3A-8F07-31BCA3B5062D}" type="presParOf" srcId="{FB3EE1FC-576E-4D18-A23D-25540C298045}" destId="{CB554E3D-FD35-4ED6-AA00-000E6FAB1462}" srcOrd="9" destOrd="0" presId="urn:microsoft.com/office/officeart/2005/8/layout/chevron2"/>
    <dgm:cxn modelId="{8E480119-A636-4157-A2D7-A85E0871AD9C}" type="presParOf" srcId="{FB3EE1FC-576E-4D18-A23D-25540C298045}" destId="{A26DFED5-8AE2-434D-973F-DD32407F1B9A}" srcOrd="10" destOrd="0" presId="urn:microsoft.com/office/officeart/2005/8/layout/chevron2"/>
    <dgm:cxn modelId="{6E29A8DA-863B-443A-AEE7-4620A2E16EF6}" type="presParOf" srcId="{A26DFED5-8AE2-434D-973F-DD32407F1B9A}" destId="{DA82B3E4-B711-4341-8CA7-E5AC16FB4595}" srcOrd="0" destOrd="0" presId="urn:microsoft.com/office/officeart/2005/8/layout/chevron2"/>
    <dgm:cxn modelId="{7F1EB259-3EFC-444B-BCEB-A4B4C0936F54}" type="presParOf" srcId="{A26DFED5-8AE2-434D-973F-DD32407F1B9A}" destId="{0B24E3B6-99BC-4A93-8BFC-06AC3EC39146}" srcOrd="1" destOrd="0" presId="urn:microsoft.com/office/officeart/2005/8/layout/chevron2"/>
    <dgm:cxn modelId="{EEB761D0-598F-4C9E-8FE5-3390D00D9429}" type="presParOf" srcId="{FB3EE1FC-576E-4D18-A23D-25540C298045}" destId="{6CEE5B7A-EE2C-4710-B2FB-AB14113AF42C}" srcOrd="11" destOrd="0" presId="urn:microsoft.com/office/officeart/2005/8/layout/chevron2"/>
    <dgm:cxn modelId="{F7E5231C-0727-41C1-A9B8-DE9087D8919C}" type="presParOf" srcId="{FB3EE1FC-576E-4D18-A23D-25540C298045}" destId="{40902050-5BA7-4F25-A6DC-8A139A46B0CE}" srcOrd="12" destOrd="0" presId="urn:microsoft.com/office/officeart/2005/8/layout/chevron2"/>
    <dgm:cxn modelId="{1C906ACA-A972-4FA3-9E07-661351643DE7}" type="presParOf" srcId="{40902050-5BA7-4F25-A6DC-8A139A46B0CE}" destId="{43590CA5-D994-4EBD-B7FB-A126B9EBE25C}" srcOrd="0" destOrd="0" presId="urn:microsoft.com/office/officeart/2005/8/layout/chevron2"/>
    <dgm:cxn modelId="{FB3C61AF-5D29-40DE-997F-6AEB0DBFD9E0}" type="presParOf" srcId="{40902050-5BA7-4F25-A6DC-8A139A46B0CE}" destId="{2986429F-FCA4-41E4-B2FD-35999A2B35EC}" srcOrd="1" destOrd="0" presId="urn:microsoft.com/office/officeart/2005/8/layout/chevron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DB7556D-DCCB-4145-BDB2-833BAA57BB95}" type="doc">
      <dgm:prSet loTypeId="urn:microsoft.com/office/officeart/2005/8/layout/vList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BD634DE8-2CEF-4154-8A01-2CB548D9F3E9}">
      <dgm:prSet phldrT="[Текст]"/>
      <dgm:spPr/>
      <dgm:t>
        <a:bodyPr/>
        <a:lstStyle/>
        <a:p>
          <a:r>
            <a:rPr lang="uk-UA" b="1" i="1" dirty="0" smtClean="0">
              <a:solidFill>
                <a:schemeClr val="tx1"/>
              </a:solidFill>
            </a:rPr>
            <a:t>Заливка</a:t>
          </a:r>
          <a:r>
            <a:rPr lang="uk-UA" i="1" dirty="0" smtClean="0">
              <a:solidFill>
                <a:schemeClr val="accent1">
                  <a:lumMod val="75000"/>
                </a:schemeClr>
              </a:solidFill>
            </a:rPr>
            <a:t> </a:t>
          </a:r>
          <a:r>
            <a:rPr lang="uk-UA" dirty="0" smtClean="0">
              <a:solidFill>
                <a:schemeClr val="tx1"/>
              </a:solidFill>
            </a:rPr>
            <a:t>– для перефарбування суміжних </a:t>
          </a:r>
          <a:r>
            <a:rPr lang="uk-UA" dirty="0" err="1" smtClean="0">
              <a:solidFill>
                <a:schemeClr val="tx1"/>
              </a:solidFill>
            </a:rPr>
            <a:t>пікселів</a:t>
          </a:r>
          <a:r>
            <a:rPr lang="uk-UA" dirty="0" smtClean="0">
              <a:solidFill>
                <a:schemeClr val="tx1"/>
              </a:solidFill>
            </a:rPr>
            <a:t> однакового кольору в інший</a:t>
          </a:r>
          <a:endParaRPr lang="ru-RU" dirty="0"/>
        </a:p>
      </dgm:t>
    </dgm:pt>
    <dgm:pt modelId="{0ADC1A37-ED3B-402E-8D62-F7FAFFB04C3D}" type="parTrans" cxnId="{225B2E47-ECAC-462A-BD0C-F770BCB74194}">
      <dgm:prSet/>
      <dgm:spPr/>
      <dgm:t>
        <a:bodyPr/>
        <a:lstStyle/>
        <a:p>
          <a:endParaRPr lang="ru-RU"/>
        </a:p>
      </dgm:t>
    </dgm:pt>
    <dgm:pt modelId="{DCA2527B-37F1-4EDF-B975-98768E03406D}" type="sibTrans" cxnId="{225B2E47-ECAC-462A-BD0C-F770BCB74194}">
      <dgm:prSet/>
      <dgm:spPr/>
      <dgm:t>
        <a:bodyPr/>
        <a:lstStyle/>
        <a:p>
          <a:endParaRPr lang="ru-RU"/>
        </a:p>
      </dgm:t>
    </dgm:pt>
    <dgm:pt modelId="{F62F80CD-E727-437D-BCF7-B989C0EF147C}">
      <dgm:prSet phldrT="[Текст]"/>
      <dgm:spPr/>
      <dgm:t>
        <a:bodyPr/>
        <a:lstStyle/>
        <a:p>
          <a:r>
            <a:rPr lang="uk-UA" b="1" i="1" dirty="0" smtClean="0">
              <a:solidFill>
                <a:schemeClr val="tx1"/>
              </a:solidFill>
            </a:rPr>
            <a:t>Текст</a:t>
          </a:r>
          <a:r>
            <a:rPr lang="uk-UA" i="1" dirty="0" smtClean="0">
              <a:solidFill>
                <a:schemeClr val="accent1">
                  <a:lumMod val="75000"/>
                </a:schemeClr>
              </a:solidFill>
            </a:rPr>
            <a:t> </a:t>
          </a:r>
          <a:r>
            <a:rPr lang="uk-UA" dirty="0" smtClean="0">
              <a:solidFill>
                <a:schemeClr val="tx1"/>
              </a:solidFill>
            </a:rPr>
            <a:t> - дає змогу додавати на зображені текстові написи</a:t>
          </a:r>
          <a:endParaRPr lang="ru-RU" dirty="0"/>
        </a:p>
      </dgm:t>
    </dgm:pt>
    <dgm:pt modelId="{5B228A3F-4943-4395-8D30-A9CC9277FDA5}" type="parTrans" cxnId="{6BCC730F-9E0E-4AD1-950C-FB126CBC0E64}">
      <dgm:prSet/>
      <dgm:spPr/>
      <dgm:t>
        <a:bodyPr/>
        <a:lstStyle/>
        <a:p>
          <a:endParaRPr lang="ru-RU"/>
        </a:p>
      </dgm:t>
    </dgm:pt>
    <dgm:pt modelId="{6337744B-1717-4269-ADCF-F1AEC6B5FDE0}" type="sibTrans" cxnId="{6BCC730F-9E0E-4AD1-950C-FB126CBC0E64}">
      <dgm:prSet/>
      <dgm:spPr/>
      <dgm:t>
        <a:bodyPr/>
        <a:lstStyle/>
        <a:p>
          <a:endParaRPr lang="ru-RU"/>
        </a:p>
      </dgm:t>
    </dgm:pt>
    <dgm:pt modelId="{28CE57EF-8C16-4574-AA81-1B4CD29EB955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Прозорий фон </a:t>
          </a:r>
          <a:r>
            <a:rPr lang="uk-UA" dirty="0" smtClean="0">
              <a:solidFill>
                <a:schemeClr val="tx1"/>
              </a:solidFill>
            </a:rPr>
            <a:t>- встановлення прозорого фону тестової рамки </a:t>
          </a:r>
          <a:endParaRPr lang="ru-RU" dirty="0"/>
        </a:p>
      </dgm:t>
    </dgm:pt>
    <dgm:pt modelId="{FCADBCD2-1710-40EF-8FE3-24438557AF10}" type="parTrans" cxnId="{1E4B2BDF-C254-410A-BA75-7E2D08E3D627}">
      <dgm:prSet/>
      <dgm:spPr/>
      <dgm:t>
        <a:bodyPr/>
        <a:lstStyle/>
        <a:p>
          <a:endParaRPr lang="ru-RU"/>
        </a:p>
      </dgm:t>
    </dgm:pt>
    <dgm:pt modelId="{B33A68D5-D398-46A8-A0BC-E8D3C89D4135}" type="sibTrans" cxnId="{1E4B2BDF-C254-410A-BA75-7E2D08E3D627}">
      <dgm:prSet/>
      <dgm:spPr/>
      <dgm:t>
        <a:bodyPr/>
        <a:lstStyle/>
        <a:p>
          <a:endParaRPr lang="ru-RU"/>
        </a:p>
      </dgm:t>
    </dgm:pt>
    <dgm:pt modelId="{ED72833C-9A71-4F5F-AFFE-CB9EC06755DE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Непрозорий фон - </a:t>
          </a:r>
          <a:r>
            <a:rPr lang="uk-UA" b="1" dirty="0" err="1" smtClean="0">
              <a:solidFill>
                <a:schemeClr val="tx1"/>
              </a:solidFill>
            </a:rPr>
            <a:t>ф</a:t>
          </a:r>
          <a:r>
            <a:rPr lang="uk-UA" dirty="0" err="1" smtClean="0">
              <a:solidFill>
                <a:schemeClr val="tx1"/>
              </a:solidFill>
            </a:rPr>
            <a:t>он</a:t>
          </a:r>
          <a:r>
            <a:rPr lang="uk-UA" dirty="0" smtClean="0">
              <a:solidFill>
                <a:schemeClr val="tx1"/>
              </a:solidFill>
            </a:rPr>
            <a:t> тестової рамки збігатиметься з кольором фону</a:t>
          </a:r>
          <a:endParaRPr lang="ru-RU" dirty="0"/>
        </a:p>
      </dgm:t>
    </dgm:pt>
    <dgm:pt modelId="{290B001E-8F1F-4F26-AAFE-D905BA879A12}" type="parTrans" cxnId="{B1E9BF8B-F30F-4CEC-A9E5-4C2229285561}">
      <dgm:prSet/>
      <dgm:spPr/>
      <dgm:t>
        <a:bodyPr/>
        <a:lstStyle/>
        <a:p>
          <a:endParaRPr lang="ru-RU"/>
        </a:p>
      </dgm:t>
    </dgm:pt>
    <dgm:pt modelId="{3B3E0B1A-80E0-4ADA-880A-47473E33758B}" type="sibTrans" cxnId="{B1E9BF8B-F30F-4CEC-A9E5-4C2229285561}">
      <dgm:prSet/>
      <dgm:spPr/>
      <dgm:t>
        <a:bodyPr/>
        <a:lstStyle/>
        <a:p>
          <a:endParaRPr lang="ru-RU"/>
        </a:p>
      </dgm:t>
    </dgm:pt>
    <dgm:pt modelId="{0EDBAFD9-8581-486F-B798-EAE376A2285B}">
      <dgm:prSet phldrT="[Текст]"/>
      <dgm:spPr/>
      <dgm:t>
        <a:bodyPr/>
        <a:lstStyle/>
        <a:p>
          <a:r>
            <a:rPr lang="uk-UA" b="1" i="1" dirty="0" smtClean="0">
              <a:solidFill>
                <a:schemeClr val="tx1"/>
              </a:solidFill>
            </a:rPr>
            <a:t>Масштаб </a:t>
          </a:r>
          <a:r>
            <a:rPr lang="uk-UA" dirty="0" smtClean="0">
              <a:solidFill>
                <a:schemeClr val="tx1"/>
              </a:solidFill>
            </a:rPr>
            <a:t>- для зміни масштабу перегляду зображення.</a:t>
          </a:r>
          <a:endParaRPr lang="ru-RU" dirty="0"/>
        </a:p>
      </dgm:t>
    </dgm:pt>
    <dgm:pt modelId="{1A528017-FC3D-4A69-B19B-F03836D9929E}" type="parTrans" cxnId="{C0FE57F2-D312-43D3-A95C-21E423C69EC8}">
      <dgm:prSet/>
      <dgm:spPr/>
      <dgm:t>
        <a:bodyPr/>
        <a:lstStyle/>
        <a:p>
          <a:endParaRPr lang="ru-RU"/>
        </a:p>
      </dgm:t>
    </dgm:pt>
    <dgm:pt modelId="{0E1ED8B5-EA7C-4681-BD6E-2D357E5AD33A}" type="sibTrans" cxnId="{C0FE57F2-D312-43D3-A95C-21E423C69EC8}">
      <dgm:prSet/>
      <dgm:spPr/>
      <dgm:t>
        <a:bodyPr/>
        <a:lstStyle/>
        <a:p>
          <a:endParaRPr lang="ru-RU"/>
        </a:p>
      </dgm:t>
    </dgm:pt>
    <dgm:pt modelId="{FC06E8B6-35CB-4E20-A0BA-8A830AE014AC}">
      <dgm:prSet phldrT="[Текст]"/>
      <dgm:spPr/>
      <dgm:t>
        <a:bodyPr/>
        <a:lstStyle/>
        <a:p>
          <a:r>
            <a:rPr lang="uk-UA" b="1" i="1" dirty="0" smtClean="0">
              <a:solidFill>
                <a:schemeClr val="tx1"/>
              </a:solidFill>
            </a:rPr>
            <a:t>Піпетка</a:t>
          </a:r>
          <a:r>
            <a:rPr lang="uk-UA" i="1" dirty="0" smtClean="0">
              <a:solidFill>
                <a:schemeClr val="accent1">
                  <a:lumMod val="75000"/>
                </a:schemeClr>
              </a:solidFill>
            </a:rPr>
            <a:t> </a:t>
          </a:r>
          <a:r>
            <a:rPr lang="uk-UA" dirty="0" smtClean="0">
              <a:solidFill>
                <a:schemeClr val="tx1"/>
              </a:solidFill>
            </a:rPr>
            <a:t>- для копіювання кольору</a:t>
          </a:r>
          <a:endParaRPr lang="ru-RU" dirty="0"/>
        </a:p>
      </dgm:t>
    </dgm:pt>
    <dgm:pt modelId="{941FD1C5-60DA-4463-BA2A-C461E0429509}" type="parTrans" cxnId="{51F2CF7E-02C5-4223-9791-4920F11955A8}">
      <dgm:prSet/>
      <dgm:spPr/>
      <dgm:t>
        <a:bodyPr/>
        <a:lstStyle/>
        <a:p>
          <a:endParaRPr lang="ru-RU"/>
        </a:p>
      </dgm:t>
    </dgm:pt>
    <dgm:pt modelId="{33E3CBFF-A433-4BFE-8CDE-14EB77BBCA2B}" type="sibTrans" cxnId="{51F2CF7E-02C5-4223-9791-4920F11955A8}">
      <dgm:prSet/>
      <dgm:spPr/>
      <dgm:t>
        <a:bodyPr/>
        <a:lstStyle/>
        <a:p>
          <a:endParaRPr lang="ru-RU"/>
        </a:p>
      </dgm:t>
    </dgm:pt>
    <dgm:pt modelId="{EF64198F-7D8A-4321-A351-7839D922C344}">
      <dgm:prSet phldrT="[Текст]"/>
      <dgm:spPr/>
      <dgm:t>
        <a:bodyPr/>
        <a:lstStyle/>
        <a:p>
          <a:r>
            <a:rPr lang="uk-UA" b="1" i="1" dirty="0" smtClean="0">
              <a:solidFill>
                <a:schemeClr val="tx1"/>
              </a:solidFill>
            </a:rPr>
            <a:t>Виділення довільної області </a:t>
          </a:r>
          <a:r>
            <a:rPr lang="uk-UA" dirty="0" smtClean="0">
              <a:solidFill>
                <a:schemeClr val="tx1"/>
              </a:solidFill>
            </a:rPr>
            <a:t>– для виділення довільної геометричної форми</a:t>
          </a:r>
          <a:endParaRPr lang="ru-RU" dirty="0"/>
        </a:p>
      </dgm:t>
    </dgm:pt>
    <dgm:pt modelId="{F54A8CFF-65B0-4202-9B48-3590102BF9ED}" type="parTrans" cxnId="{B4D17020-CF14-40BF-995E-E289525819DA}">
      <dgm:prSet/>
      <dgm:spPr/>
      <dgm:t>
        <a:bodyPr/>
        <a:lstStyle/>
        <a:p>
          <a:endParaRPr lang="ru-RU"/>
        </a:p>
      </dgm:t>
    </dgm:pt>
    <dgm:pt modelId="{6421FF9A-75AB-460B-9E2C-171EB144B7E1}" type="sibTrans" cxnId="{B4D17020-CF14-40BF-995E-E289525819DA}">
      <dgm:prSet/>
      <dgm:spPr/>
      <dgm:t>
        <a:bodyPr/>
        <a:lstStyle/>
        <a:p>
          <a:endParaRPr lang="ru-RU"/>
        </a:p>
      </dgm:t>
    </dgm:pt>
    <dgm:pt modelId="{AAE75A25-646C-4A8C-AFE4-03C44730AFBA}">
      <dgm:prSet phldrT="[Текст]"/>
      <dgm:spPr/>
      <dgm:t>
        <a:bodyPr/>
        <a:lstStyle/>
        <a:p>
          <a:r>
            <a:rPr lang="uk-UA" b="1" i="1" dirty="0" smtClean="0">
              <a:solidFill>
                <a:schemeClr val="tx1"/>
              </a:solidFill>
            </a:rPr>
            <a:t>Виділення прямокутної області </a:t>
          </a:r>
          <a:r>
            <a:rPr lang="uk-UA" dirty="0" smtClean="0">
              <a:solidFill>
                <a:schemeClr val="tx1"/>
              </a:solidFill>
            </a:rPr>
            <a:t>– для виділення малюнка прямокутної форми</a:t>
          </a:r>
          <a:endParaRPr lang="ru-RU" dirty="0"/>
        </a:p>
      </dgm:t>
    </dgm:pt>
    <dgm:pt modelId="{DA9B0094-9223-4DFD-9C51-6D152E257246}" type="parTrans" cxnId="{6B061957-E63B-4BDF-ABB3-D742547A9680}">
      <dgm:prSet/>
      <dgm:spPr/>
      <dgm:t>
        <a:bodyPr/>
        <a:lstStyle/>
        <a:p>
          <a:endParaRPr lang="ru-RU"/>
        </a:p>
      </dgm:t>
    </dgm:pt>
    <dgm:pt modelId="{2E5F41C0-9CD0-4B8B-BB74-4DD149571913}" type="sibTrans" cxnId="{6B061957-E63B-4BDF-ABB3-D742547A9680}">
      <dgm:prSet/>
      <dgm:spPr/>
      <dgm:t>
        <a:bodyPr/>
        <a:lstStyle/>
        <a:p>
          <a:endParaRPr lang="ru-RU"/>
        </a:p>
      </dgm:t>
    </dgm:pt>
    <dgm:pt modelId="{A02DFF68-1D74-4104-B9AC-77EFC9F4BA33}" type="pres">
      <dgm:prSet presAssocID="{ADB7556D-DCCB-4145-BDB2-833BAA57BB9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33FEC3-77FB-4B28-B2AA-4F357A3D2B75}" type="pres">
      <dgm:prSet presAssocID="{BD634DE8-2CEF-4154-8A01-2CB548D9F3E9}" presName="comp" presStyleCnt="0"/>
      <dgm:spPr/>
    </dgm:pt>
    <dgm:pt modelId="{43DB9B26-A1F4-4F64-9934-54F0F35603C7}" type="pres">
      <dgm:prSet presAssocID="{BD634DE8-2CEF-4154-8A01-2CB548D9F3E9}" presName="box" presStyleLbl="node1" presStyleIdx="0" presStyleCnt="8"/>
      <dgm:spPr/>
      <dgm:t>
        <a:bodyPr/>
        <a:lstStyle/>
        <a:p>
          <a:endParaRPr lang="ru-RU"/>
        </a:p>
      </dgm:t>
    </dgm:pt>
    <dgm:pt modelId="{79FA08A5-39F1-4973-904F-AE49A226E648}" type="pres">
      <dgm:prSet presAssocID="{BD634DE8-2CEF-4154-8A01-2CB548D9F3E9}" presName="img" presStyleLbl="fgImgPlace1" presStyleIdx="0" presStyleCnt="8" custScaleX="6185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FB8E1248-7A80-4D9E-B8F9-DBFAC0181BF3}" type="pres">
      <dgm:prSet presAssocID="{BD634DE8-2CEF-4154-8A01-2CB548D9F3E9}" presName="text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B48FC5-A400-44A7-9CC4-365618E83F34}" type="pres">
      <dgm:prSet presAssocID="{DCA2527B-37F1-4EDF-B975-98768E03406D}" presName="spacer" presStyleCnt="0"/>
      <dgm:spPr/>
    </dgm:pt>
    <dgm:pt modelId="{6502B4CB-0BB7-410C-B050-99F466EBD135}" type="pres">
      <dgm:prSet presAssocID="{F62F80CD-E727-437D-BCF7-B989C0EF147C}" presName="comp" presStyleCnt="0"/>
      <dgm:spPr/>
    </dgm:pt>
    <dgm:pt modelId="{148A102A-2E9F-4AE4-8040-3D878ECD407B}" type="pres">
      <dgm:prSet presAssocID="{F62F80CD-E727-437D-BCF7-B989C0EF147C}" presName="box" presStyleLbl="node1" presStyleIdx="1" presStyleCnt="8"/>
      <dgm:spPr/>
      <dgm:t>
        <a:bodyPr/>
        <a:lstStyle/>
        <a:p>
          <a:endParaRPr lang="ru-RU"/>
        </a:p>
      </dgm:t>
    </dgm:pt>
    <dgm:pt modelId="{550DB977-D740-44B2-8FFC-7021B0DC1376}" type="pres">
      <dgm:prSet presAssocID="{F62F80CD-E727-437D-BCF7-B989C0EF147C}" presName="img" presStyleLbl="fgImgPlace1" presStyleIdx="1" presStyleCnt="8" custScaleX="6185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C30B514D-12B7-4E62-98F3-67E8DCF5A546}" type="pres">
      <dgm:prSet presAssocID="{F62F80CD-E727-437D-BCF7-B989C0EF147C}" presName="text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9F20B7-F358-4EBA-93B7-3B199819AF17}" type="pres">
      <dgm:prSet presAssocID="{6337744B-1717-4269-ADCF-F1AEC6B5FDE0}" presName="spacer" presStyleCnt="0"/>
      <dgm:spPr/>
    </dgm:pt>
    <dgm:pt modelId="{C392CE02-DAEC-4BF5-BBE8-DE56A248008A}" type="pres">
      <dgm:prSet presAssocID="{28CE57EF-8C16-4574-AA81-1B4CD29EB955}" presName="comp" presStyleCnt="0"/>
      <dgm:spPr/>
    </dgm:pt>
    <dgm:pt modelId="{C1E8865B-5EA6-4268-8183-FDCACBD6C702}" type="pres">
      <dgm:prSet presAssocID="{28CE57EF-8C16-4574-AA81-1B4CD29EB955}" presName="box" presStyleLbl="node1" presStyleIdx="2" presStyleCnt="8"/>
      <dgm:spPr/>
      <dgm:t>
        <a:bodyPr/>
        <a:lstStyle/>
        <a:p>
          <a:endParaRPr lang="ru-RU"/>
        </a:p>
      </dgm:t>
    </dgm:pt>
    <dgm:pt modelId="{AC32EDCC-7570-499C-A68B-4ECCF02F8A09}" type="pres">
      <dgm:prSet presAssocID="{28CE57EF-8C16-4574-AA81-1B4CD29EB955}" presName="img" presStyleLbl="fgImgPlace1" presStyleIdx="2" presStyleCnt="8" custScaleX="6185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BCB083ED-18A3-4BB0-B1F0-ED889898F413}" type="pres">
      <dgm:prSet presAssocID="{28CE57EF-8C16-4574-AA81-1B4CD29EB955}" presName="text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9730A-CF25-49FA-ACD4-E4454FE00A6F}" type="pres">
      <dgm:prSet presAssocID="{B33A68D5-D398-46A8-A0BC-E8D3C89D4135}" presName="spacer" presStyleCnt="0"/>
      <dgm:spPr/>
    </dgm:pt>
    <dgm:pt modelId="{25723293-D512-44AC-A8A1-1A81532DABCA}" type="pres">
      <dgm:prSet presAssocID="{ED72833C-9A71-4F5F-AFFE-CB9EC06755DE}" presName="comp" presStyleCnt="0"/>
      <dgm:spPr/>
    </dgm:pt>
    <dgm:pt modelId="{40EA22FD-2DFB-40A0-B78A-0ADEE0D8E0FA}" type="pres">
      <dgm:prSet presAssocID="{ED72833C-9A71-4F5F-AFFE-CB9EC06755DE}" presName="box" presStyleLbl="node1" presStyleIdx="3" presStyleCnt="8"/>
      <dgm:spPr/>
      <dgm:t>
        <a:bodyPr/>
        <a:lstStyle/>
        <a:p>
          <a:endParaRPr lang="ru-RU"/>
        </a:p>
      </dgm:t>
    </dgm:pt>
    <dgm:pt modelId="{A9A04147-30E2-4BF1-91E8-84AD4DB08E22}" type="pres">
      <dgm:prSet presAssocID="{ED72833C-9A71-4F5F-AFFE-CB9EC06755DE}" presName="img" presStyleLbl="fgImgPlace1" presStyleIdx="3" presStyleCnt="8" custScaleX="6185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532155C0-7250-4E63-A6CD-68D8240E3EDB}" type="pres">
      <dgm:prSet presAssocID="{ED72833C-9A71-4F5F-AFFE-CB9EC06755DE}" presName="text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441DAF-0D72-44B1-BAE6-961CF6921003}" type="pres">
      <dgm:prSet presAssocID="{3B3E0B1A-80E0-4ADA-880A-47473E33758B}" presName="spacer" presStyleCnt="0"/>
      <dgm:spPr/>
    </dgm:pt>
    <dgm:pt modelId="{04A0D431-9241-4DE2-A9BA-D692037EDFA5}" type="pres">
      <dgm:prSet presAssocID="{0EDBAFD9-8581-486F-B798-EAE376A2285B}" presName="comp" presStyleCnt="0"/>
      <dgm:spPr/>
    </dgm:pt>
    <dgm:pt modelId="{1F0D6B4E-4043-45C8-B037-1CB793CC4ADB}" type="pres">
      <dgm:prSet presAssocID="{0EDBAFD9-8581-486F-B798-EAE376A2285B}" presName="box" presStyleLbl="node1" presStyleIdx="4" presStyleCnt="8"/>
      <dgm:spPr/>
      <dgm:t>
        <a:bodyPr/>
        <a:lstStyle/>
        <a:p>
          <a:endParaRPr lang="ru-RU"/>
        </a:p>
      </dgm:t>
    </dgm:pt>
    <dgm:pt modelId="{3D3832F0-D3B3-47E8-9247-337CD9CC3008}" type="pres">
      <dgm:prSet presAssocID="{0EDBAFD9-8581-486F-B798-EAE376A2285B}" presName="img" presStyleLbl="fgImgPlace1" presStyleIdx="4" presStyleCnt="8" custScaleX="6185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054FBC1F-5AE7-414C-B809-E0A1060EC4C6}" type="pres">
      <dgm:prSet presAssocID="{0EDBAFD9-8581-486F-B798-EAE376A2285B}" presName="text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C3F398-5322-4FE4-B021-282B43D4A455}" type="pres">
      <dgm:prSet presAssocID="{0E1ED8B5-EA7C-4681-BD6E-2D357E5AD33A}" presName="spacer" presStyleCnt="0"/>
      <dgm:spPr/>
    </dgm:pt>
    <dgm:pt modelId="{772845E4-E63B-4FA4-A502-CD0DA43CA96F}" type="pres">
      <dgm:prSet presAssocID="{FC06E8B6-35CB-4E20-A0BA-8A830AE014AC}" presName="comp" presStyleCnt="0"/>
      <dgm:spPr/>
    </dgm:pt>
    <dgm:pt modelId="{4977D5C2-FC1A-4E35-9D99-BC3786B324F9}" type="pres">
      <dgm:prSet presAssocID="{FC06E8B6-35CB-4E20-A0BA-8A830AE014AC}" presName="box" presStyleLbl="node1" presStyleIdx="5" presStyleCnt="8"/>
      <dgm:spPr/>
      <dgm:t>
        <a:bodyPr/>
        <a:lstStyle/>
        <a:p>
          <a:endParaRPr lang="ru-RU"/>
        </a:p>
      </dgm:t>
    </dgm:pt>
    <dgm:pt modelId="{5CF5157A-7E99-48AA-8688-1032D9C4E4BC}" type="pres">
      <dgm:prSet presAssocID="{FC06E8B6-35CB-4E20-A0BA-8A830AE014AC}" presName="img" presStyleLbl="fgImgPlace1" presStyleIdx="5" presStyleCnt="8" custScaleX="61855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69BE5024-B0BF-4D71-BB6A-F23D44F33F4D}" type="pres">
      <dgm:prSet presAssocID="{FC06E8B6-35CB-4E20-A0BA-8A830AE014AC}" presName="text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D127F-8DA5-426D-9960-72EB1E1CA7C6}" type="pres">
      <dgm:prSet presAssocID="{33E3CBFF-A433-4BFE-8CDE-14EB77BBCA2B}" presName="spacer" presStyleCnt="0"/>
      <dgm:spPr/>
    </dgm:pt>
    <dgm:pt modelId="{5EE53706-9A88-420D-8C88-C9E445FD9A34}" type="pres">
      <dgm:prSet presAssocID="{EF64198F-7D8A-4321-A351-7839D922C344}" presName="comp" presStyleCnt="0"/>
      <dgm:spPr/>
    </dgm:pt>
    <dgm:pt modelId="{FEDD9FD4-B359-47F3-84A9-238F916D0CAB}" type="pres">
      <dgm:prSet presAssocID="{EF64198F-7D8A-4321-A351-7839D922C344}" presName="box" presStyleLbl="node1" presStyleIdx="6" presStyleCnt="8"/>
      <dgm:spPr/>
      <dgm:t>
        <a:bodyPr/>
        <a:lstStyle/>
        <a:p>
          <a:endParaRPr lang="ru-RU"/>
        </a:p>
      </dgm:t>
    </dgm:pt>
    <dgm:pt modelId="{9F964CBD-329A-42BA-9DC6-C0B96A161199}" type="pres">
      <dgm:prSet presAssocID="{EF64198F-7D8A-4321-A351-7839D922C344}" presName="img" presStyleLbl="fgImgPlace1" presStyleIdx="6" presStyleCnt="8" custScaleX="61855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FBB640E1-407E-4F84-8B2C-9C58E08A2F38}" type="pres">
      <dgm:prSet presAssocID="{EF64198F-7D8A-4321-A351-7839D922C344}" presName="text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2F0EEE-6D3F-4F05-80B9-5729DEE3E65B}" type="pres">
      <dgm:prSet presAssocID="{6421FF9A-75AB-460B-9E2C-171EB144B7E1}" presName="spacer" presStyleCnt="0"/>
      <dgm:spPr/>
    </dgm:pt>
    <dgm:pt modelId="{7A0C318A-B0A0-4618-B180-49B0A3E933B5}" type="pres">
      <dgm:prSet presAssocID="{AAE75A25-646C-4A8C-AFE4-03C44730AFBA}" presName="comp" presStyleCnt="0"/>
      <dgm:spPr/>
    </dgm:pt>
    <dgm:pt modelId="{3E04496C-4F55-4840-9EF5-CA1BD909FB7F}" type="pres">
      <dgm:prSet presAssocID="{AAE75A25-646C-4A8C-AFE4-03C44730AFBA}" presName="box" presStyleLbl="node1" presStyleIdx="7" presStyleCnt="8"/>
      <dgm:spPr/>
      <dgm:t>
        <a:bodyPr/>
        <a:lstStyle/>
        <a:p>
          <a:endParaRPr lang="ru-RU"/>
        </a:p>
      </dgm:t>
    </dgm:pt>
    <dgm:pt modelId="{DC62F28B-B8D7-4F67-9DA1-8801CEA62BA1}" type="pres">
      <dgm:prSet presAssocID="{AAE75A25-646C-4A8C-AFE4-03C44730AFBA}" presName="img" presStyleLbl="fgImgPlace1" presStyleIdx="7" presStyleCnt="8" custScaleX="61855"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13661AD8-712A-4736-B37C-BAFA805B193D}" type="pres">
      <dgm:prSet presAssocID="{AAE75A25-646C-4A8C-AFE4-03C44730AFBA}" presName="text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E9BF8B-F30F-4CEC-A9E5-4C2229285561}" srcId="{ADB7556D-DCCB-4145-BDB2-833BAA57BB95}" destId="{ED72833C-9A71-4F5F-AFFE-CB9EC06755DE}" srcOrd="3" destOrd="0" parTransId="{290B001E-8F1F-4F26-AAFE-D905BA879A12}" sibTransId="{3B3E0B1A-80E0-4ADA-880A-47473E33758B}"/>
    <dgm:cxn modelId="{6BCC730F-9E0E-4AD1-950C-FB126CBC0E64}" srcId="{ADB7556D-DCCB-4145-BDB2-833BAA57BB95}" destId="{F62F80CD-E727-437D-BCF7-B989C0EF147C}" srcOrd="1" destOrd="0" parTransId="{5B228A3F-4943-4395-8D30-A9CC9277FDA5}" sibTransId="{6337744B-1717-4269-ADCF-F1AEC6B5FDE0}"/>
    <dgm:cxn modelId="{B9C1154C-1583-4F1B-8860-00879C8C41C2}" type="presOf" srcId="{AAE75A25-646C-4A8C-AFE4-03C44730AFBA}" destId="{3E04496C-4F55-4840-9EF5-CA1BD909FB7F}" srcOrd="0" destOrd="0" presId="urn:microsoft.com/office/officeart/2005/8/layout/vList4"/>
    <dgm:cxn modelId="{7ABB43AC-07D6-41DD-AEAA-E9D1378CED1D}" type="presOf" srcId="{ADB7556D-DCCB-4145-BDB2-833BAA57BB95}" destId="{A02DFF68-1D74-4104-B9AC-77EFC9F4BA33}" srcOrd="0" destOrd="0" presId="urn:microsoft.com/office/officeart/2005/8/layout/vList4"/>
    <dgm:cxn modelId="{CD6A8EF0-5702-4FE1-9C45-FB21BB89388E}" type="presOf" srcId="{F62F80CD-E727-437D-BCF7-B989C0EF147C}" destId="{148A102A-2E9F-4AE4-8040-3D878ECD407B}" srcOrd="0" destOrd="0" presId="urn:microsoft.com/office/officeart/2005/8/layout/vList4"/>
    <dgm:cxn modelId="{2634E163-97E9-41E7-8309-AFC56CA9F283}" type="presOf" srcId="{28CE57EF-8C16-4574-AA81-1B4CD29EB955}" destId="{BCB083ED-18A3-4BB0-B1F0-ED889898F413}" srcOrd="1" destOrd="0" presId="urn:microsoft.com/office/officeart/2005/8/layout/vList4"/>
    <dgm:cxn modelId="{E6613015-3CEB-4EC8-8FBD-6BEA7AF96609}" type="presOf" srcId="{ED72833C-9A71-4F5F-AFFE-CB9EC06755DE}" destId="{532155C0-7250-4E63-A6CD-68D8240E3EDB}" srcOrd="1" destOrd="0" presId="urn:microsoft.com/office/officeart/2005/8/layout/vList4"/>
    <dgm:cxn modelId="{6E989C8C-797C-44BD-BC53-352053DC9E4F}" type="presOf" srcId="{0EDBAFD9-8581-486F-B798-EAE376A2285B}" destId="{1F0D6B4E-4043-45C8-B037-1CB793CC4ADB}" srcOrd="0" destOrd="0" presId="urn:microsoft.com/office/officeart/2005/8/layout/vList4"/>
    <dgm:cxn modelId="{2251FDC5-A40B-4711-AC2E-A21AD072239A}" type="presOf" srcId="{AAE75A25-646C-4A8C-AFE4-03C44730AFBA}" destId="{13661AD8-712A-4736-B37C-BAFA805B193D}" srcOrd="1" destOrd="0" presId="urn:microsoft.com/office/officeart/2005/8/layout/vList4"/>
    <dgm:cxn modelId="{B4D17020-CF14-40BF-995E-E289525819DA}" srcId="{ADB7556D-DCCB-4145-BDB2-833BAA57BB95}" destId="{EF64198F-7D8A-4321-A351-7839D922C344}" srcOrd="6" destOrd="0" parTransId="{F54A8CFF-65B0-4202-9B48-3590102BF9ED}" sibTransId="{6421FF9A-75AB-460B-9E2C-171EB144B7E1}"/>
    <dgm:cxn modelId="{685EB593-1BC0-435A-B86C-11281F333C1D}" type="presOf" srcId="{BD634DE8-2CEF-4154-8A01-2CB548D9F3E9}" destId="{43DB9B26-A1F4-4F64-9934-54F0F35603C7}" srcOrd="0" destOrd="0" presId="urn:microsoft.com/office/officeart/2005/8/layout/vList4"/>
    <dgm:cxn modelId="{6B061957-E63B-4BDF-ABB3-D742547A9680}" srcId="{ADB7556D-DCCB-4145-BDB2-833BAA57BB95}" destId="{AAE75A25-646C-4A8C-AFE4-03C44730AFBA}" srcOrd="7" destOrd="0" parTransId="{DA9B0094-9223-4DFD-9C51-6D152E257246}" sibTransId="{2E5F41C0-9CD0-4B8B-BB74-4DD149571913}"/>
    <dgm:cxn modelId="{1E4B2BDF-C254-410A-BA75-7E2D08E3D627}" srcId="{ADB7556D-DCCB-4145-BDB2-833BAA57BB95}" destId="{28CE57EF-8C16-4574-AA81-1B4CD29EB955}" srcOrd="2" destOrd="0" parTransId="{FCADBCD2-1710-40EF-8FE3-24438557AF10}" sibTransId="{B33A68D5-D398-46A8-A0BC-E8D3C89D4135}"/>
    <dgm:cxn modelId="{A11F3C52-7D3A-430F-A906-93D54BDDAF21}" type="presOf" srcId="{EF64198F-7D8A-4321-A351-7839D922C344}" destId="{FEDD9FD4-B359-47F3-84A9-238F916D0CAB}" srcOrd="0" destOrd="0" presId="urn:microsoft.com/office/officeart/2005/8/layout/vList4"/>
    <dgm:cxn modelId="{7078D6D2-BB45-4F60-B7CC-8B245739E321}" type="presOf" srcId="{BD634DE8-2CEF-4154-8A01-2CB548D9F3E9}" destId="{FB8E1248-7A80-4D9E-B8F9-DBFAC0181BF3}" srcOrd="1" destOrd="0" presId="urn:microsoft.com/office/officeart/2005/8/layout/vList4"/>
    <dgm:cxn modelId="{C0FE57F2-D312-43D3-A95C-21E423C69EC8}" srcId="{ADB7556D-DCCB-4145-BDB2-833BAA57BB95}" destId="{0EDBAFD9-8581-486F-B798-EAE376A2285B}" srcOrd="4" destOrd="0" parTransId="{1A528017-FC3D-4A69-B19B-F03836D9929E}" sibTransId="{0E1ED8B5-EA7C-4681-BD6E-2D357E5AD33A}"/>
    <dgm:cxn modelId="{0C935B63-0102-47C0-ABE8-83C6BC27DA2E}" type="presOf" srcId="{ED72833C-9A71-4F5F-AFFE-CB9EC06755DE}" destId="{40EA22FD-2DFB-40A0-B78A-0ADEE0D8E0FA}" srcOrd="0" destOrd="0" presId="urn:microsoft.com/office/officeart/2005/8/layout/vList4"/>
    <dgm:cxn modelId="{225B2E47-ECAC-462A-BD0C-F770BCB74194}" srcId="{ADB7556D-DCCB-4145-BDB2-833BAA57BB95}" destId="{BD634DE8-2CEF-4154-8A01-2CB548D9F3E9}" srcOrd="0" destOrd="0" parTransId="{0ADC1A37-ED3B-402E-8D62-F7FAFFB04C3D}" sibTransId="{DCA2527B-37F1-4EDF-B975-98768E03406D}"/>
    <dgm:cxn modelId="{A9E52796-6C8D-4A93-A623-A5A1A67BACCF}" type="presOf" srcId="{28CE57EF-8C16-4574-AA81-1B4CD29EB955}" destId="{C1E8865B-5EA6-4268-8183-FDCACBD6C702}" srcOrd="0" destOrd="0" presId="urn:microsoft.com/office/officeart/2005/8/layout/vList4"/>
    <dgm:cxn modelId="{E5A17B08-D453-4070-9BCF-45AB9177FE3D}" type="presOf" srcId="{FC06E8B6-35CB-4E20-A0BA-8A830AE014AC}" destId="{4977D5C2-FC1A-4E35-9D99-BC3786B324F9}" srcOrd="0" destOrd="0" presId="urn:microsoft.com/office/officeart/2005/8/layout/vList4"/>
    <dgm:cxn modelId="{AD2B0451-2925-458F-84D7-4882A7A62E82}" type="presOf" srcId="{FC06E8B6-35CB-4E20-A0BA-8A830AE014AC}" destId="{69BE5024-B0BF-4D71-BB6A-F23D44F33F4D}" srcOrd="1" destOrd="0" presId="urn:microsoft.com/office/officeart/2005/8/layout/vList4"/>
    <dgm:cxn modelId="{3A98DB46-93EB-4C3D-A0EB-B529716F7B47}" type="presOf" srcId="{0EDBAFD9-8581-486F-B798-EAE376A2285B}" destId="{054FBC1F-5AE7-414C-B809-E0A1060EC4C6}" srcOrd="1" destOrd="0" presId="urn:microsoft.com/office/officeart/2005/8/layout/vList4"/>
    <dgm:cxn modelId="{51F2CF7E-02C5-4223-9791-4920F11955A8}" srcId="{ADB7556D-DCCB-4145-BDB2-833BAA57BB95}" destId="{FC06E8B6-35CB-4E20-A0BA-8A830AE014AC}" srcOrd="5" destOrd="0" parTransId="{941FD1C5-60DA-4463-BA2A-C461E0429509}" sibTransId="{33E3CBFF-A433-4BFE-8CDE-14EB77BBCA2B}"/>
    <dgm:cxn modelId="{F1D7BC97-20FA-47EC-9E2F-EA84DBAB0946}" type="presOf" srcId="{F62F80CD-E727-437D-BCF7-B989C0EF147C}" destId="{C30B514D-12B7-4E62-98F3-67E8DCF5A546}" srcOrd="1" destOrd="0" presId="urn:microsoft.com/office/officeart/2005/8/layout/vList4"/>
    <dgm:cxn modelId="{3F4041F1-2721-4C37-A37F-51945D6C8777}" type="presOf" srcId="{EF64198F-7D8A-4321-A351-7839D922C344}" destId="{FBB640E1-407E-4F84-8B2C-9C58E08A2F38}" srcOrd="1" destOrd="0" presId="urn:microsoft.com/office/officeart/2005/8/layout/vList4"/>
    <dgm:cxn modelId="{CF01661A-2C4D-4218-B369-E5159DCC4B88}" type="presParOf" srcId="{A02DFF68-1D74-4104-B9AC-77EFC9F4BA33}" destId="{C133FEC3-77FB-4B28-B2AA-4F357A3D2B75}" srcOrd="0" destOrd="0" presId="urn:microsoft.com/office/officeart/2005/8/layout/vList4"/>
    <dgm:cxn modelId="{3996348C-B3B2-4F6D-B09B-EB513A39F0C5}" type="presParOf" srcId="{C133FEC3-77FB-4B28-B2AA-4F357A3D2B75}" destId="{43DB9B26-A1F4-4F64-9934-54F0F35603C7}" srcOrd="0" destOrd="0" presId="urn:microsoft.com/office/officeart/2005/8/layout/vList4"/>
    <dgm:cxn modelId="{F829BC31-D920-4CDB-A87A-BBE90807691D}" type="presParOf" srcId="{C133FEC3-77FB-4B28-B2AA-4F357A3D2B75}" destId="{79FA08A5-39F1-4973-904F-AE49A226E648}" srcOrd="1" destOrd="0" presId="urn:microsoft.com/office/officeart/2005/8/layout/vList4"/>
    <dgm:cxn modelId="{67B59EBB-E81D-430D-98BF-0A471316212C}" type="presParOf" srcId="{C133FEC3-77FB-4B28-B2AA-4F357A3D2B75}" destId="{FB8E1248-7A80-4D9E-B8F9-DBFAC0181BF3}" srcOrd="2" destOrd="0" presId="urn:microsoft.com/office/officeart/2005/8/layout/vList4"/>
    <dgm:cxn modelId="{2DBA16BC-9C7A-472A-968A-169F0A227F4C}" type="presParOf" srcId="{A02DFF68-1D74-4104-B9AC-77EFC9F4BA33}" destId="{A2B48FC5-A400-44A7-9CC4-365618E83F34}" srcOrd="1" destOrd="0" presId="urn:microsoft.com/office/officeart/2005/8/layout/vList4"/>
    <dgm:cxn modelId="{A7EED61A-EFC2-4916-A6ED-DF31D7E3E9D7}" type="presParOf" srcId="{A02DFF68-1D74-4104-B9AC-77EFC9F4BA33}" destId="{6502B4CB-0BB7-410C-B050-99F466EBD135}" srcOrd="2" destOrd="0" presId="urn:microsoft.com/office/officeart/2005/8/layout/vList4"/>
    <dgm:cxn modelId="{AE0DEC77-F225-41E7-B7AB-2A0F8AA6F527}" type="presParOf" srcId="{6502B4CB-0BB7-410C-B050-99F466EBD135}" destId="{148A102A-2E9F-4AE4-8040-3D878ECD407B}" srcOrd="0" destOrd="0" presId="urn:microsoft.com/office/officeart/2005/8/layout/vList4"/>
    <dgm:cxn modelId="{A81710D7-6638-4816-8980-A860650B9F6E}" type="presParOf" srcId="{6502B4CB-0BB7-410C-B050-99F466EBD135}" destId="{550DB977-D740-44B2-8FFC-7021B0DC1376}" srcOrd="1" destOrd="0" presId="urn:microsoft.com/office/officeart/2005/8/layout/vList4"/>
    <dgm:cxn modelId="{651AE291-4F8D-466C-ADD4-E84718C1FC4D}" type="presParOf" srcId="{6502B4CB-0BB7-410C-B050-99F466EBD135}" destId="{C30B514D-12B7-4E62-98F3-67E8DCF5A546}" srcOrd="2" destOrd="0" presId="urn:microsoft.com/office/officeart/2005/8/layout/vList4"/>
    <dgm:cxn modelId="{84976558-F6E0-4E73-A1B2-2E120CDF1816}" type="presParOf" srcId="{A02DFF68-1D74-4104-B9AC-77EFC9F4BA33}" destId="{8B9F20B7-F358-4EBA-93B7-3B199819AF17}" srcOrd="3" destOrd="0" presId="urn:microsoft.com/office/officeart/2005/8/layout/vList4"/>
    <dgm:cxn modelId="{CFAB1DC8-CDAA-4761-9D1B-2E6A7ECDCC3F}" type="presParOf" srcId="{A02DFF68-1D74-4104-B9AC-77EFC9F4BA33}" destId="{C392CE02-DAEC-4BF5-BBE8-DE56A248008A}" srcOrd="4" destOrd="0" presId="urn:microsoft.com/office/officeart/2005/8/layout/vList4"/>
    <dgm:cxn modelId="{82A2B28E-84E1-404E-BBEF-F1556882A53C}" type="presParOf" srcId="{C392CE02-DAEC-4BF5-BBE8-DE56A248008A}" destId="{C1E8865B-5EA6-4268-8183-FDCACBD6C702}" srcOrd="0" destOrd="0" presId="urn:microsoft.com/office/officeart/2005/8/layout/vList4"/>
    <dgm:cxn modelId="{65C84092-2D0B-496A-BC3E-9AFAD41573B0}" type="presParOf" srcId="{C392CE02-DAEC-4BF5-BBE8-DE56A248008A}" destId="{AC32EDCC-7570-499C-A68B-4ECCF02F8A09}" srcOrd="1" destOrd="0" presId="urn:microsoft.com/office/officeart/2005/8/layout/vList4"/>
    <dgm:cxn modelId="{9F2D49FA-01DB-4BEA-8F76-8334508762DD}" type="presParOf" srcId="{C392CE02-DAEC-4BF5-BBE8-DE56A248008A}" destId="{BCB083ED-18A3-4BB0-B1F0-ED889898F413}" srcOrd="2" destOrd="0" presId="urn:microsoft.com/office/officeart/2005/8/layout/vList4"/>
    <dgm:cxn modelId="{99F04338-FE39-4164-9D7D-910BF3ED5187}" type="presParOf" srcId="{A02DFF68-1D74-4104-B9AC-77EFC9F4BA33}" destId="{56F9730A-CF25-49FA-ACD4-E4454FE00A6F}" srcOrd="5" destOrd="0" presId="urn:microsoft.com/office/officeart/2005/8/layout/vList4"/>
    <dgm:cxn modelId="{C3882778-B7AA-4751-94E4-FAF6B511B148}" type="presParOf" srcId="{A02DFF68-1D74-4104-B9AC-77EFC9F4BA33}" destId="{25723293-D512-44AC-A8A1-1A81532DABCA}" srcOrd="6" destOrd="0" presId="urn:microsoft.com/office/officeart/2005/8/layout/vList4"/>
    <dgm:cxn modelId="{A890650A-6A7E-4D92-A514-EB4B13C40C80}" type="presParOf" srcId="{25723293-D512-44AC-A8A1-1A81532DABCA}" destId="{40EA22FD-2DFB-40A0-B78A-0ADEE0D8E0FA}" srcOrd="0" destOrd="0" presId="urn:microsoft.com/office/officeart/2005/8/layout/vList4"/>
    <dgm:cxn modelId="{6AAC579D-5DFB-4219-B30A-24F8FABA6F74}" type="presParOf" srcId="{25723293-D512-44AC-A8A1-1A81532DABCA}" destId="{A9A04147-30E2-4BF1-91E8-84AD4DB08E22}" srcOrd="1" destOrd="0" presId="urn:microsoft.com/office/officeart/2005/8/layout/vList4"/>
    <dgm:cxn modelId="{83A721E7-84A1-4B98-8976-8741DD6C5BB3}" type="presParOf" srcId="{25723293-D512-44AC-A8A1-1A81532DABCA}" destId="{532155C0-7250-4E63-A6CD-68D8240E3EDB}" srcOrd="2" destOrd="0" presId="urn:microsoft.com/office/officeart/2005/8/layout/vList4"/>
    <dgm:cxn modelId="{9B32CB2B-1FFF-4FD6-8E57-DDA25E8A79A4}" type="presParOf" srcId="{A02DFF68-1D74-4104-B9AC-77EFC9F4BA33}" destId="{AA441DAF-0D72-44B1-BAE6-961CF6921003}" srcOrd="7" destOrd="0" presId="urn:microsoft.com/office/officeart/2005/8/layout/vList4"/>
    <dgm:cxn modelId="{1F86EF76-4B2E-4867-AA02-BA2D1E5C4796}" type="presParOf" srcId="{A02DFF68-1D74-4104-B9AC-77EFC9F4BA33}" destId="{04A0D431-9241-4DE2-A9BA-D692037EDFA5}" srcOrd="8" destOrd="0" presId="urn:microsoft.com/office/officeart/2005/8/layout/vList4"/>
    <dgm:cxn modelId="{9CBF4F95-1C38-43BA-9E96-7CEA1C00EC60}" type="presParOf" srcId="{04A0D431-9241-4DE2-A9BA-D692037EDFA5}" destId="{1F0D6B4E-4043-45C8-B037-1CB793CC4ADB}" srcOrd="0" destOrd="0" presId="urn:microsoft.com/office/officeart/2005/8/layout/vList4"/>
    <dgm:cxn modelId="{118981BC-DA82-46F0-BEF7-0F0B45326E46}" type="presParOf" srcId="{04A0D431-9241-4DE2-A9BA-D692037EDFA5}" destId="{3D3832F0-D3B3-47E8-9247-337CD9CC3008}" srcOrd="1" destOrd="0" presId="urn:microsoft.com/office/officeart/2005/8/layout/vList4"/>
    <dgm:cxn modelId="{A3166F7C-24E7-4DBC-B1A6-5F38974C0AEA}" type="presParOf" srcId="{04A0D431-9241-4DE2-A9BA-D692037EDFA5}" destId="{054FBC1F-5AE7-414C-B809-E0A1060EC4C6}" srcOrd="2" destOrd="0" presId="urn:microsoft.com/office/officeart/2005/8/layout/vList4"/>
    <dgm:cxn modelId="{BCF6A12D-4DAE-4B28-923D-06F32DB5ED5A}" type="presParOf" srcId="{A02DFF68-1D74-4104-B9AC-77EFC9F4BA33}" destId="{69C3F398-5322-4FE4-B021-282B43D4A455}" srcOrd="9" destOrd="0" presId="urn:microsoft.com/office/officeart/2005/8/layout/vList4"/>
    <dgm:cxn modelId="{F6ACB0AD-16F4-464E-BBC0-22442F8B5B71}" type="presParOf" srcId="{A02DFF68-1D74-4104-B9AC-77EFC9F4BA33}" destId="{772845E4-E63B-4FA4-A502-CD0DA43CA96F}" srcOrd="10" destOrd="0" presId="urn:microsoft.com/office/officeart/2005/8/layout/vList4"/>
    <dgm:cxn modelId="{F4A9587A-196C-4B68-88B6-D1BF17C4384E}" type="presParOf" srcId="{772845E4-E63B-4FA4-A502-CD0DA43CA96F}" destId="{4977D5C2-FC1A-4E35-9D99-BC3786B324F9}" srcOrd="0" destOrd="0" presId="urn:microsoft.com/office/officeart/2005/8/layout/vList4"/>
    <dgm:cxn modelId="{9A546E8D-FEFE-443D-8077-C6067AE14A98}" type="presParOf" srcId="{772845E4-E63B-4FA4-A502-CD0DA43CA96F}" destId="{5CF5157A-7E99-48AA-8688-1032D9C4E4BC}" srcOrd="1" destOrd="0" presId="urn:microsoft.com/office/officeart/2005/8/layout/vList4"/>
    <dgm:cxn modelId="{9C70A696-D5C8-4518-AEA5-5B0872DE2F38}" type="presParOf" srcId="{772845E4-E63B-4FA4-A502-CD0DA43CA96F}" destId="{69BE5024-B0BF-4D71-BB6A-F23D44F33F4D}" srcOrd="2" destOrd="0" presId="urn:microsoft.com/office/officeart/2005/8/layout/vList4"/>
    <dgm:cxn modelId="{6282773D-DE29-47D5-852D-19DC335F4D12}" type="presParOf" srcId="{A02DFF68-1D74-4104-B9AC-77EFC9F4BA33}" destId="{89DD127F-8DA5-426D-9960-72EB1E1CA7C6}" srcOrd="11" destOrd="0" presId="urn:microsoft.com/office/officeart/2005/8/layout/vList4"/>
    <dgm:cxn modelId="{AF7649EC-8010-459D-A680-8AE3909B5DD7}" type="presParOf" srcId="{A02DFF68-1D74-4104-B9AC-77EFC9F4BA33}" destId="{5EE53706-9A88-420D-8C88-C9E445FD9A34}" srcOrd="12" destOrd="0" presId="urn:microsoft.com/office/officeart/2005/8/layout/vList4"/>
    <dgm:cxn modelId="{AAB5EC8B-B3E5-45A9-A263-83D0B745D7E0}" type="presParOf" srcId="{5EE53706-9A88-420D-8C88-C9E445FD9A34}" destId="{FEDD9FD4-B359-47F3-84A9-238F916D0CAB}" srcOrd="0" destOrd="0" presId="urn:microsoft.com/office/officeart/2005/8/layout/vList4"/>
    <dgm:cxn modelId="{63E5565F-BD7C-45AC-AEB8-3FD49FE7271F}" type="presParOf" srcId="{5EE53706-9A88-420D-8C88-C9E445FD9A34}" destId="{9F964CBD-329A-42BA-9DC6-C0B96A161199}" srcOrd="1" destOrd="0" presId="urn:microsoft.com/office/officeart/2005/8/layout/vList4"/>
    <dgm:cxn modelId="{DCF7C457-FF2B-4C8B-A804-AF5BFD1E6072}" type="presParOf" srcId="{5EE53706-9A88-420D-8C88-C9E445FD9A34}" destId="{FBB640E1-407E-4F84-8B2C-9C58E08A2F38}" srcOrd="2" destOrd="0" presId="urn:microsoft.com/office/officeart/2005/8/layout/vList4"/>
    <dgm:cxn modelId="{50B26C36-7D9D-479E-80EE-72B0D92A29AA}" type="presParOf" srcId="{A02DFF68-1D74-4104-B9AC-77EFC9F4BA33}" destId="{652F0EEE-6D3F-4F05-80B9-5729DEE3E65B}" srcOrd="13" destOrd="0" presId="urn:microsoft.com/office/officeart/2005/8/layout/vList4"/>
    <dgm:cxn modelId="{3F152166-0A90-40C9-8593-992C9B4BAEE8}" type="presParOf" srcId="{A02DFF68-1D74-4104-B9AC-77EFC9F4BA33}" destId="{7A0C318A-B0A0-4618-B180-49B0A3E933B5}" srcOrd="14" destOrd="0" presId="urn:microsoft.com/office/officeart/2005/8/layout/vList4"/>
    <dgm:cxn modelId="{D82FBD6F-E0C4-4DFC-AC7C-25E4D40FEAB8}" type="presParOf" srcId="{7A0C318A-B0A0-4618-B180-49B0A3E933B5}" destId="{3E04496C-4F55-4840-9EF5-CA1BD909FB7F}" srcOrd="0" destOrd="0" presId="urn:microsoft.com/office/officeart/2005/8/layout/vList4"/>
    <dgm:cxn modelId="{1B0A6821-E2D3-46EB-BEEF-3839642AED3E}" type="presParOf" srcId="{7A0C318A-B0A0-4618-B180-49B0A3E933B5}" destId="{DC62F28B-B8D7-4F67-9DA1-8801CEA62BA1}" srcOrd="1" destOrd="0" presId="urn:microsoft.com/office/officeart/2005/8/layout/vList4"/>
    <dgm:cxn modelId="{1BEBE4B5-E13A-43DC-93E3-6DB63DD2CEFB}" type="presParOf" srcId="{7A0C318A-B0A0-4618-B180-49B0A3E933B5}" destId="{13661AD8-712A-4736-B37C-BAFA805B193D}" srcOrd="2" destOrd="0" presId="urn:microsoft.com/office/officeart/2005/8/layout/vList4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6F960F2-4696-4906-BB0E-0B1175910024}" type="doc">
      <dgm:prSet loTypeId="urn:microsoft.com/office/officeart/2005/8/layout/vProcess5" loCatId="process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3C2A5880-75D1-42B3-8F85-D714424712FF}">
      <dgm:prSet phldrT="[Текст]" custT="1"/>
      <dgm:spPr>
        <a:solidFill>
          <a:srgbClr val="FF4343"/>
        </a:solidFill>
      </dgm:spPr>
      <dgm:t>
        <a:bodyPr/>
        <a:lstStyle/>
        <a:p>
          <a:r>
            <a:rPr lang="uk-UA" sz="2800" b="1" dirty="0" smtClean="0">
              <a:solidFill>
                <a:schemeClr val="tx1"/>
              </a:solidFill>
            </a:rPr>
            <a:t>Етап 1.</a:t>
          </a:r>
          <a:r>
            <a:rPr lang="uk-UA" sz="2800" dirty="0" smtClean="0">
              <a:solidFill>
                <a:schemeClr val="tx1"/>
              </a:solidFill>
            </a:rPr>
            <a:t> Аналіз композиції малюнка</a:t>
          </a:r>
          <a:endParaRPr lang="uk-UA" sz="2800" dirty="0">
            <a:solidFill>
              <a:schemeClr val="tx1"/>
            </a:solidFill>
          </a:endParaRPr>
        </a:p>
      </dgm:t>
    </dgm:pt>
    <dgm:pt modelId="{AE054CE6-A123-49B7-B7B5-3C7A5661CA9D}" type="parTrans" cxnId="{05C652D9-A74F-447F-B720-3E55A27EB234}">
      <dgm:prSet/>
      <dgm:spPr/>
      <dgm:t>
        <a:bodyPr/>
        <a:lstStyle/>
        <a:p>
          <a:endParaRPr lang="uk-UA"/>
        </a:p>
      </dgm:t>
    </dgm:pt>
    <dgm:pt modelId="{3B7A9858-D94D-4E51-86C4-F4925A004E10}" type="sibTrans" cxnId="{05C652D9-A74F-447F-B720-3E55A27EB234}">
      <dgm:prSet/>
      <dgm:spPr/>
      <dgm:t>
        <a:bodyPr/>
        <a:lstStyle/>
        <a:p>
          <a:endParaRPr lang="uk-UA"/>
        </a:p>
      </dgm:t>
    </dgm:pt>
    <dgm:pt modelId="{29A007D8-BCF6-4B55-9F85-AF66123386D0}">
      <dgm:prSet phldrT="[Текст]" custT="1"/>
      <dgm:spPr>
        <a:solidFill>
          <a:srgbClr val="FFFF66"/>
        </a:solidFill>
      </dgm:spPr>
      <dgm:t>
        <a:bodyPr/>
        <a:lstStyle/>
        <a:p>
          <a:pPr rtl="0"/>
          <a:r>
            <a:rPr kumimoji="0" lang="uk-UA" sz="2800" b="1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Етап 2.</a:t>
          </a:r>
          <a:r>
            <a:rPr kumimoji="0" lang="uk-UA" sz="28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 Складання плану створення малюнка</a:t>
          </a:r>
          <a:endParaRPr lang="uk-UA" sz="2800" dirty="0">
            <a:solidFill>
              <a:schemeClr val="tx1"/>
            </a:solidFill>
          </a:endParaRPr>
        </a:p>
      </dgm:t>
    </dgm:pt>
    <dgm:pt modelId="{82F506B4-0829-4B60-B0FD-EDECDBEDFFD5}" type="parTrans" cxnId="{E48818F2-AF08-4D47-81A2-F63E17007D52}">
      <dgm:prSet/>
      <dgm:spPr/>
      <dgm:t>
        <a:bodyPr/>
        <a:lstStyle/>
        <a:p>
          <a:endParaRPr lang="uk-UA"/>
        </a:p>
      </dgm:t>
    </dgm:pt>
    <dgm:pt modelId="{12F209C3-19AC-4400-BE91-866EB994C132}" type="sibTrans" cxnId="{E48818F2-AF08-4D47-81A2-F63E17007D52}">
      <dgm:prSet/>
      <dgm:spPr/>
      <dgm:t>
        <a:bodyPr/>
        <a:lstStyle/>
        <a:p>
          <a:endParaRPr lang="uk-UA"/>
        </a:p>
      </dgm:t>
    </dgm:pt>
    <dgm:pt modelId="{CB512B7D-82B3-44F1-BCC5-30A342777932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kumimoji="0" lang="uk-UA" sz="2800" b="1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Етап 3.</a:t>
          </a:r>
          <a:r>
            <a:rPr kumimoji="0" lang="uk-UA" sz="2800" b="0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 Побудова зображення в графічному редакторі</a:t>
          </a:r>
          <a:endParaRPr lang="uk-UA" sz="2800" dirty="0">
            <a:solidFill>
              <a:schemeClr val="tx1"/>
            </a:solidFill>
          </a:endParaRPr>
        </a:p>
      </dgm:t>
    </dgm:pt>
    <dgm:pt modelId="{F00C2EC2-629B-4CDB-B5F2-A7B86AACB1CA}" type="parTrans" cxnId="{58D78522-8C66-4ACF-A1BD-4FA767C7A503}">
      <dgm:prSet/>
      <dgm:spPr/>
      <dgm:t>
        <a:bodyPr/>
        <a:lstStyle/>
        <a:p>
          <a:endParaRPr lang="uk-UA"/>
        </a:p>
      </dgm:t>
    </dgm:pt>
    <dgm:pt modelId="{5385E493-F3C6-49E3-8330-FCD5B05C1ED9}" type="sibTrans" cxnId="{58D78522-8C66-4ACF-A1BD-4FA767C7A503}">
      <dgm:prSet/>
      <dgm:spPr/>
      <dgm:t>
        <a:bodyPr/>
        <a:lstStyle/>
        <a:p>
          <a:endParaRPr lang="uk-UA"/>
        </a:p>
      </dgm:t>
    </dgm:pt>
    <dgm:pt modelId="{B1AD53E9-2BE4-41D3-B738-B7D6F5641B7E}" type="pres">
      <dgm:prSet presAssocID="{C6F960F2-4696-4906-BB0E-0B1175910024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02C8A0E0-6F4F-495C-AAD0-65FF17981C5E}" type="pres">
      <dgm:prSet presAssocID="{C6F960F2-4696-4906-BB0E-0B1175910024}" presName="dummyMaxCanvas" presStyleCnt="0">
        <dgm:presLayoutVars/>
      </dgm:prSet>
      <dgm:spPr/>
    </dgm:pt>
    <dgm:pt modelId="{B2D116EA-59EE-4CEF-A372-18C25B1E67EF}" type="pres">
      <dgm:prSet presAssocID="{C6F960F2-4696-4906-BB0E-0B1175910024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C7F2A97-E941-4DE1-9244-6E3783605E4D}" type="pres">
      <dgm:prSet presAssocID="{C6F960F2-4696-4906-BB0E-0B1175910024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3C03053-E44D-4504-BF69-8CCC68586E61}" type="pres">
      <dgm:prSet presAssocID="{C6F960F2-4696-4906-BB0E-0B1175910024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10E5DAA-83C1-4E1C-934D-25D5CA66EF93}" type="pres">
      <dgm:prSet presAssocID="{C6F960F2-4696-4906-BB0E-0B1175910024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56461A0-A7BF-43C6-918E-AB26BCD0A0B2}" type="pres">
      <dgm:prSet presAssocID="{C6F960F2-4696-4906-BB0E-0B1175910024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24B128D-3B4A-450A-A921-9C842E1A1977}" type="pres">
      <dgm:prSet presAssocID="{C6F960F2-4696-4906-BB0E-0B1175910024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8B54F27-13A7-497B-9E69-BB7D1B9ABD31}" type="pres">
      <dgm:prSet presAssocID="{C6F960F2-4696-4906-BB0E-0B1175910024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A52CD6A-69C0-4BCA-B03C-E6E7D89C0DDC}" type="pres">
      <dgm:prSet presAssocID="{C6F960F2-4696-4906-BB0E-0B1175910024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F5285806-C3CA-43D6-82DC-27F9C4A6F367}" type="presOf" srcId="{12F209C3-19AC-4400-BE91-866EB994C132}" destId="{D56461A0-A7BF-43C6-918E-AB26BCD0A0B2}" srcOrd="0" destOrd="0" presId="urn:microsoft.com/office/officeart/2005/8/layout/vProcess5"/>
    <dgm:cxn modelId="{E03A7042-7503-4FB8-B930-67CC86622245}" type="presOf" srcId="{3C2A5880-75D1-42B3-8F85-D714424712FF}" destId="{B2D116EA-59EE-4CEF-A372-18C25B1E67EF}" srcOrd="0" destOrd="0" presId="urn:microsoft.com/office/officeart/2005/8/layout/vProcess5"/>
    <dgm:cxn modelId="{88CAF9B7-005E-4F00-9C7A-2A37D7BD3FFE}" type="presOf" srcId="{29A007D8-BCF6-4B55-9F85-AF66123386D0}" destId="{6C7F2A97-E941-4DE1-9244-6E3783605E4D}" srcOrd="0" destOrd="0" presId="urn:microsoft.com/office/officeart/2005/8/layout/vProcess5"/>
    <dgm:cxn modelId="{50697290-3893-4EC4-B13A-51254E6273BD}" type="presOf" srcId="{3C2A5880-75D1-42B3-8F85-D714424712FF}" destId="{624B128D-3B4A-450A-A921-9C842E1A1977}" srcOrd="1" destOrd="0" presId="urn:microsoft.com/office/officeart/2005/8/layout/vProcess5"/>
    <dgm:cxn modelId="{58D78522-8C66-4ACF-A1BD-4FA767C7A503}" srcId="{C6F960F2-4696-4906-BB0E-0B1175910024}" destId="{CB512B7D-82B3-44F1-BCC5-30A342777932}" srcOrd="2" destOrd="0" parTransId="{F00C2EC2-629B-4CDB-B5F2-A7B86AACB1CA}" sibTransId="{5385E493-F3C6-49E3-8330-FCD5B05C1ED9}"/>
    <dgm:cxn modelId="{05C652D9-A74F-447F-B720-3E55A27EB234}" srcId="{C6F960F2-4696-4906-BB0E-0B1175910024}" destId="{3C2A5880-75D1-42B3-8F85-D714424712FF}" srcOrd="0" destOrd="0" parTransId="{AE054CE6-A123-49B7-B7B5-3C7A5661CA9D}" sibTransId="{3B7A9858-D94D-4E51-86C4-F4925A004E10}"/>
    <dgm:cxn modelId="{82093830-5130-4B5C-B4D0-12E079C9F03F}" type="presOf" srcId="{CB512B7D-82B3-44F1-BCC5-30A342777932}" destId="{83C03053-E44D-4504-BF69-8CCC68586E61}" srcOrd="0" destOrd="0" presId="urn:microsoft.com/office/officeart/2005/8/layout/vProcess5"/>
    <dgm:cxn modelId="{E48818F2-AF08-4D47-81A2-F63E17007D52}" srcId="{C6F960F2-4696-4906-BB0E-0B1175910024}" destId="{29A007D8-BCF6-4B55-9F85-AF66123386D0}" srcOrd="1" destOrd="0" parTransId="{82F506B4-0829-4B60-B0FD-EDECDBEDFFD5}" sibTransId="{12F209C3-19AC-4400-BE91-866EB994C132}"/>
    <dgm:cxn modelId="{381F7DDB-D20E-4448-A322-4C7131BCFA32}" type="presOf" srcId="{3B7A9858-D94D-4E51-86C4-F4925A004E10}" destId="{C10E5DAA-83C1-4E1C-934D-25D5CA66EF93}" srcOrd="0" destOrd="0" presId="urn:microsoft.com/office/officeart/2005/8/layout/vProcess5"/>
    <dgm:cxn modelId="{C9E7A4FD-56D4-47B2-A290-7FCAF6B6C4E3}" type="presOf" srcId="{CB512B7D-82B3-44F1-BCC5-30A342777932}" destId="{7A52CD6A-69C0-4BCA-B03C-E6E7D89C0DDC}" srcOrd="1" destOrd="0" presId="urn:microsoft.com/office/officeart/2005/8/layout/vProcess5"/>
    <dgm:cxn modelId="{AD980694-3BB1-4415-A486-B425CA30230F}" type="presOf" srcId="{29A007D8-BCF6-4B55-9F85-AF66123386D0}" destId="{08B54F27-13A7-497B-9E69-BB7D1B9ABD31}" srcOrd="1" destOrd="0" presId="urn:microsoft.com/office/officeart/2005/8/layout/vProcess5"/>
    <dgm:cxn modelId="{46FF8246-93AF-49FA-B48E-BEB21FBF35E7}" type="presOf" srcId="{C6F960F2-4696-4906-BB0E-0B1175910024}" destId="{B1AD53E9-2BE4-41D3-B738-B7D6F5641B7E}" srcOrd="0" destOrd="0" presId="urn:microsoft.com/office/officeart/2005/8/layout/vProcess5"/>
    <dgm:cxn modelId="{91E263F6-7E45-457C-BAB6-AE71689929F2}" type="presParOf" srcId="{B1AD53E9-2BE4-41D3-B738-B7D6F5641B7E}" destId="{02C8A0E0-6F4F-495C-AAD0-65FF17981C5E}" srcOrd="0" destOrd="0" presId="urn:microsoft.com/office/officeart/2005/8/layout/vProcess5"/>
    <dgm:cxn modelId="{6A3E9B28-B775-46C2-BB5C-ACB5C824D02A}" type="presParOf" srcId="{B1AD53E9-2BE4-41D3-B738-B7D6F5641B7E}" destId="{B2D116EA-59EE-4CEF-A372-18C25B1E67EF}" srcOrd="1" destOrd="0" presId="urn:microsoft.com/office/officeart/2005/8/layout/vProcess5"/>
    <dgm:cxn modelId="{79FAE477-51AE-448E-8A57-8E83870F48AD}" type="presParOf" srcId="{B1AD53E9-2BE4-41D3-B738-B7D6F5641B7E}" destId="{6C7F2A97-E941-4DE1-9244-6E3783605E4D}" srcOrd="2" destOrd="0" presId="urn:microsoft.com/office/officeart/2005/8/layout/vProcess5"/>
    <dgm:cxn modelId="{B55B44BB-E9A6-45F9-9937-6CBC0D3569F7}" type="presParOf" srcId="{B1AD53E9-2BE4-41D3-B738-B7D6F5641B7E}" destId="{83C03053-E44D-4504-BF69-8CCC68586E61}" srcOrd="3" destOrd="0" presId="urn:microsoft.com/office/officeart/2005/8/layout/vProcess5"/>
    <dgm:cxn modelId="{9658592E-15A3-4991-947D-C2CA4CB8E676}" type="presParOf" srcId="{B1AD53E9-2BE4-41D3-B738-B7D6F5641B7E}" destId="{C10E5DAA-83C1-4E1C-934D-25D5CA66EF93}" srcOrd="4" destOrd="0" presId="urn:microsoft.com/office/officeart/2005/8/layout/vProcess5"/>
    <dgm:cxn modelId="{80057222-7520-4F55-B0D8-8A9543254D52}" type="presParOf" srcId="{B1AD53E9-2BE4-41D3-B738-B7D6F5641B7E}" destId="{D56461A0-A7BF-43C6-918E-AB26BCD0A0B2}" srcOrd="5" destOrd="0" presId="urn:microsoft.com/office/officeart/2005/8/layout/vProcess5"/>
    <dgm:cxn modelId="{88C2012C-161C-4B14-956F-3ED116B41CBE}" type="presParOf" srcId="{B1AD53E9-2BE4-41D3-B738-B7D6F5641B7E}" destId="{624B128D-3B4A-450A-A921-9C842E1A1977}" srcOrd="6" destOrd="0" presId="urn:microsoft.com/office/officeart/2005/8/layout/vProcess5"/>
    <dgm:cxn modelId="{8F8F6488-8CC9-4A4E-8C99-68669436FF4E}" type="presParOf" srcId="{B1AD53E9-2BE4-41D3-B738-B7D6F5641B7E}" destId="{08B54F27-13A7-497B-9E69-BB7D1B9ABD31}" srcOrd="7" destOrd="0" presId="urn:microsoft.com/office/officeart/2005/8/layout/vProcess5"/>
    <dgm:cxn modelId="{32B3FA15-F5EC-4F17-97FF-2AD010918777}" type="presParOf" srcId="{B1AD53E9-2BE4-41D3-B738-B7D6F5641B7E}" destId="{7A52CD6A-69C0-4BCA-B03C-E6E7D89C0DDC}" srcOrd="8" destOrd="0" presId="urn:microsoft.com/office/officeart/2005/8/layout/vProcess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EC4379-3499-40BF-98B0-1947C2CB25CA}" type="datetimeFigureOut">
              <a:rPr lang="uk-UA" smtClean="0"/>
              <a:pPr/>
              <a:t>12.02.2017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EC14F3-87F7-433B-B2FA-0F2C484D5EB2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05E24-ADA4-4203-979A-75117FB97EE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5046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797-A9CF-4E5C-887B-866EBF08FC19}" type="datetime1">
              <a:rPr lang="uk-UA" smtClean="0"/>
              <a:pPr/>
              <a:t>12.02.2017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AF861-9029-40B7-ACA7-FC595A47CEA7}" type="datetime1">
              <a:rPr lang="uk-UA" smtClean="0"/>
              <a:pPr/>
              <a:t>12.02.2017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25297-FDD6-4FEF-9B6A-5A541966DADB}" type="datetime1">
              <a:rPr lang="uk-UA" smtClean="0"/>
              <a:pPr/>
              <a:t>12.02.2017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8BACD-948B-4FCE-9443-0B7448B49D30}" type="datetime1">
              <a:rPr lang="uk-UA" smtClean="0"/>
              <a:pPr/>
              <a:t>12.02.2017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318D-E385-41E0-A009-229030D5D90C}" type="datetime1">
              <a:rPr lang="uk-UA" smtClean="0"/>
              <a:pPr/>
              <a:t>12.02.2017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D7CD1-3AA8-46DB-80F4-BE08BBEA83AF}" type="datetime1">
              <a:rPr lang="uk-UA" smtClean="0"/>
              <a:pPr/>
              <a:t>12.02.2017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E574A-B7D5-4961-9889-062A85FCF0C1}" type="datetime1">
              <a:rPr lang="uk-UA" smtClean="0"/>
              <a:pPr/>
              <a:t>12.02.2017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FA0B-FB0D-4AEC-893A-DE63F4400141}" type="datetime1">
              <a:rPr lang="uk-UA" smtClean="0"/>
              <a:pPr/>
              <a:t>12.02.2017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E05C6-5241-4C25-AA9A-C6DEC9835A35}" type="datetime1">
              <a:rPr lang="uk-UA" smtClean="0"/>
              <a:pPr/>
              <a:t>12.02.2017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ACD9C-1F43-4AA6-8217-7E437469A3A7}" type="datetime1">
              <a:rPr lang="uk-UA" smtClean="0"/>
              <a:pPr/>
              <a:t>12.02.2017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DEB10-53EA-411B-8247-9B25D33F0C79}" type="datetime1">
              <a:rPr lang="uk-UA" smtClean="0"/>
              <a:pPr/>
              <a:t>12.02.2017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0ECF5-F6AE-415C-BB63-E995E773C29C}" type="datetime1">
              <a:rPr lang="uk-UA" smtClean="0"/>
              <a:pPr/>
              <a:t>12.02.2017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3C760-EF65-45CC-9B27-8B27E198397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openxmlformats.org/officeDocument/2006/relationships/image" Target="../media/image43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&#1050;&#1088;&#1072;&#1089;&#1080;&#1074;&#1080;&#1081;%20&#1082;&#1083;&#1110;&#1087;%20&#1087;&#1088;&#1086;%20&#1059;&#1082;&#1088;&#1072;&#1111;&#1085;&#1091;.mp4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'&#1071;%20&#1083;&#1102;&#1073;&#1083;&#1102;%20&#1059;&#1082;&#1088;&#1072;&#1111;&#1085;&#1091;%20&#1089;&#1074;&#1086;&#1102;'%20&#1040;&#1085;&#1072;&#1090;&#1086;&#1083;&#1110;&#1081;%20&#1052;&#1072;&#1090;&#1074;&#1110;&#1081;&#1095;&#1091;&#1082;.mp4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&#1092;&#1110;&#1079;&#1093;&#1074;&#1080;&#1083;&#1080;&#1085;&#1082;&#1072;%20&#1059;&#1082;&#1088;&#1072;&#1111;&#1085;&#1086;,%20&#1084;&#1080;%20&#1090;&#1074;&#1086;&#1103;%20&#1085;&#1072;&#1076;&#1110;&#1103;.mp4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&#171;&#1055;&#1110;&#1089;&#1085;&#1103;%20&#1085;&#1072;%20&#1076;&#1086;&#1073;&#1088;&#1086;&#187;%20&#1058;&#1077;&#1072;&#1090;&#1088;%20&#1055;&#1110;&#1089;&#1085;&#1110;%20&#171;&#1044;&#1078;&#1077;&#1088;&#1077;&#1083;&#1072;&#187;.mp4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hyperlink" Target="mikki.bmp" TargetMode="Externa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image" Target="../media/image18.jpe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23671_html_m51291f8f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16" y="2947970"/>
            <a:ext cx="5565879" cy="391003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857488" y="214290"/>
            <a:ext cx="289290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Графічний редактор </a:t>
            </a:r>
            <a:r>
              <a:rPr lang="en-US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Paint</a:t>
            </a:r>
            <a:endParaRPr lang="uk-UA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3" name="Рисунок 12" descr="серце 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6644" y="2285992"/>
            <a:ext cx="1857356" cy="185735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282" y="500042"/>
            <a:ext cx="486261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Практична робота </a:t>
            </a:r>
            <a:endParaRPr lang="uk-U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142984"/>
            <a:ext cx="814338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«</a:t>
            </a:r>
            <a:r>
              <a:rPr lang="uk-UA" sz="4000" b="1" i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Створення графічних зображень </a:t>
            </a:r>
            <a:endParaRPr lang="uk-UA" sz="4000" b="1" i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  <a:p>
            <a:r>
              <a:rPr lang="uk-UA" sz="40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за </a:t>
            </a:r>
            <a:r>
              <a:rPr lang="uk-UA" sz="4000" b="1" i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поданим планом</a:t>
            </a:r>
            <a:r>
              <a:rPr lang="uk-UA" sz="40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» </a:t>
            </a:r>
            <a:endParaRPr lang="uk-U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2428868"/>
            <a:ext cx="68784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Робота </a:t>
            </a:r>
            <a:r>
              <a:rPr lang="uk-UA" sz="2800" b="1" dirty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над проектом </a:t>
            </a:r>
            <a:r>
              <a:rPr lang="uk-UA" sz="2800" b="1" i="1" dirty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«З Україною в серці»</a:t>
            </a:r>
            <a:endParaRPr lang="uk-UA" sz="2800" b="1" dirty="0">
              <a:ln w="11430"/>
              <a:solidFill>
                <a:srgbClr val="00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1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900" y="3714752"/>
            <a:ext cx="500066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4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uk-UA" sz="4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uk-UA" sz="4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uk-UA" sz="4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uk-UA" sz="4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uk-UA" sz="4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uk-UA" sz="4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uk-UA" sz="4800" dirty="0" smtClean="0">
                <a:solidFill>
                  <a:schemeClr val="bg1">
                    <a:lumMod val="50000"/>
                  </a:schemeClr>
                </a:solidFill>
              </a:rPr>
            </a:br>
            <a:endParaRPr lang="ru-RU" sz="4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214313"/>
            <a:ext cx="8501063" cy="6072187"/>
          </a:xfrm>
        </p:spPr>
        <p:txBody>
          <a:bodyPr>
            <a:normAutofit/>
          </a:bodyPr>
          <a:lstStyle/>
          <a:p>
            <a:endParaRPr lang="uk-UA" b="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uk-UA" b="0" dirty="0" smtClean="0">
              <a:solidFill>
                <a:schemeClr val="tx1"/>
              </a:solidFill>
            </a:endParaRPr>
          </a:p>
          <a:p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596" y="0"/>
            <a:ext cx="835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Для роботи з фрагментами малюнка: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23" name="Схема 22"/>
          <p:cNvGraphicFramePr/>
          <p:nvPr/>
        </p:nvGraphicFramePr>
        <p:xfrm>
          <a:off x="785786" y="642918"/>
          <a:ext cx="7072362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3714752"/>
            <a:ext cx="500066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6" descr="CHLD293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388" y="142852"/>
            <a:ext cx="1498612" cy="149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10</a:t>
            </a:fld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467600" cy="631844"/>
          </a:xfrm>
        </p:spPr>
        <p:txBody>
          <a:bodyPr>
            <a:normAutofit/>
          </a:bodyPr>
          <a:lstStyle/>
          <a:p>
            <a:pPr algn="ctr"/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Вибір кольорів для ліній і тла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Рисунок 2" descr="03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3571876"/>
            <a:ext cx="2114550" cy="3133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03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4295779"/>
            <a:ext cx="4486275" cy="2562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14282" y="642918"/>
            <a:ext cx="385765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400" dirty="0" smtClean="0"/>
              <a:t>Колір лінії використовується для зафарбовування ліній та контурів фігур. 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4643438" y="642918"/>
            <a:ext cx="4071966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400" dirty="0" smtClean="0"/>
              <a:t>Внутрішні області замкнених фігур  зафарбовується кольором тла. 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1357298"/>
            <a:ext cx="850112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400" dirty="0" smtClean="0"/>
              <a:t>Кольори можна вибирати за допомогою миші: лівою кнопкою в палітрі вказується основний колір, </a:t>
            </a:r>
          </a:p>
          <a:p>
            <a:r>
              <a:rPr lang="uk-UA" sz="1400" dirty="0" smtClean="0"/>
              <a:t>а правою – колір тла. </a:t>
            </a:r>
            <a:endParaRPr lang="ru-RU" sz="1400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928802"/>
            <a:ext cx="471490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786446" y="1928802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Колірна палітра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142844" y="2928934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Колір малювання</a:t>
            </a:r>
            <a:endParaRPr lang="ru-RU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2071670" y="3071810"/>
            <a:ext cx="1214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Колір тла</a:t>
            </a:r>
            <a:endParaRPr lang="ru-RU" sz="12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 flipH="1" flipV="1">
            <a:off x="214282" y="2285992"/>
            <a:ext cx="714380" cy="5715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>
            <a:off x="1000100" y="2428868"/>
            <a:ext cx="1143008" cy="7143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9" idx="1"/>
          </p:cNvCxnSpPr>
          <p:nvPr/>
        </p:nvCxnSpPr>
        <p:spPr>
          <a:xfrm rot="10800000" flipV="1">
            <a:off x="5143504" y="2159634"/>
            <a:ext cx="642942" cy="1263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500430" y="2714620"/>
            <a:ext cx="52864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Якщо серед 28 кольорів палітри не вистачає потрібного вам кольору, скористаємося командою Кольори, Зміна палітри. Відкриється діалогове вікно (1). Якщо серед основних кольорів немає потрібного, то  тиснемо кнопку Визначити колір, у вікні Зміна палітри відобразиться область із спектром кольорів (2). За допомогою миші в області спектра вибираємо відтінок та контрастність кольору, а у вертикальній смужці – його яскравість. Тиснемо кнопку Добавити в набір і </a:t>
            </a:r>
            <a:r>
              <a:rPr lang="uk-UA" sz="1200" dirty="0" err="1" smtClean="0"/>
              <a:t>Ок</a:t>
            </a:r>
            <a:r>
              <a:rPr lang="uk-UA" sz="1200" dirty="0" smtClean="0"/>
              <a:t>.</a:t>
            </a:r>
            <a:endParaRPr lang="ru-RU" sz="1200" dirty="0"/>
          </a:p>
        </p:txBody>
      </p:sp>
      <p:sp>
        <p:nvSpPr>
          <p:cNvPr id="19" name="Овал 18"/>
          <p:cNvSpPr/>
          <p:nvPr/>
        </p:nvSpPr>
        <p:spPr>
          <a:xfrm>
            <a:off x="214282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071802" y="392906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214282" y="371475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101530" y="390448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2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42910" y="6143644"/>
            <a:ext cx="2000264" cy="21431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7" descr="E:\Яна\Фони  для малят\Палітра\hudozhnik-of.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5272" y="5072074"/>
            <a:ext cx="1234860" cy="1332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11</a:t>
            </a:fld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  <p:bldP spid="22" grpId="0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12</a:t>
            </a:fld>
            <a:endParaRPr lang="uk-UA"/>
          </a:p>
        </p:txBody>
      </p:sp>
      <p:sp>
        <p:nvSpPr>
          <p:cNvPr id="3" name="TextBox 2"/>
          <p:cNvSpPr txBox="1"/>
          <p:nvPr/>
        </p:nvSpPr>
        <p:spPr>
          <a:xfrm>
            <a:off x="642910" y="857232"/>
            <a:ext cx="5000660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b="1" dirty="0" smtClean="0"/>
              <a:t>Хто такий патріот?</a:t>
            </a:r>
            <a:endParaRPr lang="uk-UA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3108" y="2571744"/>
            <a:ext cx="6429420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b="1" dirty="0" smtClean="0"/>
              <a:t>Патріотизм</a:t>
            </a:r>
            <a:r>
              <a:rPr lang="uk-UA" sz="2400" dirty="0" smtClean="0"/>
              <a:t> – основа духовного життя кожної людини, її прагнення до волі та процвітання своєї країни. </a:t>
            </a:r>
          </a:p>
          <a:p>
            <a:endParaRPr lang="uk-UA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57224" y="1571612"/>
            <a:ext cx="5786478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b="1" dirty="0" smtClean="0"/>
              <a:t>Патріот</a:t>
            </a:r>
            <a:r>
              <a:rPr lang="uk-UA" sz="2400" dirty="0" smtClean="0"/>
              <a:t> - особа яка відчуває патріотизм.</a:t>
            </a:r>
          </a:p>
          <a:p>
            <a:endParaRPr lang="uk-UA" sz="2400" dirty="0"/>
          </a:p>
        </p:txBody>
      </p:sp>
      <p:pic>
        <p:nvPicPr>
          <p:cNvPr id="6" name="Рисунок 5" descr="ukr_dina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3429000"/>
            <a:ext cx="5143536" cy="31746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ерце 1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0"/>
            <a:ext cx="4500594" cy="450059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13</a:t>
            </a:fld>
            <a:endParaRPr lang="uk-UA"/>
          </a:p>
        </p:txBody>
      </p:sp>
      <p:sp>
        <p:nvSpPr>
          <p:cNvPr id="5" name="TextBox 4"/>
          <p:cNvSpPr txBox="1"/>
          <p:nvPr/>
        </p:nvSpPr>
        <p:spPr>
          <a:xfrm>
            <a:off x="1142976" y="3929066"/>
            <a:ext cx="7358114" cy="18158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b="1" dirty="0" smtClean="0"/>
              <a:t>Композиція </a:t>
            </a:r>
            <a:r>
              <a:rPr lang="uk-UA" sz="2800" dirty="0" smtClean="0"/>
              <a:t>(лат. </a:t>
            </a:r>
            <a:r>
              <a:rPr lang="uk-UA" sz="2800" dirty="0" err="1" smtClean="0"/>
              <a:t>compositio</a:t>
            </a:r>
            <a:r>
              <a:rPr lang="uk-UA" sz="2800" dirty="0" smtClean="0"/>
              <a:t> - складання, зв’язування, з’єднання) - поєднання деяких елементів, які об’єднані загальним задумом і утворюють цілісне зображення.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4643446"/>
            <a:ext cx="1543060" cy="19288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Розробка плану побудови зображення</a:t>
            </a:r>
            <a:endParaRPr lang="uk-UA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714348" y="1643050"/>
          <a:ext cx="8072494" cy="3643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14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000232" y="500042"/>
            <a:ext cx="63367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uk-UA" sz="2800" b="1" dirty="0" smtClean="0">
                <a:solidFill>
                  <a:srgbClr val="6600CC"/>
                </a:solidFill>
              </a:rPr>
              <a:t> Аналіз </a:t>
            </a:r>
            <a:r>
              <a:rPr lang="uk-UA" sz="2800" b="1" dirty="0">
                <a:solidFill>
                  <a:srgbClr val="6600CC"/>
                </a:solidFill>
              </a:rPr>
              <a:t>композиції </a:t>
            </a:r>
            <a:r>
              <a:rPr lang="uk-UA" sz="2800" b="1" dirty="0" smtClean="0">
                <a:solidFill>
                  <a:srgbClr val="6600CC"/>
                </a:solidFill>
              </a:rPr>
              <a:t>малюнка</a:t>
            </a:r>
            <a:endParaRPr lang="ru-RU" sz="2800" b="1" dirty="0">
              <a:solidFill>
                <a:srgbClr val="6600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380" y="2388598"/>
            <a:ext cx="8633421" cy="375487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b="1" dirty="0" smtClean="0"/>
              <a:t>1</a:t>
            </a:r>
            <a:r>
              <a:rPr lang="uk-UA" sz="2000" b="1" dirty="0"/>
              <a:t>. Уважно роздивіться </a:t>
            </a:r>
            <a:r>
              <a:rPr lang="uk-UA" sz="2000" b="1" dirty="0" smtClean="0"/>
              <a:t>малюнок</a:t>
            </a:r>
            <a:r>
              <a:rPr lang="uk-UA" sz="2000" b="1" dirty="0"/>
              <a:t>, </a:t>
            </a:r>
            <a:r>
              <a:rPr lang="uk-UA" sz="2000" b="1" dirty="0" smtClean="0"/>
              <a:t>який </a:t>
            </a:r>
            <a:r>
              <a:rPr lang="uk-UA" sz="2000" b="1" dirty="0"/>
              <a:t>потрібно створити. </a:t>
            </a:r>
          </a:p>
          <a:p>
            <a:r>
              <a:rPr lang="uk-UA" sz="2000" b="1" dirty="0" smtClean="0"/>
              <a:t>2</a:t>
            </a:r>
            <a:r>
              <a:rPr lang="uk-UA" sz="2000" b="1" dirty="0"/>
              <a:t>. Визначте:</a:t>
            </a:r>
          </a:p>
          <a:p>
            <a:pPr marL="450850" indent="-179388">
              <a:buFont typeface="Wingdings" pitchFamily="2" charset="2"/>
              <a:buChar char="§"/>
            </a:pPr>
            <a:r>
              <a:rPr lang="uk-UA" sz="2000" b="1" dirty="0" smtClean="0"/>
              <a:t>3 </a:t>
            </a:r>
            <a:r>
              <a:rPr lang="uk-UA" sz="2000" b="1" dirty="0"/>
              <a:t>яких графічних об’єктів він складається? Які особливості малювання цих об’єктів?</a:t>
            </a:r>
          </a:p>
          <a:p>
            <a:pPr marL="450850" indent="-179388">
              <a:buFont typeface="Wingdings" pitchFamily="2" charset="2"/>
              <a:buChar char="§"/>
            </a:pPr>
            <a:r>
              <a:rPr lang="uk-UA" sz="2000" b="1" dirty="0" smtClean="0"/>
              <a:t>Якими </a:t>
            </a:r>
            <a:r>
              <a:rPr lang="uk-UA" sz="2000" b="1" dirty="0"/>
              <a:t>інструментами графічного редактора можна намалювати кожний з графічних об’єктів і у який спосіб? </a:t>
            </a:r>
          </a:p>
          <a:p>
            <a:pPr marL="450850" indent="-179388">
              <a:buFont typeface="Wingdings" pitchFamily="2" charset="2"/>
              <a:buChar char="§"/>
            </a:pPr>
            <a:r>
              <a:rPr lang="uk-UA" sz="2000" b="1" dirty="0" smtClean="0"/>
              <a:t>Яка </a:t>
            </a:r>
            <a:r>
              <a:rPr lang="uk-UA" sz="2000" b="1" dirty="0"/>
              <a:t>композиція </a:t>
            </a:r>
            <a:r>
              <a:rPr lang="uk-UA" sz="2000" b="1" dirty="0" smtClean="0"/>
              <a:t>малюнка? </a:t>
            </a:r>
            <a:r>
              <a:rPr lang="uk-UA" sz="2000" b="1" dirty="0"/>
              <a:t>У якій послідовності їх потрібно </a:t>
            </a:r>
            <a:r>
              <a:rPr lang="uk-UA" sz="2000" b="1" dirty="0" smtClean="0"/>
              <a:t>малювати </a:t>
            </a:r>
            <a:r>
              <a:rPr lang="uk-UA" sz="2000" b="1" dirty="0"/>
              <a:t>в графічному редакторі?</a:t>
            </a:r>
          </a:p>
          <a:p>
            <a:pPr marL="450850" indent="-179388">
              <a:buFont typeface="Wingdings" pitchFamily="2" charset="2"/>
              <a:buChar char="§"/>
            </a:pPr>
            <a:r>
              <a:rPr lang="uk-UA" sz="2000" b="1" dirty="0" smtClean="0"/>
              <a:t>Які </a:t>
            </a:r>
            <a:r>
              <a:rPr lang="uk-UA" sz="2000" b="1" dirty="0"/>
              <a:t>кольори використовуються на малюнку? Чи достатньо кольорів основної палітри графічного редактора?</a:t>
            </a:r>
          </a:p>
          <a:p>
            <a:pPr marL="450850" indent="-179388">
              <a:buFont typeface="Wingdings" pitchFamily="2" charset="2"/>
              <a:buChar char="§"/>
            </a:pPr>
            <a:r>
              <a:rPr lang="uk-UA" sz="2000" b="1" dirty="0" smtClean="0"/>
              <a:t>Аркуш </a:t>
            </a:r>
            <a:r>
              <a:rPr lang="uk-UA" sz="2000" b="1" dirty="0"/>
              <a:t>яких розмірів у графічному редакторі вам знадобиться?</a:t>
            </a:r>
          </a:p>
          <a:p>
            <a:endParaRPr lang="uk-UA" dirty="0"/>
          </a:p>
        </p:txBody>
      </p:sp>
      <p:pic>
        <p:nvPicPr>
          <p:cNvPr id="2052" name="Picture 4" descr="F:\Розібрать\5 клас Графічний редактор\Малюнки\none-13503235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527"/>
          <a:stretch/>
        </p:blipFill>
        <p:spPr bwMode="auto">
          <a:xfrm>
            <a:off x="285720" y="357166"/>
            <a:ext cx="2376264" cy="177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00034" y="1214422"/>
            <a:ext cx="16561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uk-UA" sz="2800" b="1" dirty="0" smtClean="0">
                <a:solidFill>
                  <a:srgbClr val="6600CC"/>
                </a:solidFill>
              </a:rPr>
              <a:t>Етап 1</a:t>
            </a:r>
            <a:endParaRPr lang="ru-RU" sz="2800" b="1" dirty="0">
              <a:solidFill>
                <a:srgbClr val="6600C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15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84596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159224" y="642918"/>
            <a:ext cx="69847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6600CC"/>
                </a:solidFill>
              </a:rPr>
              <a:t>Складання</a:t>
            </a:r>
            <a:r>
              <a:rPr lang="ru-RU" sz="2800" b="1" dirty="0" smtClean="0">
                <a:solidFill>
                  <a:srgbClr val="6600CC"/>
                </a:solidFill>
              </a:rPr>
              <a:t> </a:t>
            </a:r>
            <a:r>
              <a:rPr lang="ru-RU" sz="2800" b="1" dirty="0">
                <a:solidFill>
                  <a:srgbClr val="6600CC"/>
                </a:solidFill>
              </a:rPr>
              <a:t>плану </a:t>
            </a:r>
            <a:r>
              <a:rPr lang="ru-RU" sz="2800" b="1" dirty="0" err="1">
                <a:solidFill>
                  <a:srgbClr val="6600CC"/>
                </a:solidFill>
              </a:rPr>
              <a:t>створення</a:t>
            </a:r>
            <a:r>
              <a:rPr lang="ru-RU" sz="2800" b="1" dirty="0">
                <a:solidFill>
                  <a:srgbClr val="6600CC"/>
                </a:solidFill>
              </a:rPr>
              <a:t> </a:t>
            </a:r>
            <a:r>
              <a:rPr lang="ru-RU" sz="2800" b="1" dirty="0" err="1">
                <a:solidFill>
                  <a:srgbClr val="6600CC"/>
                </a:solidFill>
              </a:rPr>
              <a:t>малюнка</a:t>
            </a:r>
            <a:r>
              <a:rPr lang="ru-RU" sz="2800" b="1" dirty="0">
                <a:solidFill>
                  <a:srgbClr val="6600CC"/>
                </a:solidFill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8380" y="2388598"/>
            <a:ext cx="8514100" cy="344709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b="1" dirty="0" smtClean="0"/>
              <a:t>Під </a:t>
            </a:r>
            <a:r>
              <a:rPr lang="uk-UA" sz="2000" b="1" dirty="0"/>
              <a:t>час створення малюнка доцільно:</a:t>
            </a:r>
          </a:p>
          <a:p>
            <a:pPr marL="541338" indent="-179388">
              <a:buFont typeface="Wingdings" pitchFamily="2" charset="2"/>
              <a:buChar char="§"/>
            </a:pPr>
            <a:r>
              <a:rPr lang="uk-UA" sz="2000" b="1" dirty="0" smtClean="0"/>
              <a:t>починати </a:t>
            </a:r>
            <a:r>
              <a:rPr lang="uk-UA" sz="2000" b="1" dirty="0"/>
              <a:t>малювання з графічних об’єктів заднього плану;</a:t>
            </a:r>
          </a:p>
          <a:p>
            <a:pPr marL="541338" indent="-179388">
              <a:buFont typeface="Wingdings" pitchFamily="2" charset="2"/>
              <a:buChar char="§"/>
            </a:pPr>
            <a:r>
              <a:rPr lang="uk-UA" sz="2000" b="1" dirty="0" smtClean="0"/>
              <a:t>складні </a:t>
            </a:r>
            <a:r>
              <a:rPr lang="uk-UA" sz="2000" b="1" dirty="0"/>
              <a:t>об’єкти малювати частинами;</a:t>
            </a:r>
          </a:p>
          <a:p>
            <a:pPr marL="541338" indent="-179388">
              <a:buFont typeface="Wingdings" pitchFamily="2" charset="2"/>
              <a:buChar char="§"/>
            </a:pPr>
            <a:r>
              <a:rPr lang="uk-UA" sz="2000" b="1" dirty="0" smtClean="0"/>
              <a:t>якщо </a:t>
            </a:r>
            <a:r>
              <a:rPr lang="uk-UA" sz="2000" b="1" dirty="0"/>
              <a:t>малюєте пейзаж, то обов’язково використовуйте лінію горизонту;</a:t>
            </a:r>
          </a:p>
          <a:p>
            <a:pPr marL="541338" indent="-179388">
              <a:buFont typeface="Wingdings" pitchFamily="2" charset="2"/>
              <a:buChar char="§"/>
            </a:pPr>
            <a:r>
              <a:rPr lang="uk-UA" sz="2000" b="1" dirty="0" smtClean="0"/>
              <a:t>якщо </a:t>
            </a:r>
            <a:r>
              <a:rPr lang="uk-UA" sz="2000" b="1" dirty="0"/>
              <a:t>малюєте просторове зображення, то на малюнку повинна відтворюватися перспектива;</a:t>
            </a:r>
          </a:p>
          <a:p>
            <a:pPr marL="541338" indent="-179388">
              <a:buFont typeface="Wingdings" pitchFamily="2" charset="2"/>
              <a:buChar char="§"/>
            </a:pPr>
            <a:r>
              <a:rPr lang="uk-UA" sz="2000" b="1" dirty="0" smtClean="0"/>
              <a:t>кольори </a:t>
            </a:r>
            <a:r>
              <a:rPr lang="uk-UA" sz="2000" b="1" dirty="0"/>
              <a:t>потрібно добирати реалістичні;</a:t>
            </a:r>
          </a:p>
          <a:p>
            <a:pPr marL="541338" indent="-179388">
              <a:buFont typeface="Wingdings" pitchFamily="2" charset="2"/>
              <a:buChar char="§"/>
            </a:pPr>
            <a:r>
              <a:rPr lang="uk-UA" sz="2000" b="1" dirty="0" smtClean="0"/>
              <a:t>зафарбовуючи </a:t>
            </a:r>
            <a:r>
              <a:rPr lang="uk-UA" sz="2000" b="1" dirty="0"/>
              <a:t>об’єкти, потрібно враховувати затемнені та освітлені ділянки.</a:t>
            </a:r>
          </a:p>
          <a:p>
            <a:endParaRPr lang="uk-UA" dirty="0"/>
          </a:p>
        </p:txBody>
      </p:sp>
      <p:pic>
        <p:nvPicPr>
          <p:cNvPr id="7" name="Picture 4" descr="F:\Розібрать\5 клас Графічний редактор\Малюнки\none-13503235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527"/>
          <a:stretch/>
        </p:blipFill>
        <p:spPr bwMode="auto">
          <a:xfrm>
            <a:off x="285720" y="428604"/>
            <a:ext cx="2376264" cy="177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500034" y="1357298"/>
            <a:ext cx="16561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uk-UA" sz="2800" b="1" dirty="0" smtClean="0">
                <a:solidFill>
                  <a:srgbClr val="6600CC"/>
                </a:solidFill>
              </a:rPr>
              <a:t>Етап 2</a:t>
            </a:r>
            <a:endParaRPr lang="ru-RU" sz="2800" b="1" dirty="0">
              <a:solidFill>
                <a:srgbClr val="6600CC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16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51094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428860" y="642918"/>
            <a:ext cx="500066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uk-UA" sz="2800" b="1" dirty="0" smtClean="0">
                <a:solidFill>
                  <a:srgbClr val="6600CC"/>
                </a:solidFill>
              </a:rPr>
              <a:t>Побудова зображення </a:t>
            </a:r>
          </a:p>
          <a:p>
            <a:pPr algn="ctr"/>
            <a:r>
              <a:rPr lang="uk-UA" sz="2800" b="1" dirty="0" smtClean="0">
                <a:solidFill>
                  <a:srgbClr val="6600CC"/>
                </a:solidFill>
              </a:rPr>
              <a:t>в </a:t>
            </a:r>
            <a:r>
              <a:rPr lang="uk-UA" sz="2800" b="1" dirty="0">
                <a:solidFill>
                  <a:srgbClr val="6600CC"/>
                </a:solidFill>
              </a:rPr>
              <a:t>графічному </a:t>
            </a:r>
            <a:r>
              <a:rPr lang="uk-UA" sz="2800" b="1" dirty="0" smtClean="0">
                <a:solidFill>
                  <a:srgbClr val="6600CC"/>
                </a:solidFill>
              </a:rPr>
              <a:t>редакторі</a:t>
            </a:r>
            <a:endParaRPr lang="ru-RU" sz="2800" b="1" dirty="0">
              <a:solidFill>
                <a:srgbClr val="6600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2412978"/>
            <a:ext cx="7517675" cy="283154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71463" indent="-271463">
              <a:buFont typeface="+mj-lt"/>
              <a:buAutoNum type="arabicPeriod"/>
            </a:pPr>
            <a:r>
              <a:rPr lang="uk-UA" sz="2000" b="1" dirty="0" smtClean="0"/>
              <a:t>Запустіть графічний редактор </a:t>
            </a:r>
            <a:r>
              <a:rPr lang="en-US" sz="2000" b="1" dirty="0" smtClean="0"/>
              <a:t>Paint.</a:t>
            </a:r>
          </a:p>
          <a:p>
            <a:pPr marL="271463" indent="-271463">
              <a:buFont typeface="+mj-lt"/>
              <a:buAutoNum type="arabicPeriod"/>
            </a:pPr>
            <a:r>
              <a:rPr lang="uk-UA" sz="2000" b="1" dirty="0" smtClean="0"/>
              <a:t>Установіть розміри аркуша майбутнього малюнка.</a:t>
            </a:r>
          </a:p>
          <a:p>
            <a:pPr marL="271463" indent="-271463">
              <a:buFont typeface="+mj-lt"/>
              <a:buAutoNum type="arabicPeriod"/>
            </a:pPr>
            <a:r>
              <a:rPr lang="uk-UA" sz="2000" b="1" dirty="0" smtClean="0"/>
              <a:t>Зафарбуйте фон, намалюйте лінію горизонту (за потреби).</a:t>
            </a:r>
          </a:p>
          <a:p>
            <a:pPr marL="271463" indent="-271463">
              <a:buFont typeface="+mj-lt"/>
              <a:buAutoNum type="arabicPeriod"/>
            </a:pPr>
            <a:r>
              <a:rPr lang="uk-UA" sz="2000" b="1" dirty="0" smtClean="0"/>
              <a:t>Намалюйте окремі графічні об’єкти або частини складного графічного об’єкта.</a:t>
            </a:r>
          </a:p>
          <a:p>
            <a:pPr marL="271463" indent="-271463">
              <a:buFont typeface="+mj-lt"/>
              <a:buAutoNum type="arabicPeriod"/>
            </a:pPr>
            <a:r>
              <a:rPr lang="uk-UA" sz="2000" b="1" dirty="0" smtClean="0"/>
              <a:t>Зітріть допоміжні об’єкти, якщо їх використовували.</a:t>
            </a:r>
          </a:p>
          <a:p>
            <a:pPr marL="271463" indent="-271463">
              <a:buFont typeface="+mj-lt"/>
              <a:buAutoNum type="arabicPeriod"/>
            </a:pPr>
            <a:r>
              <a:rPr lang="uk-UA" sz="2000" b="1" dirty="0" smtClean="0"/>
              <a:t>Збережіть створений малюнок.</a:t>
            </a:r>
          </a:p>
          <a:p>
            <a:pPr marL="271463" indent="-271463">
              <a:buFont typeface="+mj-lt"/>
              <a:buAutoNum type="arabicPeriod"/>
            </a:pPr>
            <a:r>
              <a:rPr lang="uk-UA" sz="2000" b="1" dirty="0" smtClean="0"/>
              <a:t>Закрийте програму. </a:t>
            </a:r>
          </a:p>
          <a:p>
            <a:endParaRPr lang="uk-UA" dirty="0"/>
          </a:p>
        </p:txBody>
      </p:sp>
      <p:pic>
        <p:nvPicPr>
          <p:cNvPr id="8" name="Picture 4" descr="F:\Розібрать\5 клас Графічний редактор\Малюнки\none-13503235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527"/>
          <a:stretch/>
        </p:blipFill>
        <p:spPr bwMode="auto">
          <a:xfrm>
            <a:off x="357158" y="357166"/>
            <a:ext cx="2376264" cy="177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00034" y="1285860"/>
            <a:ext cx="16561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uk-UA" sz="2800" b="1" dirty="0" smtClean="0">
                <a:solidFill>
                  <a:srgbClr val="6600CC"/>
                </a:solidFill>
              </a:rPr>
              <a:t>Етап 3</a:t>
            </a:r>
            <a:endParaRPr lang="ru-RU" sz="2800" b="1" dirty="0">
              <a:solidFill>
                <a:srgbClr val="6600C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17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216555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Практична робота</a:t>
            </a:r>
            <a:endParaRPr lang="uk-UA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4" descr="http://subject.com.ua/textbook/informatics/2klas_1/2klas_1.files/image1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071810"/>
            <a:ext cx="7288906" cy="1819385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18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928662" y="571480"/>
            <a:ext cx="692948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914400" indent="-914400" algn="ctr"/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Працюємо за комп’ютером</a:t>
            </a:r>
          </a:p>
        </p:txBody>
      </p:sp>
      <p:sp>
        <p:nvSpPr>
          <p:cNvPr id="14" name="Прямокутник 13"/>
          <p:cNvSpPr/>
          <p:nvPr/>
        </p:nvSpPr>
        <p:spPr>
          <a:xfrm>
            <a:off x="500034" y="1357298"/>
            <a:ext cx="821537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FF0000"/>
                </a:solidFill>
              </a:rPr>
              <a:t>Увага</a:t>
            </a:r>
            <a:r>
              <a:rPr lang="ru-RU" b="1" dirty="0" smtClean="0">
                <a:solidFill>
                  <a:srgbClr val="FF0000"/>
                </a:solidFill>
              </a:rPr>
              <a:t>! </a:t>
            </a:r>
            <a:r>
              <a:rPr lang="ru-RU" b="1" i="1" dirty="0" err="1" smtClean="0">
                <a:ea typeface="Adobe Kaiti Std R" pitchFamily="18" charset="-128"/>
              </a:rPr>
              <a:t>Під</a:t>
            </a:r>
            <a:r>
              <a:rPr lang="ru-RU" b="1" i="1" dirty="0" smtClean="0">
                <a:ea typeface="Adobe Kaiti Std R" pitchFamily="18" charset="-128"/>
              </a:rPr>
              <a:t> час </a:t>
            </a:r>
            <a:r>
              <a:rPr lang="ru-RU" b="1" i="1" dirty="0" err="1" smtClean="0">
                <a:ea typeface="Adobe Kaiti Std R" pitchFamily="18" charset="-128"/>
              </a:rPr>
              <a:t>роботи</a:t>
            </a:r>
            <a:r>
              <a:rPr lang="ru-RU" b="1" i="1" dirty="0" smtClean="0">
                <a:ea typeface="Adobe Kaiti Std R" pitchFamily="18" charset="-128"/>
              </a:rPr>
              <a:t> </a:t>
            </a:r>
            <a:r>
              <a:rPr lang="ru-RU" b="1" i="1" dirty="0" err="1" smtClean="0">
                <a:ea typeface="Adobe Kaiti Std R" pitchFamily="18" charset="-128"/>
              </a:rPr>
              <a:t>з</a:t>
            </a:r>
            <a:r>
              <a:rPr lang="ru-RU" b="1" i="1" dirty="0" smtClean="0">
                <a:ea typeface="Adobe Kaiti Std R" pitchFamily="18" charset="-128"/>
              </a:rPr>
              <a:t> </a:t>
            </a:r>
            <a:r>
              <a:rPr lang="ru-RU" b="1" i="1" dirty="0" err="1" smtClean="0">
                <a:ea typeface="Adobe Kaiti Std R" pitchFamily="18" charset="-128"/>
              </a:rPr>
              <a:t>комп’ютером</a:t>
            </a:r>
            <a:r>
              <a:rPr lang="ru-RU" b="1" i="1" dirty="0" smtClean="0">
                <a:ea typeface="Adobe Kaiti Std R" pitchFamily="18" charset="-128"/>
              </a:rPr>
              <a:t> </a:t>
            </a:r>
            <a:r>
              <a:rPr lang="ru-RU" b="1" i="1" dirty="0" err="1" smtClean="0">
                <a:ea typeface="Adobe Kaiti Std R" pitchFamily="18" charset="-128"/>
              </a:rPr>
              <a:t>дотримуйтеся</a:t>
            </a:r>
            <a:r>
              <a:rPr lang="ru-RU" b="1" i="1" dirty="0" smtClean="0">
                <a:ea typeface="Adobe Kaiti Std R" pitchFamily="18" charset="-128"/>
              </a:rPr>
              <a:t> правил </a:t>
            </a:r>
            <a:r>
              <a:rPr lang="ru-RU" b="1" i="1" dirty="0" err="1" smtClean="0">
                <a:ea typeface="Adobe Kaiti Std R" pitchFamily="18" charset="-128"/>
              </a:rPr>
              <a:t>безпеки</a:t>
            </a:r>
            <a:r>
              <a:rPr lang="ru-RU" b="1" i="1" dirty="0" smtClean="0">
                <a:ea typeface="Adobe Kaiti Std R" pitchFamily="18" charset="-128"/>
              </a:rPr>
              <a:t> </a:t>
            </a:r>
            <a:r>
              <a:rPr lang="uk-UA" b="1" i="1" dirty="0" smtClean="0">
                <a:ea typeface="Adobe Kaiti Std R" pitchFamily="18" charset="-128"/>
              </a:rPr>
              <a:t>та санітарно-гігієнічних норм.</a:t>
            </a:r>
            <a:endParaRPr lang="uk-UA" b="1" dirty="0">
              <a:ea typeface="Adobe Kaiti Std R" pitchFamily="18" charset="-128"/>
            </a:endParaRPr>
          </a:p>
        </p:txBody>
      </p:sp>
      <p:pic>
        <p:nvPicPr>
          <p:cNvPr id="13" name="Picture 2" descr="C:\Users\User\Desktop\інформатика\КАРТИНКИ  до уроків інформатики\21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8712" y="2428868"/>
            <a:ext cx="5628449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19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mightybackgrounds.com/wp-content/uploads/2013/03/Rainbow-Paint-Backgroun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236" b="9642"/>
          <a:stretch/>
        </p:blipFill>
        <p:spPr bwMode="auto">
          <a:xfrm>
            <a:off x="0" y="3214687"/>
            <a:ext cx="6625595" cy="364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7158" y="142852"/>
            <a:ext cx="607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Завдання уроку:</a:t>
            </a:r>
            <a:endParaRPr lang="uk-UA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071546"/>
            <a:ext cx="8072494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71463" indent="-271463">
              <a:buFont typeface="Wingdings" pitchFamily="2" charset="2"/>
              <a:buChar char="ü"/>
            </a:pPr>
            <a:r>
              <a:rPr lang="uk-UA" sz="2400" dirty="0" smtClean="0"/>
              <a:t>ознайомитись з плануванням побудови зображення;</a:t>
            </a:r>
          </a:p>
          <a:p>
            <a:pPr marL="271463" indent="-271463">
              <a:buFont typeface="Wingdings" pitchFamily="2" charset="2"/>
              <a:buChar char="ü"/>
            </a:pPr>
            <a:r>
              <a:rPr lang="uk-UA" sz="2400" dirty="0" smtClean="0"/>
              <a:t>навчитися створювати малюнки на основі даного плану; </a:t>
            </a:r>
          </a:p>
          <a:p>
            <a:pPr marL="271463" indent="-271463">
              <a:buFont typeface="Wingdings" pitchFamily="2" charset="2"/>
              <a:buChar char="ü"/>
            </a:pPr>
            <a:r>
              <a:rPr lang="uk-UA" sz="2400" dirty="0" smtClean="0"/>
              <a:t>навчитися створювати композиції за планом із застосуванням графічного редактора </a:t>
            </a:r>
            <a:r>
              <a:rPr lang="uk-UA" sz="2400" dirty="0" err="1" smtClean="0"/>
              <a:t>Paint</a:t>
            </a:r>
            <a:r>
              <a:rPr lang="uk-UA" sz="2400" dirty="0" smtClean="0"/>
              <a:t>.</a:t>
            </a:r>
            <a:endParaRPr lang="uk-UA" sz="2400" dirty="0"/>
          </a:p>
        </p:txBody>
      </p:sp>
      <p:pic>
        <p:nvPicPr>
          <p:cNvPr id="3" name="Picture 2" descr="http://4.bp.blogspot.com/-NTIeg1d41xY/UDA22WCs4FI/AAAAAAAAGjo/iGUyVcwzrx4/s1600/%D1%85%D1%83%D0%B4%D0%BE%D0%B6%D0%BD%D0%B8%D0%B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52" y="3071810"/>
            <a:ext cx="2952776" cy="3107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2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6518" t="18901" r="60694" b="72620"/>
          <a:stretch>
            <a:fillRect/>
          </a:stretch>
        </p:blipFill>
        <p:spPr>
          <a:xfrm>
            <a:off x="500034" y="285728"/>
            <a:ext cx="1500198" cy="1650238"/>
          </a:xfr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20</a:t>
            </a:fld>
            <a:endParaRPr lang="uk-UA"/>
          </a:p>
        </p:txBody>
      </p:sp>
      <p:sp>
        <p:nvSpPr>
          <p:cNvPr id="7" name="TextBox 6"/>
          <p:cNvSpPr txBox="1"/>
          <p:nvPr/>
        </p:nvSpPr>
        <p:spPr>
          <a:xfrm>
            <a:off x="2071670" y="1142984"/>
            <a:ext cx="4929222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2400" dirty="0" smtClean="0"/>
              <a:t>Біля </a:t>
            </a:r>
            <a:r>
              <a:rPr lang="uk-UA" sz="2400" dirty="0" err="1" smtClean="0"/>
              <a:t>комп</a:t>
            </a:r>
            <a:r>
              <a:rPr lang="en-US" sz="2400" dirty="0" smtClean="0"/>
              <a:t>’</a:t>
            </a:r>
            <a:r>
              <a:rPr lang="uk-UA" sz="2400" dirty="0" err="1" smtClean="0"/>
              <a:t>ютера</a:t>
            </a:r>
            <a:r>
              <a:rPr lang="uk-UA" sz="2400" dirty="0" smtClean="0"/>
              <a:t> не дрімай</a:t>
            </a:r>
          </a:p>
          <a:p>
            <a:pPr marL="342900" indent="19050"/>
            <a:r>
              <a:rPr lang="uk-UA" sz="2400" dirty="0" smtClean="0"/>
              <a:t>Шнури уважно перевіряй.</a:t>
            </a:r>
            <a:endParaRPr lang="uk-UA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785786" y="3000372"/>
            <a:ext cx="4929222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uk-UA" sz="2400" dirty="0" smtClean="0"/>
              <a:t>2. За столом сиди рівно, як пава</a:t>
            </a:r>
          </a:p>
          <a:p>
            <a:pPr marL="342900" indent="-71438"/>
            <a:r>
              <a:rPr lang="uk-UA" sz="2400" dirty="0" smtClean="0"/>
              <a:t>Буде в тебе гарна постава!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74359" t="27261" r="13478" b="64310"/>
          <a:stretch>
            <a:fillRect/>
          </a:stretch>
        </p:blipFill>
        <p:spPr>
          <a:xfrm>
            <a:off x="6000760" y="2428868"/>
            <a:ext cx="1242873" cy="14287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28794" y="4786322"/>
            <a:ext cx="5643602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uk-UA" sz="2400" dirty="0" smtClean="0"/>
              <a:t>3. Своїм очам </a:t>
            </a:r>
            <a:r>
              <a:rPr lang="uk-UA" sz="2400" dirty="0" err="1" smtClean="0"/>
              <a:t>перепочии</a:t>
            </a:r>
            <a:r>
              <a:rPr lang="uk-UA" sz="2400" dirty="0" smtClean="0"/>
              <a:t> давай</a:t>
            </a:r>
          </a:p>
          <a:p>
            <a:pPr marL="342900" indent="-71438"/>
            <a:r>
              <a:rPr lang="uk-UA" sz="2400" dirty="0" smtClean="0"/>
              <a:t>Час від часу від екрану їх відривай!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 l="20647" t="35172" r="65827" b="57046"/>
          <a:stretch>
            <a:fillRect/>
          </a:stretch>
        </p:blipFill>
        <p:spPr>
          <a:xfrm>
            <a:off x="500034" y="4357694"/>
            <a:ext cx="1428760" cy="13638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21</a:t>
            </a:fld>
            <a:endParaRPr lang="uk-UA"/>
          </a:p>
        </p:txBody>
      </p:sp>
      <p:sp>
        <p:nvSpPr>
          <p:cNvPr id="8" name="TextBox 7"/>
          <p:cNvSpPr txBox="1"/>
          <p:nvPr/>
        </p:nvSpPr>
        <p:spPr>
          <a:xfrm>
            <a:off x="500034" y="500042"/>
            <a:ext cx="6143668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uk-UA" sz="2400" dirty="0" smtClean="0"/>
              <a:t>4. Любий друже, повагу май</a:t>
            </a:r>
          </a:p>
          <a:p>
            <a:pPr marL="342900" indent="-71438"/>
            <a:r>
              <a:rPr lang="uk-UA" sz="2400" dirty="0" smtClean="0"/>
              <a:t>Без дозволу вчителя </a:t>
            </a:r>
            <a:r>
              <a:rPr lang="uk-UA" sz="2400" dirty="0" err="1" smtClean="0"/>
              <a:t>комп</a:t>
            </a:r>
            <a:r>
              <a:rPr lang="en-US" sz="2400" dirty="0" smtClean="0"/>
              <a:t>’</a:t>
            </a:r>
            <a:r>
              <a:rPr lang="uk-UA" sz="2400" dirty="0" err="1" smtClean="0"/>
              <a:t>ютер</a:t>
            </a:r>
            <a:r>
              <a:rPr lang="uk-UA" sz="2400" dirty="0" smtClean="0"/>
              <a:t> не вмикай!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 l="69677" t="41935" r="11726" b="47874"/>
          <a:stretch>
            <a:fillRect/>
          </a:stretch>
        </p:blipFill>
        <p:spPr>
          <a:xfrm>
            <a:off x="7000892" y="285728"/>
            <a:ext cx="1414472" cy="128588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42976" y="1643050"/>
            <a:ext cx="5643602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uk-UA" sz="2400" dirty="0" smtClean="0"/>
              <a:t>5. Про інструкції з експлуатації</a:t>
            </a:r>
          </a:p>
          <a:p>
            <a:pPr marL="342900" indent="-71438"/>
            <a:r>
              <a:rPr lang="uk-UA" sz="2400" dirty="0" smtClean="0"/>
              <a:t>Не забувай!</a:t>
            </a:r>
          </a:p>
          <a:p>
            <a:pPr marL="342900" indent="-71438"/>
            <a:r>
              <a:rPr lang="uk-UA" sz="2400" dirty="0" smtClean="0"/>
              <a:t>Вмикаючи, вимикаючи прилад</a:t>
            </a:r>
          </a:p>
          <a:p>
            <a:pPr marL="342900" indent="-71438"/>
            <a:r>
              <a:rPr lang="uk-UA" sz="2400" dirty="0" smtClean="0"/>
              <a:t>Щоразу в неї заглядає!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14546" y="3714752"/>
            <a:ext cx="6143668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uk-UA" sz="2400" dirty="0" smtClean="0"/>
              <a:t>6. Самостійно </a:t>
            </a:r>
            <a:r>
              <a:rPr lang="uk-UA" sz="2400" dirty="0" err="1" smtClean="0"/>
              <a:t>комп</a:t>
            </a:r>
            <a:r>
              <a:rPr lang="en-US" sz="2400" dirty="0" smtClean="0"/>
              <a:t>’</a:t>
            </a:r>
            <a:r>
              <a:rPr lang="uk-UA" sz="2400" dirty="0" err="1" smtClean="0"/>
              <a:t>ютер</a:t>
            </a:r>
            <a:r>
              <a:rPr lang="uk-UA" sz="2400" dirty="0" smtClean="0"/>
              <a:t> не лізь – </a:t>
            </a:r>
          </a:p>
          <a:p>
            <a:pPr marL="342900" indent="-71438"/>
            <a:r>
              <a:rPr lang="uk-UA" sz="2400" dirty="0" smtClean="0"/>
              <a:t>В нашому кабінеті електрика скрізь!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rcRect l="66295" t="62317" r="16798" b="25453"/>
          <a:stretch>
            <a:fillRect/>
          </a:stretch>
        </p:blipFill>
        <p:spPr>
          <a:xfrm>
            <a:off x="571472" y="3571876"/>
            <a:ext cx="1285884" cy="15430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22</a:t>
            </a:fld>
            <a:endParaRPr lang="uk-UA"/>
          </a:p>
        </p:txBody>
      </p:sp>
      <p:sp>
        <p:nvSpPr>
          <p:cNvPr id="8" name="TextBox 7"/>
          <p:cNvSpPr txBox="1"/>
          <p:nvPr/>
        </p:nvSpPr>
        <p:spPr>
          <a:xfrm>
            <a:off x="2428860" y="500042"/>
            <a:ext cx="6143668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uk-UA" sz="2400" dirty="0" smtClean="0"/>
              <a:t>7. Раптом аварія – </a:t>
            </a:r>
          </a:p>
          <a:p>
            <a:pPr marL="342900" indent="-71438"/>
            <a:r>
              <a:rPr lang="uk-UA" sz="2400" dirty="0" smtClean="0"/>
              <a:t>Не позіхай,</a:t>
            </a:r>
          </a:p>
          <a:p>
            <a:pPr marL="342900" indent="-71438"/>
            <a:r>
              <a:rPr lang="uk-UA" sz="2400" dirty="0" smtClean="0"/>
              <a:t>Вчителю відразу повідомляй!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5786" y="2500306"/>
            <a:ext cx="5643602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uk-UA" sz="2400" dirty="0" smtClean="0"/>
              <a:t>8. Про режим роботи машини</a:t>
            </a:r>
          </a:p>
          <a:p>
            <a:pPr marL="342900" indent="-71438"/>
            <a:r>
              <a:rPr lang="uk-UA" sz="2400" dirty="0" smtClean="0"/>
              <a:t>Не слід забувати:</a:t>
            </a:r>
          </a:p>
          <a:p>
            <a:pPr marL="342900" indent="-71438"/>
            <a:r>
              <a:rPr lang="uk-UA" sz="2400" dirty="0" err="1" smtClean="0"/>
              <a:t>Комп</a:t>
            </a:r>
            <a:r>
              <a:rPr lang="en-US" sz="2400" dirty="0" smtClean="0"/>
              <a:t>’</a:t>
            </a:r>
            <a:r>
              <a:rPr lang="ru-RU" sz="2400" dirty="0" err="1" smtClean="0"/>
              <a:t>ютеру</a:t>
            </a:r>
            <a:r>
              <a:rPr lang="ru-RU" sz="2400" dirty="0" smtClean="0"/>
              <a:t> </a:t>
            </a:r>
            <a:r>
              <a:rPr lang="ru-RU" sz="2400" dirty="0" err="1" smtClean="0"/>
              <a:t>теж</a:t>
            </a:r>
            <a:r>
              <a:rPr lang="ru-RU" sz="2400" dirty="0" smtClean="0"/>
              <a:t> треба </a:t>
            </a:r>
            <a:r>
              <a:rPr lang="ru-RU" sz="2400" dirty="0" err="1" smtClean="0"/>
              <a:t>відпочивати</a:t>
            </a:r>
            <a:r>
              <a:rPr lang="ru-RU" sz="2400" dirty="0" smtClean="0"/>
              <a:t>!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57422" y="4643446"/>
            <a:ext cx="6143668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uk-UA" sz="2400" dirty="0" smtClean="0"/>
              <a:t>9. Скінчилась робота</a:t>
            </a:r>
          </a:p>
          <a:p>
            <a:pPr marL="342900" indent="19050"/>
            <a:r>
              <a:rPr lang="uk-UA" sz="2400" dirty="0" smtClean="0"/>
              <a:t>Ти не тікай,</a:t>
            </a:r>
          </a:p>
          <a:p>
            <a:pPr marL="342900" indent="19050"/>
            <a:r>
              <a:rPr lang="uk-UA" sz="2400" dirty="0" smtClean="0"/>
              <a:t>А за собою </a:t>
            </a:r>
            <a:r>
              <a:rPr lang="uk-UA" sz="2400" dirty="0" err="1" smtClean="0"/>
              <a:t>поприбирай</a:t>
            </a:r>
            <a:r>
              <a:rPr lang="uk-UA" sz="2400" dirty="0" smtClean="0"/>
              <a:t>!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 l="40935" t="62317" r="40693" b="22396"/>
          <a:stretch>
            <a:fillRect/>
          </a:stretch>
        </p:blipFill>
        <p:spPr>
          <a:xfrm>
            <a:off x="6786578" y="2143116"/>
            <a:ext cx="1143008" cy="1577770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rcRect l="37554" t="85522" r="45539" b="2013"/>
          <a:stretch>
            <a:fillRect/>
          </a:stretch>
        </p:blipFill>
        <p:spPr>
          <a:xfrm>
            <a:off x="714348" y="3929066"/>
            <a:ext cx="1571636" cy="1922231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15575" t="53145" r="67518" b="36664"/>
          <a:stretch>
            <a:fillRect/>
          </a:stretch>
        </p:blipFill>
        <p:spPr>
          <a:xfrm>
            <a:off x="571472" y="357166"/>
            <a:ext cx="1714512" cy="1714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Настрі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528" y="571480"/>
            <a:ext cx="7247472" cy="60722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1538" y="1643050"/>
            <a:ext cx="2786082" cy="35394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C000"/>
                </a:solidFill>
              </a:rPr>
              <a:t>Жовтий </a:t>
            </a:r>
          </a:p>
          <a:p>
            <a:r>
              <a:rPr lang="uk-UA" sz="2800" b="1" dirty="0" smtClean="0">
                <a:solidFill>
                  <a:srgbClr val="FF0000"/>
                </a:solidFill>
              </a:rPr>
              <a:t>Червоний</a:t>
            </a:r>
          </a:p>
          <a:p>
            <a:r>
              <a:rPr lang="uk-UA" sz="2800" b="1" dirty="0" smtClean="0">
                <a:solidFill>
                  <a:srgbClr val="000099"/>
                </a:solidFill>
              </a:rPr>
              <a:t>Синій</a:t>
            </a:r>
          </a:p>
          <a:p>
            <a:r>
              <a:rPr lang="uk-UA" sz="2800" b="1" dirty="0" smtClean="0">
                <a:solidFill>
                  <a:srgbClr val="00B050"/>
                </a:solidFill>
              </a:rPr>
              <a:t>Зелений</a:t>
            </a:r>
          </a:p>
          <a:p>
            <a:r>
              <a:rPr lang="uk-UA" sz="2800" b="1" dirty="0" smtClean="0">
                <a:solidFill>
                  <a:schemeClr val="bg1">
                    <a:lumMod val="50000"/>
                  </a:schemeClr>
                </a:solidFill>
              </a:rPr>
              <a:t>Сірий </a:t>
            </a: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Помаранчевий</a:t>
            </a:r>
          </a:p>
          <a:p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</a:rPr>
              <a:t>Коричневий  </a:t>
            </a:r>
          </a:p>
          <a:p>
            <a:endParaRPr lang="uk-UA" sz="28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0" y="142852"/>
            <a:ext cx="2928958" cy="1467008"/>
          </a:xfrm>
          <a:prstGeom prst="rect">
            <a:avLst/>
          </a:prstGeom>
        </p:spPr>
      </p:pic>
      <p:pic>
        <p:nvPicPr>
          <p:cNvPr id="7" name="Рисунок 6" descr="depositphotos_6539108-Cartoon-boy-drawing-heart-shape-with-paintbrus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98367" y="4714884"/>
            <a:ext cx="1945633" cy="1936124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23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500042"/>
            <a:ext cx="7858180" cy="7386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b="1" dirty="0" smtClean="0"/>
              <a:t>Завдання 1.</a:t>
            </a:r>
            <a:r>
              <a:rPr lang="uk-UA" sz="2400" dirty="0" smtClean="0"/>
              <a:t> Збери карту України</a:t>
            </a:r>
          </a:p>
          <a:p>
            <a:endParaRPr lang="uk-UA" dirty="0"/>
          </a:p>
        </p:txBody>
      </p:sp>
      <p:pic>
        <p:nvPicPr>
          <p:cNvPr id="5" name="Рисунок 4" descr="carta_obl_uk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3" y="1285860"/>
            <a:ext cx="5625743" cy="3857652"/>
          </a:xfrm>
          <a:prstGeom prst="rect">
            <a:avLst/>
          </a:prstGeom>
        </p:spPr>
      </p:pic>
      <p:pic>
        <p:nvPicPr>
          <p:cNvPr id="4" name="Picture 9" descr="bembi_(2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2" y="4429132"/>
            <a:ext cx="2595017" cy="19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400px-01_pidlisevich_opc_ok12-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20" y="1357298"/>
            <a:ext cx="892151" cy="669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24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25</a:t>
            </a:fld>
            <a:endParaRPr lang="uk-UA"/>
          </a:p>
        </p:txBody>
      </p:sp>
      <p:sp>
        <p:nvSpPr>
          <p:cNvPr id="4" name="Сердце 3">
            <a:hlinkClick r:id="rId3" action="ppaction://hlinkfile"/>
          </p:cNvPr>
          <p:cNvSpPr/>
          <p:nvPr/>
        </p:nvSpPr>
        <p:spPr>
          <a:xfrm>
            <a:off x="1500166" y="357166"/>
            <a:ext cx="785818" cy="642942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e4484a1c2967.jpg"/>
          <p:cNvPicPr>
            <a:picLocks noChangeAspect="1"/>
          </p:cNvPicPr>
          <p:nvPr/>
        </p:nvPicPr>
        <p:blipFill>
          <a:blip r:embed="rId2"/>
          <a:srcRect b="47812"/>
          <a:stretch>
            <a:fillRect/>
          </a:stretch>
        </p:blipFill>
        <p:spPr>
          <a:xfrm>
            <a:off x="500034" y="2285992"/>
            <a:ext cx="4071966" cy="2906063"/>
          </a:xfrm>
          <a:prstGeom prst="rect">
            <a:avLst/>
          </a:prstGeom>
        </p:spPr>
      </p:pic>
      <p:pic>
        <p:nvPicPr>
          <p:cNvPr id="7" name="Рисунок 6" descr="depositphotos_6539108-Cartoon-boy-drawing-heart-shape-with-paintbrus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3857628"/>
            <a:ext cx="2663522" cy="26505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472" y="500042"/>
            <a:ext cx="7858180" cy="7386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b="1" dirty="0" smtClean="0"/>
              <a:t>Завдання 2.</a:t>
            </a:r>
            <a:r>
              <a:rPr lang="uk-UA" sz="2400" dirty="0" smtClean="0"/>
              <a:t> Одягни українців</a:t>
            </a:r>
          </a:p>
          <a:p>
            <a:endParaRPr lang="uk-UA" dirty="0"/>
          </a:p>
        </p:txBody>
      </p:sp>
      <p:pic>
        <p:nvPicPr>
          <p:cNvPr id="4" name="Рисунок 3" descr="e4484a1c2967.jpg"/>
          <p:cNvPicPr>
            <a:picLocks noChangeAspect="1"/>
          </p:cNvPicPr>
          <p:nvPr/>
        </p:nvPicPr>
        <p:blipFill>
          <a:blip r:embed="rId2"/>
          <a:srcRect t="50435"/>
          <a:stretch>
            <a:fillRect/>
          </a:stretch>
        </p:blipFill>
        <p:spPr>
          <a:xfrm>
            <a:off x="4786314" y="1428736"/>
            <a:ext cx="3759101" cy="2547934"/>
          </a:xfrm>
          <a:prstGeom prst="rect">
            <a:avLst/>
          </a:prstGeom>
        </p:spPr>
      </p:pic>
      <p:pic>
        <p:nvPicPr>
          <p:cNvPr id="8" name="Picture 5" descr="http://bonnermusic.files.wordpress.com/2011/10/paint_brush.gif?w=365&amp;h=50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282" y="714356"/>
            <a:ext cx="727191" cy="1000132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26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27</a:t>
            </a:fld>
            <a:endParaRPr lang="uk-UA"/>
          </a:p>
        </p:txBody>
      </p:sp>
      <p:sp>
        <p:nvSpPr>
          <p:cNvPr id="4" name="Сердце 3">
            <a:hlinkClick r:id="rId3" action="ppaction://hlinkfile"/>
          </p:cNvPr>
          <p:cNvSpPr/>
          <p:nvPr/>
        </p:nvSpPr>
        <p:spPr>
          <a:xfrm>
            <a:off x="1500166" y="357166"/>
            <a:ext cx="785818" cy="642942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318674">
            <a:off x="989031" y="1652874"/>
            <a:ext cx="6532461" cy="3150867"/>
          </a:xfrm>
          <a:prstGeom prst="heart">
            <a:avLst/>
          </a:prstGeom>
        </p:spPr>
        <p:style>
          <a:lnRef idx="1">
            <a:schemeClr val="accent2"/>
          </a:lnRef>
          <a:fillRef idx="1002">
            <a:schemeClr val="dk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hlinkClick r:id="rId3" action="ppaction://hlinkfile"/>
              </a:rPr>
              <a:t>Ф</a:t>
            </a:r>
            <a:r>
              <a:rPr lang="uk-UA" sz="3200" b="1" cap="all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hlinkClick r:id="rId3" action="ppaction://hlinkfile"/>
              </a:rPr>
              <a:t>ізкультхвилинка</a:t>
            </a:r>
            <a:endParaRPr lang="uk-UA" sz="3200" b="1" cap="all" dirty="0">
              <a:ln w="0"/>
              <a:solidFill>
                <a:schemeClr val="accent1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28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500042"/>
            <a:ext cx="7858180" cy="7386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b="1" dirty="0" smtClean="0"/>
              <a:t>Завдання 3.</a:t>
            </a:r>
            <a:r>
              <a:rPr lang="uk-UA" sz="2400" dirty="0" smtClean="0"/>
              <a:t> Проектна робота “З Україною в </a:t>
            </a:r>
            <a:r>
              <a:rPr lang="uk-UA" sz="2400" dirty="0" err="1" smtClean="0"/>
              <a:t>серці”</a:t>
            </a:r>
            <a:endParaRPr lang="uk-UA" sz="2400" dirty="0" smtClean="0"/>
          </a:p>
          <a:p>
            <a:endParaRPr lang="uk-UA" dirty="0"/>
          </a:p>
        </p:txBody>
      </p:sp>
      <p:pic>
        <p:nvPicPr>
          <p:cNvPr id="4" name="Рисунок 3" descr="Рисунок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0348" y="2071678"/>
            <a:ext cx="4546200" cy="37480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28926" y="1571612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Художня майстерня</a:t>
            </a:r>
            <a:endParaRPr lang="uk-UA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29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20140227185604.jpg"/>
          <p:cNvPicPr>
            <a:picLocks noChangeAspect="1"/>
          </p:cNvPicPr>
          <p:nvPr/>
        </p:nvPicPr>
        <p:blipFill>
          <a:blip r:embed="rId2"/>
          <a:srcRect l="17500" r="18750"/>
          <a:stretch>
            <a:fillRect/>
          </a:stretch>
        </p:blipFill>
        <p:spPr>
          <a:xfrm>
            <a:off x="4214810" y="2714620"/>
            <a:ext cx="2104538" cy="265747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71604" y="285728"/>
            <a:ext cx="607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Графі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чні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зображення</a:t>
            </a:r>
            <a:endParaRPr lang="uk-UA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24578" name="Picture 2" descr="http://tmoderm.kiev.ua/wp-content/uploads/2015/02/500px-Lesser_Coat_of_Arms_of_Ukraine_sch-2.svg_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1000108"/>
            <a:ext cx="1733033" cy="2197486"/>
          </a:xfrm>
          <a:prstGeom prst="rect">
            <a:avLst/>
          </a:prstGeom>
          <a:noFill/>
        </p:spPr>
      </p:pic>
      <p:pic>
        <p:nvPicPr>
          <p:cNvPr id="5" name="Рисунок 4" descr="diagrama-e14514864028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77599">
            <a:off x="5425319" y="1347633"/>
            <a:ext cx="2989149" cy="1714512"/>
          </a:xfrm>
          <a:prstGeom prst="rect">
            <a:avLst/>
          </a:prstGeom>
        </p:spPr>
      </p:pic>
      <p:pic>
        <p:nvPicPr>
          <p:cNvPr id="6" name="Рисунок 5" descr="V7f78OSFvYw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96" y="1000108"/>
            <a:ext cx="2658415" cy="1881188"/>
          </a:xfrm>
          <a:prstGeom prst="rect">
            <a:avLst/>
          </a:prstGeom>
        </p:spPr>
      </p:pic>
      <p:pic>
        <p:nvPicPr>
          <p:cNvPr id="8" name="Рисунок 7" descr="ukraine-mai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8860" y="4214818"/>
            <a:ext cx="2072524" cy="2076504"/>
          </a:xfrm>
          <a:prstGeom prst="rect">
            <a:avLst/>
          </a:prstGeom>
        </p:spPr>
      </p:pic>
      <p:pic>
        <p:nvPicPr>
          <p:cNvPr id="10" name="Рисунок 9" descr="c15343a137edc5929d8345cf5442d0fc69737a56.jpg"/>
          <p:cNvPicPr>
            <a:picLocks noChangeAspect="1"/>
          </p:cNvPicPr>
          <p:nvPr/>
        </p:nvPicPr>
        <p:blipFill>
          <a:blip r:embed="rId7"/>
          <a:srcRect b="7842"/>
          <a:stretch>
            <a:fillRect/>
          </a:stretch>
        </p:blipFill>
        <p:spPr>
          <a:xfrm rot="1008079">
            <a:off x="5923534" y="3651836"/>
            <a:ext cx="2804651" cy="1857008"/>
          </a:xfrm>
          <a:prstGeom prst="rect">
            <a:avLst/>
          </a:prstGeom>
        </p:spPr>
      </p:pic>
      <p:pic>
        <p:nvPicPr>
          <p:cNvPr id="12" name="Рисунок 11" descr="24828-ak3-124-z-ukrainoyu-v-sertsi-a-strochka--shema-na-tkani-dlya-vishivaniya-biserom-1-800x800.jpg"/>
          <p:cNvPicPr>
            <a:picLocks noChangeAspect="1"/>
          </p:cNvPicPr>
          <p:nvPr/>
        </p:nvPicPr>
        <p:blipFill>
          <a:blip r:embed="rId8" cstate="print"/>
          <a:srcRect t="10416" b="10416"/>
          <a:stretch>
            <a:fillRect/>
          </a:stretch>
        </p:blipFill>
        <p:spPr>
          <a:xfrm rot="20617482">
            <a:off x="419047" y="3351902"/>
            <a:ext cx="2242403" cy="1775248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3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500042"/>
            <a:ext cx="78581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Завдання 3.</a:t>
            </a:r>
            <a:r>
              <a:rPr lang="uk-UA" sz="2400" dirty="0" smtClean="0"/>
              <a:t> Проектна робота “З Україною в </a:t>
            </a:r>
            <a:r>
              <a:rPr lang="uk-UA" sz="2400" dirty="0" err="1" smtClean="0"/>
              <a:t>серці”</a:t>
            </a:r>
            <a:endParaRPr lang="uk-UA" sz="2400" dirty="0" smtClean="0"/>
          </a:p>
          <a:p>
            <a:endParaRPr lang="uk-UA" dirty="0"/>
          </a:p>
        </p:txBody>
      </p:sp>
      <p:sp>
        <p:nvSpPr>
          <p:cNvPr id="13" name="TextBox 12"/>
          <p:cNvSpPr txBox="1"/>
          <p:nvPr/>
        </p:nvSpPr>
        <p:spPr>
          <a:xfrm>
            <a:off x="428596" y="1214422"/>
            <a:ext cx="8143932" cy="30469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b="1" dirty="0" smtClean="0"/>
              <a:t>План створення зображення:</a:t>
            </a:r>
            <a:endParaRPr lang="uk-UA" sz="2400" dirty="0" smtClean="0"/>
          </a:p>
          <a:p>
            <a:pPr marL="271463" indent="-271463"/>
            <a:r>
              <a:rPr lang="uk-UA" sz="2400" dirty="0" smtClean="0"/>
              <a:t>1. Роздивіться наведений малюнок.</a:t>
            </a:r>
          </a:p>
          <a:p>
            <a:pPr marL="271463" indent="-271463"/>
            <a:r>
              <a:rPr lang="uk-UA" sz="2400" dirty="0" smtClean="0"/>
              <a:t>2. Проаналізуйте композицію малюнка: які об’єкти присутні на малюнку? Якими інструментами їх будете малювати?</a:t>
            </a:r>
          </a:p>
          <a:p>
            <a:pPr marL="271463" indent="-271463"/>
            <a:r>
              <a:rPr lang="uk-UA" sz="2400" dirty="0" smtClean="0"/>
              <a:t>3. Запустіть графічний редактор </a:t>
            </a:r>
            <a:r>
              <a:rPr lang="uk-UA" sz="2400" dirty="0" err="1" smtClean="0"/>
              <a:t>Paint</a:t>
            </a:r>
            <a:r>
              <a:rPr lang="uk-UA" sz="2400" dirty="0" smtClean="0"/>
              <a:t> і створіть композицію.</a:t>
            </a:r>
          </a:p>
          <a:p>
            <a:pPr marL="271463" indent="-271463"/>
            <a:r>
              <a:rPr lang="uk-UA" sz="2400" dirty="0" smtClean="0"/>
              <a:t>4. Збережіть малюнок у вашій папці у файлі з іменем Україна в серці.</a:t>
            </a:r>
          </a:p>
          <a:p>
            <a:endParaRPr lang="uk-UA" sz="2400" dirty="0"/>
          </a:p>
        </p:txBody>
      </p:sp>
      <p:pic>
        <p:nvPicPr>
          <p:cNvPr id="5" name="Рисунок 4" descr="серце 1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953525">
            <a:off x="5092131" y="3520503"/>
            <a:ext cx="3202432" cy="3202432"/>
          </a:xfrm>
          <a:prstGeom prst="rect">
            <a:avLst/>
          </a:prstGeom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30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31</a:t>
            </a:fld>
            <a:endParaRPr lang="uk-UA"/>
          </a:p>
        </p:txBody>
      </p:sp>
      <p:sp>
        <p:nvSpPr>
          <p:cNvPr id="4" name="Сердце 3">
            <a:hlinkClick r:id="rId3" action="ppaction://hlinkfile"/>
          </p:cNvPr>
          <p:cNvSpPr/>
          <p:nvPr/>
        </p:nvSpPr>
        <p:spPr>
          <a:xfrm>
            <a:off x="1500166" y="357166"/>
            <a:ext cx="785818" cy="642942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Настрі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528" y="571480"/>
            <a:ext cx="7247472" cy="60722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1538" y="1643050"/>
            <a:ext cx="2786082" cy="35394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C000"/>
                </a:solidFill>
              </a:rPr>
              <a:t>Жовтий </a:t>
            </a:r>
          </a:p>
          <a:p>
            <a:r>
              <a:rPr lang="uk-UA" sz="2800" b="1" dirty="0" smtClean="0">
                <a:solidFill>
                  <a:srgbClr val="FF0000"/>
                </a:solidFill>
              </a:rPr>
              <a:t>Червоний</a:t>
            </a:r>
          </a:p>
          <a:p>
            <a:r>
              <a:rPr lang="uk-UA" sz="2800" b="1" dirty="0" smtClean="0">
                <a:solidFill>
                  <a:srgbClr val="000099"/>
                </a:solidFill>
              </a:rPr>
              <a:t>Синій</a:t>
            </a:r>
          </a:p>
          <a:p>
            <a:r>
              <a:rPr lang="uk-UA" sz="2800" b="1" dirty="0" smtClean="0">
                <a:solidFill>
                  <a:srgbClr val="00B050"/>
                </a:solidFill>
              </a:rPr>
              <a:t>Зелений</a:t>
            </a:r>
          </a:p>
          <a:p>
            <a:r>
              <a:rPr lang="uk-UA" sz="2800" b="1" dirty="0" smtClean="0">
                <a:solidFill>
                  <a:schemeClr val="bg1">
                    <a:lumMod val="50000"/>
                  </a:schemeClr>
                </a:solidFill>
              </a:rPr>
              <a:t>Сірий </a:t>
            </a: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Помаранчевий</a:t>
            </a:r>
          </a:p>
          <a:p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</a:rPr>
              <a:t>Коричневий  </a:t>
            </a:r>
          </a:p>
          <a:p>
            <a:endParaRPr lang="uk-UA" sz="28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0" y="142852"/>
            <a:ext cx="2928958" cy="1467008"/>
          </a:xfrm>
          <a:prstGeom prst="rect">
            <a:avLst/>
          </a:prstGeom>
        </p:spPr>
      </p:pic>
      <p:pic>
        <p:nvPicPr>
          <p:cNvPr id="7" name="Рисунок 6" descr="depositphotos_6539108-Cartoon-boy-drawing-heart-shape-with-paintbrus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0892" y="4786322"/>
            <a:ext cx="1945633" cy="1936124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32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E:\Яна\Фони  для малят\Палітра\PAINT_PALETTE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85728"/>
            <a:ext cx="977926" cy="733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00100" y="142852"/>
            <a:ext cx="7839101" cy="68421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Вплив кольорів на психологічний стан</a:t>
            </a:r>
            <a:endParaRPr lang="en-US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Схема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9" y="781050"/>
            <a:ext cx="8591580" cy="608330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33</a:t>
            </a:fld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bembi_(2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3504" y="3929066"/>
            <a:ext cx="3642775" cy="2732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3"/>
          <p:cNvSpPr txBox="1">
            <a:spLocks/>
          </p:cNvSpPr>
          <p:nvPr/>
        </p:nvSpPr>
        <p:spPr>
          <a:xfrm>
            <a:off x="642910" y="285728"/>
            <a:ext cx="7839101" cy="684212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0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Домашнє  завдання</a:t>
            </a:r>
            <a:endParaRPr kumimoji="0" lang="en-US" sz="30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8215370" cy="310854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71463" lvl="0" indent="-271463">
              <a:buFont typeface="Wingdings" pitchFamily="2" charset="2"/>
              <a:buChar char="§"/>
            </a:pPr>
            <a:endParaRPr lang="ru-RU" sz="2800" dirty="0" smtClean="0"/>
          </a:p>
          <a:p>
            <a:pPr marL="271463" lvl="0" indent="-271463">
              <a:buFont typeface="Wingdings" pitchFamily="2" charset="2"/>
              <a:buChar char="§"/>
            </a:pPr>
            <a:r>
              <a:rPr lang="ru-RU" sz="2800" dirty="0" err="1" smtClean="0"/>
              <a:t>Опрацювати</a:t>
            </a:r>
            <a:r>
              <a:rPr lang="ru-RU" sz="2800" dirty="0" smtClean="0"/>
              <a:t> п.3.3, ст.107-108</a:t>
            </a:r>
            <a:endParaRPr lang="uk-UA" sz="2800" dirty="0" smtClean="0"/>
          </a:p>
          <a:p>
            <a:pPr marL="271463" lvl="0" indent="-271463">
              <a:buFont typeface="Wingdings" pitchFamily="2" charset="2"/>
              <a:buChar char="§"/>
            </a:pPr>
            <a:r>
              <a:rPr lang="ru-RU" sz="2800" dirty="0" err="1" smtClean="0"/>
              <a:t>Завданя</a:t>
            </a:r>
            <a:r>
              <a:rPr lang="ru-RU" sz="2800" dirty="0" smtClean="0"/>
              <a:t> 2, ст.111</a:t>
            </a:r>
            <a:endParaRPr lang="uk-UA" sz="2800" dirty="0" smtClean="0"/>
          </a:p>
          <a:p>
            <a:pPr marL="271463" lvl="0" indent="-271463">
              <a:buFont typeface="Wingdings" pitchFamily="2" charset="2"/>
              <a:buChar char="§"/>
            </a:pPr>
            <a:r>
              <a:rPr lang="ru-RU" sz="2800" dirty="0" err="1" smtClean="0"/>
              <a:t>Додаткове</a:t>
            </a:r>
            <a:r>
              <a:rPr lang="ru-RU" sz="2800" dirty="0" smtClean="0"/>
              <a:t> </a:t>
            </a:r>
            <a:r>
              <a:rPr lang="ru-RU" sz="2800" dirty="0" err="1" smtClean="0"/>
              <a:t>завдання</a:t>
            </a:r>
            <a:r>
              <a:rPr lang="ru-RU" sz="2800" dirty="0" smtClean="0"/>
              <a:t>. </a:t>
            </a:r>
          </a:p>
          <a:p>
            <a:pPr marL="271463" lvl="0"/>
            <a:r>
              <a:rPr lang="ru-RU" sz="2800" dirty="0" err="1" smtClean="0"/>
              <a:t>Скласти</a:t>
            </a:r>
            <a:r>
              <a:rPr lang="ru-RU" sz="2800" dirty="0" smtClean="0"/>
              <a:t> </a:t>
            </a:r>
            <a:r>
              <a:rPr lang="ru-RU" sz="2800" dirty="0" err="1" smtClean="0"/>
              <a:t>кросворд</a:t>
            </a:r>
            <a:r>
              <a:rPr lang="ru-RU" sz="2800" dirty="0" smtClean="0"/>
              <a:t> </a:t>
            </a:r>
            <a:r>
              <a:rPr lang="ru-RU" sz="2800" dirty="0" err="1" smtClean="0"/>
              <a:t>або</a:t>
            </a:r>
            <a:r>
              <a:rPr lang="ru-RU" sz="2800" dirty="0" smtClean="0"/>
              <a:t> ребус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вивчених</a:t>
            </a:r>
            <a:r>
              <a:rPr lang="ru-RU" sz="2800" dirty="0" smtClean="0"/>
              <a:t> </a:t>
            </a:r>
            <a:r>
              <a:rPr lang="ru-RU" sz="2800" dirty="0" err="1" smtClean="0"/>
              <a:t>термінів</a:t>
            </a:r>
            <a:r>
              <a:rPr lang="ru-RU" sz="2800" dirty="0" smtClean="0"/>
              <a:t>, </a:t>
            </a:r>
            <a:r>
              <a:rPr lang="ru-RU" sz="2800" dirty="0" err="1" smtClean="0"/>
              <a:t>які</a:t>
            </a:r>
            <a:r>
              <a:rPr lang="ru-RU" sz="2800" dirty="0" smtClean="0"/>
              <a:t> </a:t>
            </a:r>
            <a:r>
              <a:rPr lang="ru-RU" sz="2800" dirty="0" err="1" smtClean="0"/>
              <a:t>стосуються</a:t>
            </a:r>
            <a:r>
              <a:rPr lang="ru-RU" sz="2800" dirty="0" smtClean="0"/>
              <a:t> </a:t>
            </a:r>
            <a:r>
              <a:rPr lang="ru-RU" sz="2800" dirty="0" err="1" smtClean="0"/>
              <a:t>роботи</a:t>
            </a:r>
            <a:r>
              <a:rPr lang="ru-RU" sz="2800" dirty="0" smtClean="0"/>
              <a:t> в </a:t>
            </a:r>
            <a:r>
              <a:rPr lang="ru-RU" sz="2800" dirty="0" err="1" smtClean="0"/>
              <a:t>програмі</a:t>
            </a:r>
            <a:r>
              <a:rPr lang="ru-RU" sz="2800" dirty="0" smtClean="0"/>
              <a:t> </a:t>
            </a:r>
            <a:r>
              <a:rPr lang="ru-RU" sz="2800" dirty="0" err="1" smtClean="0"/>
              <a:t>Раint</a:t>
            </a:r>
            <a:r>
              <a:rPr lang="ru-RU" sz="2800" dirty="0" smtClean="0"/>
              <a:t>.</a:t>
            </a:r>
            <a:endParaRPr lang="uk-UA" sz="2800" dirty="0" smtClean="0"/>
          </a:p>
          <a:p>
            <a:pPr>
              <a:buFont typeface="Wingdings" pitchFamily="2" charset="2"/>
              <a:buChar char="§"/>
            </a:pPr>
            <a:endParaRPr lang="uk-UA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34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35</a:t>
            </a:fld>
            <a:endParaRPr lang="uk-UA"/>
          </a:p>
        </p:txBody>
      </p:sp>
      <p:pic>
        <p:nvPicPr>
          <p:cNvPr id="3" name="Рисунок 2" descr="223671_html_m51291f8f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7776" y="2428868"/>
            <a:ext cx="6304814" cy="44291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57356" y="642918"/>
            <a:ext cx="6929486" cy="22467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Хай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кожним</a:t>
            </a:r>
            <a:r>
              <a:rPr lang="ru-RU" sz="2800" dirty="0" smtClean="0"/>
              <a:t> днем </a:t>
            </a:r>
            <a:r>
              <a:rPr lang="ru-RU" sz="2800" dirty="0" err="1" smtClean="0"/>
              <a:t>міцніє</a:t>
            </a:r>
            <a:r>
              <a:rPr lang="ru-RU" sz="2800" dirty="0" smtClean="0"/>
              <a:t> </a:t>
            </a:r>
            <a:r>
              <a:rPr lang="ru-RU" sz="2800" dirty="0" err="1" smtClean="0"/>
              <a:t>Україна</a:t>
            </a:r>
            <a:r>
              <a:rPr lang="ru-RU" sz="2800" dirty="0" smtClean="0"/>
              <a:t>, </a:t>
            </a:r>
          </a:p>
          <a:p>
            <a:r>
              <a:rPr lang="ru-RU" sz="2800" dirty="0" err="1" smtClean="0"/>
              <a:t>Своє</a:t>
            </a:r>
            <a:r>
              <a:rPr lang="ru-RU" sz="2800" dirty="0" smtClean="0"/>
              <a:t> </a:t>
            </a:r>
            <a:r>
              <a:rPr lang="ru-RU" sz="2800" dirty="0" err="1" smtClean="0"/>
              <a:t>коріння</a:t>
            </a:r>
            <a:r>
              <a:rPr lang="ru-RU" sz="2800" dirty="0" smtClean="0"/>
              <a:t>, </a:t>
            </a:r>
            <a:r>
              <a:rPr lang="ru-RU" sz="2800" dirty="0" err="1" smtClean="0"/>
              <a:t>діти</a:t>
            </a:r>
            <a:r>
              <a:rPr lang="ru-RU" sz="2800" dirty="0" smtClean="0"/>
              <a:t>, </a:t>
            </a:r>
            <a:r>
              <a:rPr lang="ru-RU" sz="2800" dirty="0" err="1" smtClean="0"/>
              <a:t>бережіть</a:t>
            </a:r>
            <a:r>
              <a:rPr lang="ru-RU" sz="2800" dirty="0" smtClean="0"/>
              <a:t>.</a:t>
            </a:r>
            <a:endParaRPr lang="uk-UA" sz="2800" dirty="0" smtClean="0"/>
          </a:p>
          <a:p>
            <a:r>
              <a:rPr lang="ru-RU" sz="2800" dirty="0" smtClean="0"/>
              <a:t>Нехай у </a:t>
            </a:r>
            <a:r>
              <a:rPr lang="ru-RU" sz="2800" dirty="0" err="1" smtClean="0"/>
              <a:t>серці</a:t>
            </a:r>
            <a:r>
              <a:rPr lang="ru-RU" sz="2800" dirty="0" smtClean="0"/>
              <a:t> </a:t>
            </a:r>
            <a:r>
              <a:rPr lang="ru-RU" sz="2800" dirty="0" err="1" smtClean="0"/>
              <a:t>кожної</a:t>
            </a:r>
            <a:r>
              <a:rPr lang="ru-RU" sz="2800" dirty="0" smtClean="0"/>
              <a:t> </a:t>
            </a:r>
            <a:r>
              <a:rPr lang="ru-RU" sz="2800" dirty="0" err="1" smtClean="0"/>
              <a:t>дитини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Про </a:t>
            </a:r>
            <a:r>
              <a:rPr lang="ru-RU" sz="2800" dirty="0" err="1" smtClean="0"/>
              <a:t>Україну</a:t>
            </a:r>
            <a:r>
              <a:rPr lang="ru-RU" sz="2800" dirty="0" smtClean="0"/>
              <a:t> </a:t>
            </a:r>
            <a:r>
              <a:rPr lang="ru-RU" sz="2800" dirty="0" err="1" smtClean="0"/>
              <a:t>пісня</a:t>
            </a:r>
            <a:r>
              <a:rPr lang="ru-RU" sz="2800" dirty="0" smtClean="0"/>
              <a:t> </a:t>
            </a:r>
            <a:r>
              <a:rPr lang="ru-RU" sz="2800" dirty="0" err="1" smtClean="0"/>
              <a:t>зазвучить</a:t>
            </a:r>
            <a:r>
              <a:rPr lang="ru-RU" sz="2800" dirty="0" smtClean="0"/>
              <a:t>.</a:t>
            </a:r>
            <a:endParaRPr lang="uk-UA" sz="2800" dirty="0" smtClean="0"/>
          </a:p>
          <a:p>
            <a:endParaRPr lang="uk-UA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00042"/>
            <a:ext cx="76425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Сфери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застосування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графічних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зображень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071538" y="1142984"/>
          <a:ext cx="4500594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7" descr="http://fantom2.org.ua/_nw/52/85775921.jpg"/>
          <p:cNvPicPr>
            <a:picLocks noChangeAspect="1" noChangeArrowheads="1"/>
          </p:cNvPicPr>
          <p:nvPr/>
        </p:nvPicPr>
        <p:blipFill>
          <a:blip r:embed="rId6"/>
          <a:srcRect r="5884" b="8824"/>
          <a:stretch>
            <a:fillRect/>
          </a:stretch>
        </p:blipFill>
        <p:spPr bwMode="auto">
          <a:xfrm flipH="1">
            <a:off x="6489334" y="4286256"/>
            <a:ext cx="2654666" cy="2571744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4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 l="16667" t="17500" r="4687" b="48333"/>
          <a:stretch>
            <a:fillRect/>
          </a:stretch>
        </p:blipFill>
        <p:spPr bwMode="auto">
          <a:xfrm>
            <a:off x="928662" y="2071678"/>
            <a:ext cx="7215238" cy="1959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714612" y="5143512"/>
            <a:ext cx="357190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dirty="0" smtClean="0"/>
              <a:t>редактор</a:t>
            </a:r>
            <a:endParaRPr lang="uk-UA" sz="3200" b="1" dirty="0"/>
          </a:p>
        </p:txBody>
      </p:sp>
      <p:pic>
        <p:nvPicPr>
          <p:cNvPr id="4" name="Picture 2" descr="http://4.bp.blogspot.com/-NTIeg1d41xY/UDA22WCs4FI/AAAAAAAAGjo/iGUyVcwzrx4/s1600/%D1%85%D1%83%D0%B4%D0%BE%D0%B6%D0%BD%D0%B8%D0%B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5206" y="4857760"/>
            <a:ext cx="1705888" cy="1795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5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571480"/>
            <a:ext cx="6858048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b="1" dirty="0" smtClean="0"/>
              <a:t>Графічний редактор </a:t>
            </a:r>
            <a:r>
              <a:rPr lang="uk-UA" sz="2400" dirty="0" smtClean="0"/>
              <a:t>- це програма, яка допомагає створювати та змінювати зображення на комп’ютері.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85852" y="2357430"/>
            <a:ext cx="7143800" cy="22159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i="1" dirty="0" smtClean="0"/>
              <a:t>Слово «редактор» походить від латинського </a:t>
            </a:r>
            <a:r>
              <a:rPr lang="uk-UA" sz="2000" i="1" dirty="0" err="1" smtClean="0"/>
              <a:t>redactus</a:t>
            </a:r>
            <a:r>
              <a:rPr lang="uk-UA" sz="2000" i="1" dirty="0" smtClean="0"/>
              <a:t> - приведений до ладу. </a:t>
            </a:r>
            <a:endParaRPr lang="en-US" sz="2000" i="1" dirty="0" smtClean="0"/>
          </a:p>
          <a:p>
            <a:r>
              <a:rPr lang="uk-UA" sz="2000" i="1" dirty="0" smtClean="0"/>
              <a:t>Як правило, редактор - це людина, яка здійснює редагування: внесення змін до тексту, зображень, фотографій. </a:t>
            </a:r>
          </a:p>
          <a:p>
            <a:r>
              <a:rPr lang="uk-UA" sz="2000" i="1" dirty="0" smtClean="0"/>
              <a:t>Редакторами також називають комп’ютерні програми, за допомогою яких можна вносити зміни до даних різного типу.</a:t>
            </a:r>
          </a:p>
          <a:p>
            <a:endParaRPr lang="uk-UA" dirty="0"/>
          </a:p>
        </p:txBody>
      </p:sp>
      <p:pic>
        <p:nvPicPr>
          <p:cNvPr id="4" name="Picture 2" descr="http://4.bp.blogspot.com/-NTIeg1d41xY/UDA22WCs4FI/AAAAAAAAGjo/iGUyVcwzrx4/s1600/%D1%85%D1%83%D0%B4%D0%BE%D0%B6%D0%BD%D0%B8%D0%B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5206" y="4929198"/>
            <a:ext cx="1705888" cy="1795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6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52"/>
            <a:ext cx="2928958" cy="146700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00232" y="357166"/>
            <a:ext cx="630319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Призначення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графічних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редакторів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642910" y="1571612"/>
          <a:ext cx="7858180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7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/>
          <a:srcRect l="16666" t="20000" r="19271" b="12500"/>
          <a:stretch>
            <a:fillRect/>
          </a:stretch>
        </p:blipFill>
        <p:spPr bwMode="auto">
          <a:xfrm>
            <a:off x="428596" y="357166"/>
            <a:ext cx="5500726" cy="3622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/>
          <a:srcRect l="17708" t="39167" r="18229" b="30000"/>
          <a:stretch>
            <a:fillRect/>
          </a:stretch>
        </p:blipFill>
        <p:spPr bwMode="auto">
          <a:xfrm>
            <a:off x="357158" y="4286256"/>
            <a:ext cx="6715172" cy="2020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071934" y="4071942"/>
            <a:ext cx="2786082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err="1" smtClean="0"/>
              <a:t>Вікно</a:t>
            </a:r>
            <a:r>
              <a:rPr lang="ru-RU" sz="1400" dirty="0" smtClean="0"/>
              <a:t> </a:t>
            </a:r>
            <a:r>
              <a:rPr lang="ru-RU" sz="1400" dirty="0" err="1" smtClean="0"/>
              <a:t>програми</a:t>
            </a:r>
            <a:r>
              <a:rPr lang="ru-RU" sz="1400" dirty="0" smtClean="0"/>
              <a:t> </a:t>
            </a:r>
            <a:r>
              <a:rPr lang="ru-RU" sz="1400" dirty="0" err="1" smtClean="0"/>
              <a:t>Paint</a:t>
            </a:r>
            <a:r>
              <a:rPr lang="ru-RU" sz="1400" dirty="0" smtClean="0"/>
              <a:t> у </a:t>
            </a:r>
            <a:r>
              <a:rPr lang="ru-RU" sz="1400" dirty="0" err="1" smtClean="0"/>
              <a:t>Windows</a:t>
            </a:r>
            <a:r>
              <a:rPr lang="ru-RU" sz="1400" dirty="0" smtClean="0"/>
              <a:t> 7</a:t>
            </a:r>
            <a:endParaRPr lang="uk-UA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2857488" y="357166"/>
            <a:ext cx="2928958" cy="3077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err="1" smtClean="0"/>
              <a:t>Вікно</a:t>
            </a:r>
            <a:r>
              <a:rPr lang="ru-RU" sz="1400" dirty="0" smtClean="0"/>
              <a:t> </a:t>
            </a:r>
            <a:r>
              <a:rPr lang="ru-RU" sz="1400" dirty="0" err="1" smtClean="0"/>
              <a:t>програми</a:t>
            </a:r>
            <a:r>
              <a:rPr lang="ru-RU" sz="1400" dirty="0" smtClean="0"/>
              <a:t> </a:t>
            </a:r>
            <a:r>
              <a:rPr lang="ru-RU" sz="1400" dirty="0" err="1" smtClean="0"/>
              <a:t>Paint</a:t>
            </a:r>
            <a:r>
              <a:rPr lang="ru-RU" sz="1400" dirty="0" smtClean="0"/>
              <a:t> у </a:t>
            </a:r>
            <a:r>
              <a:rPr lang="ru-RU" sz="1400" dirty="0" err="1" smtClean="0"/>
              <a:t>Windows</a:t>
            </a:r>
            <a:r>
              <a:rPr lang="ru-RU" sz="1400" dirty="0" smtClean="0"/>
              <a:t> ХР</a:t>
            </a:r>
            <a:endParaRPr lang="uk-UA" sz="1400" dirty="0"/>
          </a:p>
        </p:txBody>
      </p:sp>
      <p:pic>
        <p:nvPicPr>
          <p:cNvPr id="8" name="Рисунок 7" descr="pic06.gif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6644" y="4857760"/>
            <a:ext cx="1645220" cy="14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8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0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3834" y="2000240"/>
            <a:ext cx="571504" cy="638175"/>
          </a:xfrm>
          <a:prstGeom prst="rect">
            <a:avLst/>
          </a:prstGeom>
        </p:spPr>
      </p:pic>
      <p:pic>
        <p:nvPicPr>
          <p:cNvPr id="11" name="Рисунок 10" descr="02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43834" y="1285860"/>
            <a:ext cx="571504" cy="647700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34" y="642918"/>
            <a:ext cx="571504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34" y="2643182"/>
            <a:ext cx="571504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72396" y="4714884"/>
            <a:ext cx="571504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17"/>
          <p:cNvGrpSpPr/>
          <p:nvPr/>
        </p:nvGrpSpPr>
        <p:grpSpPr>
          <a:xfrm>
            <a:off x="1928794" y="0"/>
            <a:ext cx="5491705" cy="528849"/>
            <a:chOff x="1515461" y="2930"/>
            <a:chExt cx="5491705" cy="528849"/>
          </a:xfrm>
        </p:grpSpPr>
        <p:sp>
          <p:nvSpPr>
            <p:cNvPr id="20" name="Пятиугольник 19"/>
            <p:cNvSpPr/>
            <p:nvPr/>
          </p:nvSpPr>
          <p:spPr>
            <a:xfrm rot="10800000">
              <a:off x="1515461" y="2930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Пятиугольник 4"/>
            <p:cNvSpPr/>
            <p:nvPr/>
          </p:nvSpPr>
          <p:spPr>
            <a:xfrm rot="21600000">
              <a:off x="1647676" y="2930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1" i="1" kern="1200" dirty="0" smtClean="0"/>
                <a:t>Олівець</a:t>
              </a:r>
              <a:r>
                <a:rPr lang="uk-UA" sz="1500" b="0" kern="1200" dirty="0" smtClean="0"/>
                <a:t> – для проведення лінії товщиною в один </a:t>
              </a:r>
              <a:r>
                <a:rPr lang="uk-UA" sz="1500" b="0" kern="1200" dirty="0" err="1" smtClean="0"/>
                <a:t>піксель</a:t>
              </a:r>
              <a:endParaRPr lang="ru-RU" sz="1500" kern="1200" dirty="0"/>
            </a:p>
          </p:txBody>
        </p:sp>
      </p:grpSp>
      <p:sp>
        <p:nvSpPr>
          <p:cNvPr id="19" name="Овал 18"/>
          <p:cNvSpPr/>
          <p:nvPr/>
        </p:nvSpPr>
        <p:spPr>
          <a:xfrm>
            <a:off x="1664369" y="0"/>
            <a:ext cx="528849" cy="528849"/>
          </a:xfrm>
          <a:prstGeom prst="ellipse">
            <a:avLst/>
          </a:prstGeom>
          <a:blipFill rotWithShape="0"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" name="Группа 21"/>
          <p:cNvGrpSpPr/>
          <p:nvPr/>
        </p:nvGrpSpPr>
        <p:grpSpPr>
          <a:xfrm>
            <a:off x="1928794" y="714356"/>
            <a:ext cx="5491705" cy="528849"/>
            <a:chOff x="1515461" y="689645"/>
            <a:chExt cx="5491705" cy="528849"/>
          </a:xfrm>
        </p:grpSpPr>
        <p:sp>
          <p:nvSpPr>
            <p:cNvPr id="24" name="Пятиугольник 23"/>
            <p:cNvSpPr/>
            <p:nvPr/>
          </p:nvSpPr>
          <p:spPr>
            <a:xfrm rot="10800000">
              <a:off x="1515461" y="689645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Пятиугольник 4"/>
            <p:cNvSpPr/>
            <p:nvPr/>
          </p:nvSpPr>
          <p:spPr>
            <a:xfrm rot="21600000">
              <a:off x="1647676" y="689645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1" i="1" kern="1200" dirty="0" smtClean="0"/>
                <a:t>Пензель</a:t>
              </a:r>
              <a:r>
                <a:rPr lang="uk-UA" sz="1500" b="0" kern="1200" dirty="0" smtClean="0"/>
                <a:t> – для проведення лінії, товщина і форма якої вибирається на додатковій панелі</a:t>
              </a:r>
              <a:endParaRPr lang="ru-RU" sz="1500" kern="1200" dirty="0"/>
            </a:p>
          </p:txBody>
        </p:sp>
      </p:grpSp>
      <p:sp>
        <p:nvSpPr>
          <p:cNvPr id="23" name="Овал 22"/>
          <p:cNvSpPr/>
          <p:nvPr/>
        </p:nvSpPr>
        <p:spPr>
          <a:xfrm>
            <a:off x="1664369" y="714356"/>
            <a:ext cx="528849" cy="528849"/>
          </a:xfrm>
          <a:prstGeom prst="ellipse">
            <a:avLst/>
          </a:prstGeom>
          <a:blipFill rotWithShape="0">
            <a:blip r:embed="rId8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4" name="Группа 25"/>
          <p:cNvGrpSpPr/>
          <p:nvPr/>
        </p:nvGrpSpPr>
        <p:grpSpPr>
          <a:xfrm>
            <a:off x="1928794" y="1357298"/>
            <a:ext cx="5491705" cy="528849"/>
            <a:chOff x="1515461" y="1376361"/>
            <a:chExt cx="5491705" cy="528849"/>
          </a:xfrm>
        </p:grpSpPr>
        <p:sp>
          <p:nvSpPr>
            <p:cNvPr id="56" name="Пятиугольник 55"/>
            <p:cNvSpPr/>
            <p:nvPr/>
          </p:nvSpPr>
          <p:spPr>
            <a:xfrm rot="10800000">
              <a:off x="1515461" y="1376361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" name="Пятиугольник 4"/>
            <p:cNvSpPr/>
            <p:nvPr/>
          </p:nvSpPr>
          <p:spPr>
            <a:xfrm rot="21600000">
              <a:off x="1647676" y="1376361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1" i="1" kern="1200" dirty="0" smtClean="0"/>
                <a:t>Розпилювач</a:t>
              </a:r>
              <a:r>
                <a:rPr lang="uk-UA" sz="1500" b="0" i="1" kern="1200" dirty="0" smtClean="0"/>
                <a:t> </a:t>
              </a:r>
              <a:r>
                <a:rPr lang="uk-UA" sz="1500" b="0" kern="1200" dirty="0" smtClean="0"/>
                <a:t>– для малювання лінії з ефектом розпилення</a:t>
              </a:r>
              <a:endParaRPr lang="ru-RU" sz="1500" kern="1200" dirty="0"/>
            </a:p>
          </p:txBody>
        </p:sp>
      </p:grpSp>
      <p:sp>
        <p:nvSpPr>
          <p:cNvPr id="27" name="Овал 26"/>
          <p:cNvSpPr/>
          <p:nvPr/>
        </p:nvSpPr>
        <p:spPr>
          <a:xfrm>
            <a:off x="1664369" y="1357298"/>
            <a:ext cx="528849" cy="528849"/>
          </a:xfrm>
          <a:prstGeom prst="ellipse">
            <a:avLst/>
          </a:prstGeom>
          <a:blipFill rotWithShape="0">
            <a:blip r:embed="rId9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" name="Группа 27"/>
          <p:cNvGrpSpPr/>
          <p:nvPr/>
        </p:nvGrpSpPr>
        <p:grpSpPr>
          <a:xfrm>
            <a:off x="1928794" y="2044013"/>
            <a:ext cx="5491705" cy="528849"/>
            <a:chOff x="1515461" y="2063076"/>
            <a:chExt cx="5491705" cy="528849"/>
          </a:xfrm>
        </p:grpSpPr>
        <p:sp>
          <p:nvSpPr>
            <p:cNvPr id="54" name="Пятиугольник 53"/>
            <p:cNvSpPr/>
            <p:nvPr/>
          </p:nvSpPr>
          <p:spPr>
            <a:xfrm rot="10800000">
              <a:off x="1515461" y="2063076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Пятиугольник 7"/>
            <p:cNvSpPr/>
            <p:nvPr/>
          </p:nvSpPr>
          <p:spPr>
            <a:xfrm rot="21600000">
              <a:off x="1647676" y="2063076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1" i="1" kern="1200" dirty="0" smtClean="0"/>
                <a:t>Ластик </a:t>
              </a:r>
              <a:r>
                <a:rPr lang="uk-UA" sz="1500" b="0" i="1" kern="1200" dirty="0" smtClean="0"/>
                <a:t>– </a:t>
              </a:r>
              <a:r>
                <a:rPr lang="uk-UA" sz="1500" b="0" kern="1200" dirty="0" smtClean="0"/>
                <a:t>для стирання зображень шляхом перефарбування </a:t>
              </a:r>
              <a:r>
                <a:rPr lang="uk-UA" sz="1500" b="0" kern="1200" dirty="0" err="1" smtClean="0"/>
                <a:t>пікселів</a:t>
              </a:r>
              <a:r>
                <a:rPr lang="uk-UA" sz="1500" b="0" kern="1200" dirty="0" smtClean="0"/>
                <a:t> у колір фону. </a:t>
              </a:r>
              <a:endParaRPr lang="ru-RU" sz="1500" kern="1200" dirty="0"/>
            </a:p>
          </p:txBody>
        </p:sp>
      </p:grpSp>
      <p:sp>
        <p:nvSpPr>
          <p:cNvPr id="29" name="Овал 28"/>
          <p:cNvSpPr/>
          <p:nvPr/>
        </p:nvSpPr>
        <p:spPr>
          <a:xfrm>
            <a:off x="1664369" y="2044013"/>
            <a:ext cx="528849" cy="528849"/>
          </a:xfrm>
          <a:prstGeom prst="ellipse">
            <a:avLst/>
          </a:prstGeom>
          <a:blipFill rotWithShape="0"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" name="Группа 29"/>
          <p:cNvGrpSpPr/>
          <p:nvPr/>
        </p:nvGrpSpPr>
        <p:grpSpPr>
          <a:xfrm>
            <a:off x="1928794" y="2730728"/>
            <a:ext cx="5491705" cy="528849"/>
            <a:chOff x="1515461" y="2749791"/>
            <a:chExt cx="5491705" cy="528849"/>
          </a:xfrm>
        </p:grpSpPr>
        <p:sp>
          <p:nvSpPr>
            <p:cNvPr id="52" name="Пятиугольник 51"/>
            <p:cNvSpPr/>
            <p:nvPr/>
          </p:nvSpPr>
          <p:spPr>
            <a:xfrm rot="10800000">
              <a:off x="1515461" y="2749791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Пятиугольник 10"/>
            <p:cNvSpPr/>
            <p:nvPr/>
          </p:nvSpPr>
          <p:spPr>
            <a:xfrm rot="21600000">
              <a:off x="1647676" y="2749791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1" i="1" kern="1200" dirty="0" smtClean="0"/>
                <a:t>Лінія </a:t>
              </a:r>
              <a:r>
                <a:rPr lang="uk-UA" sz="1500" b="1" kern="1200" dirty="0" smtClean="0"/>
                <a:t>–</a:t>
              </a:r>
              <a:r>
                <a:rPr lang="uk-UA" sz="1500" b="0" kern="1200" dirty="0" smtClean="0"/>
                <a:t> для проведення прямої лінії</a:t>
              </a:r>
              <a:endParaRPr lang="ru-RU" sz="1500" kern="1200" dirty="0"/>
            </a:p>
          </p:txBody>
        </p:sp>
      </p:grpSp>
      <p:sp>
        <p:nvSpPr>
          <p:cNvPr id="31" name="Овал 30"/>
          <p:cNvSpPr/>
          <p:nvPr/>
        </p:nvSpPr>
        <p:spPr>
          <a:xfrm>
            <a:off x="1664369" y="2730728"/>
            <a:ext cx="528849" cy="528849"/>
          </a:xfrm>
          <a:prstGeom prst="ellipse">
            <a:avLst/>
          </a:prstGeom>
          <a:blipFill rotWithShape="0">
            <a:blip r:embed="rId11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7" name="Группа 31"/>
          <p:cNvGrpSpPr/>
          <p:nvPr/>
        </p:nvGrpSpPr>
        <p:grpSpPr>
          <a:xfrm>
            <a:off x="1928794" y="3417443"/>
            <a:ext cx="5491705" cy="528849"/>
            <a:chOff x="1515461" y="3436506"/>
            <a:chExt cx="5491705" cy="528849"/>
          </a:xfrm>
        </p:grpSpPr>
        <p:sp>
          <p:nvSpPr>
            <p:cNvPr id="50" name="Пятиугольник 49"/>
            <p:cNvSpPr/>
            <p:nvPr/>
          </p:nvSpPr>
          <p:spPr>
            <a:xfrm rot="10800000">
              <a:off x="1515461" y="3436506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Пятиугольник 13"/>
            <p:cNvSpPr/>
            <p:nvPr/>
          </p:nvSpPr>
          <p:spPr>
            <a:xfrm rot="21600000">
              <a:off x="1647676" y="3436506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1" i="1" kern="1200" dirty="0" smtClean="0"/>
                <a:t>Крива </a:t>
              </a:r>
              <a:r>
                <a:rPr lang="uk-UA" sz="1500" b="0" kern="1200" dirty="0" smtClean="0"/>
                <a:t>– для малювання кривої </a:t>
              </a:r>
              <a:endParaRPr lang="ru-RU" sz="1500" kern="1200" dirty="0"/>
            </a:p>
          </p:txBody>
        </p:sp>
      </p:grpSp>
      <p:sp>
        <p:nvSpPr>
          <p:cNvPr id="33" name="Овал 32"/>
          <p:cNvSpPr/>
          <p:nvPr/>
        </p:nvSpPr>
        <p:spPr>
          <a:xfrm>
            <a:off x="1664369" y="3417443"/>
            <a:ext cx="528849" cy="528849"/>
          </a:xfrm>
          <a:prstGeom prst="ellipse">
            <a:avLst/>
          </a:prstGeom>
          <a:blipFill rotWithShape="0">
            <a:blip r:embed="rId12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" name="Группа 33"/>
          <p:cNvGrpSpPr/>
          <p:nvPr/>
        </p:nvGrpSpPr>
        <p:grpSpPr>
          <a:xfrm>
            <a:off x="1928794" y="4104159"/>
            <a:ext cx="5491705" cy="528849"/>
            <a:chOff x="1515461" y="4123222"/>
            <a:chExt cx="5491705" cy="528849"/>
          </a:xfrm>
        </p:grpSpPr>
        <p:sp>
          <p:nvSpPr>
            <p:cNvPr id="48" name="Пятиугольник 47"/>
            <p:cNvSpPr/>
            <p:nvPr/>
          </p:nvSpPr>
          <p:spPr>
            <a:xfrm rot="10800000">
              <a:off x="1515461" y="4123222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Пятиугольник 16"/>
            <p:cNvSpPr/>
            <p:nvPr/>
          </p:nvSpPr>
          <p:spPr>
            <a:xfrm rot="21600000">
              <a:off x="1647676" y="4123222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1" i="1" kern="1200" dirty="0" smtClean="0"/>
                <a:t>Еліпс</a:t>
              </a:r>
              <a:r>
                <a:rPr lang="uk-UA" sz="1500" b="0" i="1" kern="1200" dirty="0" smtClean="0"/>
                <a:t> </a:t>
              </a:r>
              <a:r>
                <a:rPr lang="uk-UA" sz="1500" b="0" kern="1200" dirty="0" smtClean="0"/>
                <a:t>– для малювання овалу</a:t>
              </a:r>
              <a:endParaRPr lang="ru-RU" sz="1500" kern="1200" dirty="0"/>
            </a:p>
          </p:txBody>
        </p:sp>
      </p:grpSp>
      <p:sp>
        <p:nvSpPr>
          <p:cNvPr id="35" name="Овал 34"/>
          <p:cNvSpPr/>
          <p:nvPr/>
        </p:nvSpPr>
        <p:spPr>
          <a:xfrm>
            <a:off x="1664369" y="4104159"/>
            <a:ext cx="528849" cy="528849"/>
          </a:xfrm>
          <a:prstGeom prst="ellipse">
            <a:avLst/>
          </a:prstGeom>
          <a:blipFill rotWithShape="0">
            <a:blip r:embed="rId13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6" name="Группа 35"/>
          <p:cNvGrpSpPr/>
          <p:nvPr/>
        </p:nvGrpSpPr>
        <p:grpSpPr>
          <a:xfrm>
            <a:off x="1928794" y="4790874"/>
            <a:ext cx="5491705" cy="528849"/>
            <a:chOff x="1515461" y="4809937"/>
            <a:chExt cx="5491705" cy="528849"/>
          </a:xfrm>
        </p:grpSpPr>
        <p:sp>
          <p:nvSpPr>
            <p:cNvPr id="46" name="Пятиугольник 45"/>
            <p:cNvSpPr/>
            <p:nvPr/>
          </p:nvSpPr>
          <p:spPr>
            <a:xfrm rot="10800000">
              <a:off x="1515461" y="4809937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Пятиугольник 19"/>
            <p:cNvSpPr/>
            <p:nvPr/>
          </p:nvSpPr>
          <p:spPr>
            <a:xfrm rot="21600000">
              <a:off x="1647676" y="4809937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1" i="1" kern="1200" dirty="0" smtClean="0"/>
                <a:t>Прямокутник</a:t>
              </a:r>
              <a:r>
                <a:rPr lang="uk-UA" sz="1500" b="0" i="1" kern="1200" dirty="0" smtClean="0"/>
                <a:t> </a:t>
              </a:r>
              <a:r>
                <a:rPr lang="uk-UA" sz="1500" b="0" kern="1200" dirty="0" smtClean="0"/>
                <a:t>– для малювання прямокутника</a:t>
              </a:r>
              <a:endParaRPr lang="ru-RU" sz="1500" kern="1200" dirty="0"/>
            </a:p>
          </p:txBody>
        </p:sp>
      </p:grpSp>
      <p:sp>
        <p:nvSpPr>
          <p:cNvPr id="37" name="Овал 36"/>
          <p:cNvSpPr/>
          <p:nvPr/>
        </p:nvSpPr>
        <p:spPr>
          <a:xfrm>
            <a:off x="1664369" y="4790874"/>
            <a:ext cx="528849" cy="528849"/>
          </a:xfrm>
          <a:prstGeom prst="ellipse">
            <a:avLst/>
          </a:prstGeom>
          <a:blipFill rotWithShape="0">
            <a:blip r:embed="rId14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7" name="Группа 37"/>
          <p:cNvGrpSpPr/>
          <p:nvPr/>
        </p:nvGrpSpPr>
        <p:grpSpPr>
          <a:xfrm>
            <a:off x="1928794" y="5477589"/>
            <a:ext cx="5491705" cy="528849"/>
            <a:chOff x="1515461" y="5496652"/>
            <a:chExt cx="5491705" cy="528849"/>
          </a:xfrm>
        </p:grpSpPr>
        <p:sp>
          <p:nvSpPr>
            <p:cNvPr id="44" name="Пятиугольник 43"/>
            <p:cNvSpPr/>
            <p:nvPr/>
          </p:nvSpPr>
          <p:spPr>
            <a:xfrm rot="10800000">
              <a:off x="1515461" y="5496652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Пятиугольник 22"/>
            <p:cNvSpPr/>
            <p:nvPr/>
          </p:nvSpPr>
          <p:spPr>
            <a:xfrm rot="21600000">
              <a:off x="1647676" y="5496652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1" i="1" kern="1200" dirty="0" smtClean="0"/>
                <a:t>Округлий прямокутник </a:t>
              </a:r>
              <a:r>
                <a:rPr lang="uk-UA" sz="1500" b="0" kern="1200" dirty="0" smtClean="0"/>
                <a:t>– для малювання прямокутника з округленими краями</a:t>
              </a:r>
              <a:endParaRPr lang="ru-RU" sz="1500" kern="1200" dirty="0"/>
            </a:p>
          </p:txBody>
        </p:sp>
      </p:grpSp>
      <p:sp>
        <p:nvSpPr>
          <p:cNvPr id="39" name="Овал 38"/>
          <p:cNvSpPr/>
          <p:nvPr/>
        </p:nvSpPr>
        <p:spPr>
          <a:xfrm>
            <a:off x="1664369" y="5477589"/>
            <a:ext cx="528849" cy="528849"/>
          </a:xfrm>
          <a:prstGeom prst="ellipse">
            <a:avLst/>
          </a:prstGeom>
          <a:blipFill rotWithShape="0">
            <a:blip r:embed="rId15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8" name="Группа 39"/>
          <p:cNvGrpSpPr/>
          <p:nvPr/>
        </p:nvGrpSpPr>
        <p:grpSpPr>
          <a:xfrm>
            <a:off x="1928794" y="6164304"/>
            <a:ext cx="5491705" cy="528849"/>
            <a:chOff x="1515461" y="6183367"/>
            <a:chExt cx="5491705" cy="528849"/>
          </a:xfrm>
        </p:grpSpPr>
        <p:sp>
          <p:nvSpPr>
            <p:cNvPr id="42" name="Пятиугольник 41"/>
            <p:cNvSpPr/>
            <p:nvPr/>
          </p:nvSpPr>
          <p:spPr>
            <a:xfrm rot="10800000">
              <a:off x="1515461" y="6183367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Пятиугольник 25"/>
            <p:cNvSpPr/>
            <p:nvPr/>
          </p:nvSpPr>
          <p:spPr>
            <a:xfrm rot="21600000">
              <a:off x="1647676" y="6183367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1" i="1" kern="1200" dirty="0" smtClean="0"/>
                <a:t>Багатокутник</a:t>
              </a:r>
              <a:r>
                <a:rPr lang="uk-UA" sz="1500" b="0" i="1" kern="1200" dirty="0" smtClean="0"/>
                <a:t> </a:t>
              </a:r>
              <a:r>
                <a:rPr lang="uk-UA" sz="1500" b="0" kern="1200" dirty="0" smtClean="0"/>
                <a:t>– для малювання довільного багатокутника</a:t>
              </a:r>
              <a:endParaRPr lang="ru-RU" sz="1500" kern="1200" dirty="0"/>
            </a:p>
          </p:txBody>
        </p:sp>
      </p:grpSp>
      <p:sp>
        <p:nvSpPr>
          <p:cNvPr id="41" name="Овал 40"/>
          <p:cNvSpPr/>
          <p:nvPr/>
        </p:nvSpPr>
        <p:spPr>
          <a:xfrm>
            <a:off x="1664369" y="6164304"/>
            <a:ext cx="528849" cy="528849"/>
          </a:xfrm>
          <a:prstGeom prst="ellipse">
            <a:avLst/>
          </a:prstGeom>
          <a:blipFill rotWithShape="0">
            <a:blip r:embed="rId16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34" y="2643182"/>
            <a:ext cx="571504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72396" y="4714884"/>
            <a:ext cx="571504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0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3834" y="2000240"/>
            <a:ext cx="571504" cy="638175"/>
          </a:xfrm>
          <a:prstGeom prst="rect">
            <a:avLst/>
          </a:prstGeom>
        </p:spPr>
      </p:pic>
      <p:pic>
        <p:nvPicPr>
          <p:cNvPr id="9" name="Рисунок 8" descr="02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43834" y="1285860"/>
            <a:ext cx="571504" cy="6477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34" y="642918"/>
            <a:ext cx="571504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2" descr="http://s1.iconbird.com/ico/0912/My7icons/w256h2561347801449GraphicsPainting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548458" y="5429264"/>
            <a:ext cx="1428736" cy="1428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Овал 59"/>
          <p:cNvSpPr/>
          <p:nvPr/>
        </p:nvSpPr>
        <p:spPr>
          <a:xfrm>
            <a:off x="285720" y="214290"/>
            <a:ext cx="528849" cy="528849"/>
          </a:xfrm>
          <a:prstGeom prst="ellipse">
            <a:avLst/>
          </a:prstGeom>
          <a:blipFill rotWithShape="0"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1" name="Овал 60"/>
          <p:cNvSpPr/>
          <p:nvPr/>
        </p:nvSpPr>
        <p:spPr>
          <a:xfrm>
            <a:off x="285720" y="785794"/>
            <a:ext cx="528849" cy="528849"/>
          </a:xfrm>
          <a:prstGeom prst="ellipse">
            <a:avLst/>
          </a:prstGeom>
          <a:blipFill rotWithShape="0">
            <a:blip r:embed="rId8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2" name="Овал 61"/>
          <p:cNvSpPr/>
          <p:nvPr/>
        </p:nvSpPr>
        <p:spPr>
          <a:xfrm>
            <a:off x="285720" y="1428736"/>
            <a:ext cx="528849" cy="528849"/>
          </a:xfrm>
          <a:prstGeom prst="ellipse">
            <a:avLst/>
          </a:prstGeom>
          <a:blipFill rotWithShape="0">
            <a:blip r:embed="rId9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3" name="Овал 62"/>
          <p:cNvSpPr/>
          <p:nvPr/>
        </p:nvSpPr>
        <p:spPr>
          <a:xfrm>
            <a:off x="285720" y="2071678"/>
            <a:ext cx="528849" cy="528849"/>
          </a:xfrm>
          <a:prstGeom prst="ellipse">
            <a:avLst/>
          </a:prstGeom>
          <a:blipFill rotWithShape="0"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4" name="Овал 63"/>
          <p:cNvSpPr/>
          <p:nvPr/>
        </p:nvSpPr>
        <p:spPr>
          <a:xfrm>
            <a:off x="357158" y="2714620"/>
            <a:ext cx="528849" cy="528849"/>
          </a:xfrm>
          <a:prstGeom prst="ellipse">
            <a:avLst/>
          </a:prstGeom>
          <a:blipFill rotWithShape="0">
            <a:blip r:embed="rId11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5" name="Овал 64"/>
          <p:cNvSpPr/>
          <p:nvPr/>
        </p:nvSpPr>
        <p:spPr>
          <a:xfrm>
            <a:off x="357158" y="3286124"/>
            <a:ext cx="528849" cy="528849"/>
          </a:xfrm>
          <a:prstGeom prst="ellipse">
            <a:avLst/>
          </a:prstGeom>
          <a:blipFill rotWithShape="0">
            <a:blip r:embed="rId12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6" name="Овал 65"/>
          <p:cNvSpPr/>
          <p:nvPr/>
        </p:nvSpPr>
        <p:spPr>
          <a:xfrm>
            <a:off x="357158" y="3929066"/>
            <a:ext cx="528849" cy="528849"/>
          </a:xfrm>
          <a:prstGeom prst="ellipse">
            <a:avLst/>
          </a:prstGeom>
          <a:blipFill rotWithShape="0">
            <a:blip r:embed="rId13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7" name="Овал 66"/>
          <p:cNvSpPr/>
          <p:nvPr/>
        </p:nvSpPr>
        <p:spPr>
          <a:xfrm>
            <a:off x="357158" y="4643446"/>
            <a:ext cx="528849" cy="528849"/>
          </a:xfrm>
          <a:prstGeom prst="ellipse">
            <a:avLst/>
          </a:prstGeom>
          <a:blipFill rotWithShape="0">
            <a:blip r:embed="rId14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8" name="Овал 67"/>
          <p:cNvSpPr/>
          <p:nvPr/>
        </p:nvSpPr>
        <p:spPr>
          <a:xfrm>
            <a:off x="357158" y="5429264"/>
            <a:ext cx="528849" cy="528849"/>
          </a:xfrm>
          <a:prstGeom prst="ellipse">
            <a:avLst/>
          </a:prstGeom>
          <a:blipFill rotWithShape="0">
            <a:blip r:embed="rId15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9" name="Овал 68"/>
          <p:cNvSpPr/>
          <p:nvPr/>
        </p:nvSpPr>
        <p:spPr>
          <a:xfrm>
            <a:off x="357158" y="6143644"/>
            <a:ext cx="528849" cy="528849"/>
          </a:xfrm>
          <a:prstGeom prst="ellipse">
            <a:avLst/>
          </a:prstGeom>
          <a:blipFill rotWithShape="0">
            <a:blip r:embed="rId16" cstate="print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0" name="Номер слайда 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60-EF65-45CC-9B27-8B27E198397E}" type="slidenum">
              <a:rPr lang="uk-UA" smtClean="0"/>
              <a:pPr/>
              <a:t>9</a:t>
            </a:fld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8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1467</TotalTime>
  <Words>1114</Words>
  <Application>Microsoft Office PowerPoint</Application>
  <PresentationFormat>Екран (4:3)</PresentationFormat>
  <Paragraphs>201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   </vt:lpstr>
      <vt:lpstr>Вибір кольорів для ліній і тла</vt:lpstr>
      <vt:lpstr>Слайд 12</vt:lpstr>
      <vt:lpstr>Слайд 13</vt:lpstr>
      <vt:lpstr>Розробка плану побудови зображення</vt:lpstr>
      <vt:lpstr>Слайд 15</vt:lpstr>
      <vt:lpstr>Слайд 16</vt:lpstr>
      <vt:lpstr>Слайд 17</vt:lpstr>
      <vt:lpstr>Практична робота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Фізкультхвилинка</vt:lpstr>
      <vt:lpstr>Слайд 29</vt:lpstr>
      <vt:lpstr>Слайд 30</vt:lpstr>
      <vt:lpstr>Слайд 31</vt:lpstr>
      <vt:lpstr>Слайд 32</vt:lpstr>
      <vt:lpstr>Вплив кольорів на психологічний стан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Lidok</dc:creator>
  <cp:lastModifiedBy>Lidok</cp:lastModifiedBy>
  <cp:revision>91</cp:revision>
  <dcterms:created xsi:type="dcterms:W3CDTF">2016-02-12T20:38:01Z</dcterms:created>
  <dcterms:modified xsi:type="dcterms:W3CDTF">2017-02-12T11:21:58Z</dcterms:modified>
</cp:coreProperties>
</file>