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D69CB-5249-44A5-AB8A-3AC7C69EFCD2}" type="datetimeFigureOut">
              <a:rPr lang="ru-RU" smtClean="0"/>
              <a:t>20.03.2015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07B5C-06E5-47EE-A2A9-DD422367193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D69CB-5249-44A5-AB8A-3AC7C69EFCD2}" type="datetimeFigureOut">
              <a:rPr lang="ru-RU" smtClean="0"/>
              <a:t>20.03.2015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07B5C-06E5-47EE-A2A9-DD42236719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D69CB-5249-44A5-AB8A-3AC7C69EFCD2}" type="datetimeFigureOut">
              <a:rPr lang="ru-RU" smtClean="0"/>
              <a:t>20.03.2015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07B5C-06E5-47EE-A2A9-DD42236719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D69CB-5249-44A5-AB8A-3AC7C69EFCD2}" type="datetimeFigureOut">
              <a:rPr lang="ru-RU" smtClean="0"/>
              <a:t>20.03.2015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07B5C-06E5-47EE-A2A9-DD422367193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D69CB-5249-44A5-AB8A-3AC7C69EFCD2}" type="datetimeFigureOut">
              <a:rPr lang="ru-RU" smtClean="0"/>
              <a:t>20.03.2015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07B5C-06E5-47EE-A2A9-DD42236719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D69CB-5249-44A5-AB8A-3AC7C69EFCD2}" type="datetimeFigureOut">
              <a:rPr lang="ru-RU" smtClean="0"/>
              <a:t>20.03.2015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07B5C-06E5-47EE-A2A9-DD422367193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D69CB-5249-44A5-AB8A-3AC7C69EFCD2}" type="datetimeFigureOut">
              <a:rPr lang="ru-RU" smtClean="0"/>
              <a:t>20.03.2015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07B5C-06E5-47EE-A2A9-DD422367193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D69CB-5249-44A5-AB8A-3AC7C69EFCD2}" type="datetimeFigureOut">
              <a:rPr lang="ru-RU" smtClean="0"/>
              <a:t>20.03.2015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07B5C-06E5-47EE-A2A9-DD42236719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D69CB-5249-44A5-AB8A-3AC7C69EFCD2}" type="datetimeFigureOut">
              <a:rPr lang="ru-RU" smtClean="0"/>
              <a:t>20.03.2015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07B5C-06E5-47EE-A2A9-DD42236719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D69CB-5249-44A5-AB8A-3AC7C69EFCD2}" type="datetimeFigureOut">
              <a:rPr lang="ru-RU" smtClean="0"/>
              <a:t>20.03.2015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07B5C-06E5-47EE-A2A9-DD42236719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D69CB-5249-44A5-AB8A-3AC7C69EFCD2}" type="datetimeFigureOut">
              <a:rPr lang="ru-RU" smtClean="0"/>
              <a:t>20.03.2015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07B5C-06E5-47EE-A2A9-DD422367193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48D69CB-5249-44A5-AB8A-3AC7C69EFCD2}" type="datetimeFigureOut">
              <a:rPr lang="ru-RU" smtClean="0"/>
              <a:t>20.03.2015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6D07B5C-06E5-47EE-A2A9-DD422367193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72200" y="5589240"/>
            <a:ext cx="2408312" cy="720080"/>
          </a:xfrm>
        </p:spPr>
        <p:txBody>
          <a:bodyPr>
            <a:normAutofit/>
          </a:bodyPr>
          <a:lstStyle/>
          <a:p>
            <a:r>
              <a:rPr lang="uk-UA" sz="1600" dirty="0" smtClean="0">
                <a:solidFill>
                  <a:schemeClr val="tx1"/>
                </a:solidFill>
              </a:rPr>
              <a:t>Виконав:</a:t>
            </a:r>
            <a:r>
              <a:rPr lang="uk-UA" sz="1600" dirty="0" err="1" smtClean="0">
                <a:solidFill>
                  <a:schemeClr val="tx1"/>
                </a:solidFill>
              </a:rPr>
              <a:t>Пузиревич</a:t>
            </a:r>
            <a:r>
              <a:rPr lang="uk-UA" sz="1600" dirty="0" smtClean="0">
                <a:solidFill>
                  <a:schemeClr val="tx1"/>
                </a:solidFill>
              </a:rPr>
              <a:t> </a:t>
            </a:r>
            <a:r>
              <a:rPr lang="uk-UA" sz="1600" dirty="0" smtClean="0">
                <a:solidFill>
                  <a:schemeClr val="tx1"/>
                </a:solidFill>
              </a:rPr>
              <a:t>Єгор,  </a:t>
            </a:r>
            <a:r>
              <a:rPr lang="uk-UA" sz="1600" dirty="0" smtClean="0">
                <a:solidFill>
                  <a:schemeClr val="tx1"/>
                </a:solidFill>
              </a:rPr>
              <a:t>учень 5  класу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470025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</a:rPr>
              <a:t>Проект</a:t>
            </a:r>
            <a:r>
              <a:rPr lang="uk-UA" sz="3200" dirty="0" smtClean="0">
                <a:solidFill>
                  <a:srgbClr val="FF0000"/>
                </a:solidFill>
              </a:rPr>
              <a:t> </a:t>
            </a:r>
            <a:r>
              <a:rPr lang="uk-UA" sz="3200" b="1" dirty="0" smtClean="0">
                <a:solidFill>
                  <a:schemeClr val="bg1"/>
                </a:solidFill>
              </a:rPr>
              <a:t>«Іде весна, запашна , </a:t>
            </a:r>
            <a:r>
              <a:rPr lang="uk-UA" sz="3200" b="1" dirty="0" err="1" smtClean="0">
                <a:solidFill>
                  <a:schemeClr val="bg1"/>
                </a:solidFill>
              </a:rPr>
              <a:t>квітами-</a:t>
            </a:r>
            <a:r>
              <a:rPr lang="uk-UA" sz="3200" b="1" dirty="0" smtClean="0">
                <a:solidFill>
                  <a:schemeClr val="bg1"/>
                </a:solidFill>
              </a:rPr>
              <a:t> перлами </a:t>
            </a:r>
            <a:r>
              <a:rPr lang="uk-UA" sz="3200" b="1" dirty="0" smtClean="0">
                <a:solidFill>
                  <a:schemeClr val="bg1"/>
                </a:solidFill>
              </a:rPr>
              <a:t>закосич</a:t>
            </a:r>
            <a:r>
              <a:rPr lang="uk-UA" sz="3200" b="1" dirty="0">
                <a:solidFill>
                  <a:schemeClr val="bg1"/>
                </a:solidFill>
              </a:rPr>
              <a:t>е</a:t>
            </a:r>
            <a:r>
              <a:rPr lang="uk-UA" sz="3200" b="1" dirty="0" smtClean="0">
                <a:solidFill>
                  <a:schemeClr val="bg1"/>
                </a:solidFill>
              </a:rPr>
              <a:t>на</a:t>
            </a:r>
            <a:r>
              <a:rPr lang="uk-UA" sz="3200" b="1" dirty="0" smtClean="0">
                <a:solidFill>
                  <a:schemeClr val="bg1"/>
                </a:solidFill>
              </a:rPr>
              <a:t>»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074" y="2024546"/>
            <a:ext cx="4833887" cy="3732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699792" y="5756784"/>
            <a:ext cx="2561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2015 рік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78174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052736"/>
            <a:ext cx="4419575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339752" y="5157192"/>
            <a:ext cx="4878259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>
                <a:solidFill>
                  <a:srgbClr val="002060"/>
                </a:solidFill>
              </a:rPr>
              <a:t>Надійшла весна  прекрасна </a:t>
            </a:r>
            <a:endParaRPr lang="uk-UA" sz="2800" dirty="0" smtClean="0">
              <a:solidFill>
                <a:srgbClr val="002060"/>
              </a:solidFill>
            </a:endParaRPr>
          </a:p>
          <a:p>
            <a:r>
              <a:rPr lang="uk-UA" sz="2800" dirty="0" smtClean="0">
                <a:solidFill>
                  <a:srgbClr val="002060"/>
                </a:solidFill>
              </a:rPr>
              <a:t> </a:t>
            </a:r>
            <a:r>
              <a:rPr lang="uk-UA" sz="2800" dirty="0" err="1" smtClean="0">
                <a:solidFill>
                  <a:srgbClr val="002060"/>
                </a:solidFill>
              </a:rPr>
              <a:t>Многоцвітна</a:t>
            </a:r>
            <a:r>
              <a:rPr lang="uk-UA" sz="2800" dirty="0" smtClean="0">
                <a:solidFill>
                  <a:srgbClr val="002060"/>
                </a:solidFill>
              </a:rPr>
              <a:t>, тепла, ясна,  </a:t>
            </a:r>
          </a:p>
          <a:p>
            <a:r>
              <a:rPr lang="uk-UA" sz="2800" dirty="0" smtClean="0">
                <a:solidFill>
                  <a:srgbClr val="002060"/>
                </a:solidFill>
              </a:rPr>
              <a:t>Наче дівчина в </a:t>
            </a:r>
            <a:r>
              <a:rPr lang="uk-UA" sz="2800" dirty="0" err="1" smtClean="0">
                <a:solidFill>
                  <a:srgbClr val="002060"/>
                </a:solidFill>
              </a:rPr>
              <a:t>вінкі</a:t>
            </a:r>
            <a:r>
              <a:rPr lang="uk-UA" sz="2800" dirty="0" smtClean="0">
                <a:solidFill>
                  <a:srgbClr val="002060"/>
                </a:solidFill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5279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19" y="51882"/>
            <a:ext cx="5467101" cy="4680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2627784" y="4732402"/>
            <a:ext cx="40872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400" dirty="0">
                <a:solidFill>
                  <a:srgbClr val="002060"/>
                </a:solidFill>
              </a:rPr>
              <a:t>Вже </a:t>
            </a:r>
            <a:r>
              <a:rPr lang="uk-UA" sz="2400" dirty="0" smtClean="0">
                <a:solidFill>
                  <a:srgbClr val="002060"/>
                </a:solidFill>
              </a:rPr>
              <a:t>зелено  </a:t>
            </a:r>
            <a:r>
              <a:rPr lang="uk-UA" sz="2400" dirty="0">
                <a:solidFill>
                  <a:srgbClr val="002060"/>
                </a:solidFill>
              </a:rPr>
              <a:t>у полі,</a:t>
            </a:r>
          </a:p>
          <a:p>
            <a:pPr lvl="0"/>
            <a:r>
              <a:rPr lang="uk-UA" sz="2400" dirty="0">
                <a:solidFill>
                  <a:srgbClr val="002060"/>
                </a:solidFill>
              </a:rPr>
              <a:t>Вже верба </a:t>
            </a:r>
            <a:r>
              <a:rPr lang="uk-UA" sz="2400" dirty="0" smtClean="0">
                <a:solidFill>
                  <a:srgbClr val="002060"/>
                </a:solidFill>
              </a:rPr>
              <a:t>зацвіла,</a:t>
            </a:r>
            <a:endParaRPr lang="uk-UA" sz="2400" dirty="0">
              <a:solidFill>
                <a:srgbClr val="002060"/>
              </a:solidFill>
            </a:endParaRPr>
          </a:p>
          <a:p>
            <a:pPr lvl="0"/>
            <a:r>
              <a:rPr lang="uk-UA" sz="2400" dirty="0">
                <a:solidFill>
                  <a:srgbClr val="002060"/>
                </a:solidFill>
              </a:rPr>
              <a:t>Прийшла весна </a:t>
            </a:r>
            <a:r>
              <a:rPr lang="uk-UA" sz="2400" dirty="0" smtClean="0">
                <a:solidFill>
                  <a:srgbClr val="002060"/>
                </a:solidFill>
              </a:rPr>
              <a:t>- й </a:t>
            </a:r>
            <a:r>
              <a:rPr lang="uk-UA" sz="2400" dirty="0">
                <a:solidFill>
                  <a:srgbClr val="002060"/>
                </a:solidFill>
              </a:rPr>
              <a:t>поволі </a:t>
            </a:r>
          </a:p>
          <a:p>
            <a:pPr lvl="0"/>
            <a:r>
              <a:rPr lang="uk-UA" sz="2400" dirty="0" smtClean="0">
                <a:solidFill>
                  <a:srgbClr val="002060"/>
                </a:solidFill>
              </a:rPr>
              <a:t>Вернулося </a:t>
            </a:r>
            <a:r>
              <a:rPr lang="uk-UA" sz="2400" dirty="0">
                <a:solidFill>
                  <a:srgbClr val="002060"/>
                </a:solidFill>
              </a:rPr>
              <a:t>тепло.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301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39752" y="4177243"/>
            <a:ext cx="43924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rgbClr val="002060"/>
                </a:solidFill>
              </a:rPr>
              <a:t>Уже пташка зранку,</a:t>
            </a:r>
          </a:p>
          <a:p>
            <a:r>
              <a:rPr lang="uk-UA" sz="2800" dirty="0" smtClean="0">
                <a:solidFill>
                  <a:srgbClr val="002060"/>
                </a:solidFill>
              </a:rPr>
              <a:t>Присівши на сучку,</a:t>
            </a:r>
          </a:p>
          <a:p>
            <a:r>
              <a:rPr lang="uk-UA" sz="2800" dirty="0" smtClean="0">
                <a:solidFill>
                  <a:srgbClr val="002060"/>
                </a:solidFill>
              </a:rPr>
              <a:t> Сама собі веснянку Співає у садку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404664"/>
            <a:ext cx="5832648" cy="3772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52151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3161" y="4581128"/>
            <a:ext cx="4680520" cy="181588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rgbClr val="002060"/>
                </a:solidFill>
              </a:rPr>
              <a:t>Вони усіх нас будять, </a:t>
            </a:r>
          </a:p>
          <a:p>
            <a:r>
              <a:rPr lang="uk-UA" sz="2800" dirty="0" smtClean="0">
                <a:solidFill>
                  <a:srgbClr val="002060"/>
                </a:solidFill>
              </a:rPr>
              <a:t>Так рано я встаю.</a:t>
            </a:r>
          </a:p>
          <a:p>
            <a:r>
              <a:rPr lang="uk-UA" sz="2800" dirty="0" smtClean="0">
                <a:solidFill>
                  <a:srgbClr val="002060"/>
                </a:solidFill>
              </a:rPr>
              <a:t>Дивлюсь,  як гарно всюди</a:t>
            </a:r>
          </a:p>
          <a:p>
            <a:r>
              <a:rPr lang="uk-UA" sz="2800" dirty="0" smtClean="0">
                <a:solidFill>
                  <a:srgbClr val="002060"/>
                </a:solidFill>
              </a:rPr>
              <a:t> у нашому краю. 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76672"/>
            <a:ext cx="4968552" cy="3607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26752787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82</TotalTime>
  <Words>86</Words>
  <Application>Microsoft Office PowerPoint</Application>
  <PresentationFormat>Экран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Воздушный поток</vt:lpstr>
      <vt:lpstr>Проект «Іде весна, запашна , квітами- перлами закосичена»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«Іде весна, запашна , квітами- перлами закосичана»</dc:title>
  <dc:creator>PC-1</dc:creator>
  <cp:lastModifiedBy>PC-1</cp:lastModifiedBy>
  <cp:revision>7</cp:revision>
  <dcterms:created xsi:type="dcterms:W3CDTF">2015-03-19T09:55:18Z</dcterms:created>
  <dcterms:modified xsi:type="dcterms:W3CDTF">2015-03-20T09:20:04Z</dcterms:modified>
</cp:coreProperties>
</file>