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0" y="-4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E84E0431-9070-4196-8DC2-A18F62C54307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A9092FC-03CA-4B77-A6C8-33A0FB61C55A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E0431-9070-4196-8DC2-A18F62C54307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092FC-03CA-4B77-A6C8-33A0FB61C5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E0431-9070-4196-8DC2-A18F62C54307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092FC-03CA-4B77-A6C8-33A0FB61C5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E0431-9070-4196-8DC2-A18F62C54307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092FC-03CA-4B77-A6C8-33A0FB61C5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E0431-9070-4196-8DC2-A18F62C54307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092FC-03CA-4B77-A6C8-33A0FB61C5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E0431-9070-4196-8DC2-A18F62C54307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092FC-03CA-4B77-A6C8-33A0FB61C55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E0431-9070-4196-8DC2-A18F62C54307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092FC-03CA-4B77-A6C8-33A0FB61C5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E0431-9070-4196-8DC2-A18F62C54307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092FC-03CA-4B77-A6C8-33A0FB61C5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E0431-9070-4196-8DC2-A18F62C54307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092FC-03CA-4B77-A6C8-33A0FB61C5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E0431-9070-4196-8DC2-A18F62C54307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092FC-03CA-4B77-A6C8-33A0FB61C55A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E0431-9070-4196-8DC2-A18F62C54307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092FC-03CA-4B77-A6C8-33A0FB61C5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E84E0431-9070-4196-8DC2-A18F62C54307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A9092FC-03CA-4B77-A6C8-33A0FB61C55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Проект «Птахи – перші вісники весни»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44208" y="5157193"/>
            <a:ext cx="1576264" cy="864096"/>
          </a:xfrm>
        </p:spPr>
        <p:txBody>
          <a:bodyPr>
            <a:normAutofit fontScale="70000" lnSpcReduction="20000"/>
          </a:bodyPr>
          <a:lstStyle/>
          <a:p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</a:rPr>
              <a:t>Підготувала : Залєвська Анна, учениця 5 класу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23728" y="6125171"/>
            <a:ext cx="23633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4000" b="1" dirty="0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2015 рік</a:t>
            </a:r>
            <a:endParaRPr lang="ru-RU" sz="4000" b="1" dirty="0">
              <a:ln w="1905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80728"/>
            <a:ext cx="3528392" cy="388843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802439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4931645"/>
            <a:ext cx="67687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rgbClr val="002060"/>
                </a:solidFill>
              </a:rPr>
              <a:t>Прилетіли вже шпаки –</a:t>
            </a:r>
          </a:p>
          <a:p>
            <a:r>
              <a:rPr lang="uk-UA" sz="4400" b="1" dirty="0" smtClean="0">
                <a:solidFill>
                  <a:srgbClr val="002060"/>
                </a:solidFill>
              </a:rPr>
              <a:t>Перші вісники весни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692696"/>
            <a:ext cx="5544616" cy="44644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8037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5568" y="5157192"/>
            <a:ext cx="796243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</a:rPr>
              <a:t>Навесні ми знову ластівок будемо чекати</a:t>
            </a:r>
            <a:r>
              <a:rPr lang="uk-UA" sz="2800" b="1" dirty="0">
                <a:solidFill>
                  <a:srgbClr val="002060"/>
                </a:solidFill>
              </a:rPr>
              <a:t>,</a:t>
            </a:r>
            <a:endParaRPr lang="uk-UA" sz="2800" b="1" dirty="0" smtClean="0">
              <a:solidFill>
                <a:srgbClr val="002060"/>
              </a:solidFill>
            </a:endParaRPr>
          </a:p>
          <a:p>
            <a:r>
              <a:rPr lang="uk-UA" sz="2800" b="1" dirty="0" smtClean="0">
                <a:solidFill>
                  <a:srgbClr val="002060"/>
                </a:solidFill>
              </a:rPr>
              <a:t>Хай гнізда здобувають над вікнами хати.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052735"/>
            <a:ext cx="4126500" cy="308473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553239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5157192"/>
            <a:ext cx="727154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Польовий соловейко співом заллється,</a:t>
            </a:r>
          </a:p>
          <a:p>
            <a:r>
              <a:rPr lang="uk-UA" sz="2800" b="1" dirty="0" smtClean="0">
                <a:solidFill>
                  <a:srgbClr val="FF0000"/>
                </a:solidFill>
              </a:rPr>
              <a:t>І сонечко зійде, йому усміхнеться. 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095" y="1124744"/>
            <a:ext cx="4824536" cy="32403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10564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4437112"/>
            <a:ext cx="655272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</a:rPr>
              <a:t>Дорогі наші пернаті друзі! </a:t>
            </a:r>
          </a:p>
          <a:p>
            <a:pPr algn="ctr"/>
            <a:r>
              <a:rPr lang="uk-UA" sz="3200" dirty="0" smtClean="0">
                <a:solidFill>
                  <a:srgbClr val="002060"/>
                </a:solidFill>
              </a:rPr>
              <a:t>Ми обіцяємо, що будемо </a:t>
            </a:r>
          </a:p>
          <a:p>
            <a:pPr algn="ctr"/>
            <a:r>
              <a:rPr lang="uk-UA" sz="3200" dirty="0" smtClean="0">
                <a:solidFill>
                  <a:srgbClr val="002060"/>
                </a:solidFill>
              </a:rPr>
              <a:t>Допомагати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uk-UA" sz="3200" dirty="0" smtClean="0">
                <a:solidFill>
                  <a:srgbClr val="002060"/>
                </a:solidFill>
              </a:rPr>
              <a:t>вам та оберігати вас</a:t>
            </a:r>
            <a:r>
              <a:rPr lang="en-US" sz="3200" dirty="0" smtClean="0">
                <a:solidFill>
                  <a:srgbClr val="002060"/>
                </a:solidFill>
              </a:rPr>
              <a:t>!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476672"/>
            <a:ext cx="5328592" cy="377147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01548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50</TotalTime>
  <Words>67</Words>
  <Application>Microsoft Office PowerPoint</Application>
  <PresentationFormat>Экран (4:3)</PresentationFormat>
  <Paragraphs>12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Остин</vt:lpstr>
      <vt:lpstr>Проект «Птахи – перші вісники весни»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«Птахи – перші вісники весни»</dc:title>
  <dc:creator>Админ</dc:creator>
  <cp:lastModifiedBy>Админ</cp:lastModifiedBy>
  <cp:revision>9</cp:revision>
  <dcterms:created xsi:type="dcterms:W3CDTF">2015-03-20T09:01:03Z</dcterms:created>
  <dcterms:modified xsi:type="dcterms:W3CDTF">2015-03-23T08:37:22Z</dcterms:modified>
</cp:coreProperties>
</file>