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7481D1A-8D71-45A6-B4B6-E0D7B7100003}" type="datetimeFigureOut">
              <a:rPr lang="ru-RU" smtClean="0"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E77B773-A1E2-470D-84F4-1B7F1BBE4D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4208" y="5384837"/>
            <a:ext cx="2512368" cy="1392560"/>
          </a:xfrm>
        </p:spPr>
        <p:txBody>
          <a:bodyPr>
            <a:normAutofit/>
          </a:bodyPr>
          <a:lstStyle/>
          <a:p>
            <a:r>
              <a:rPr lang="uk-UA" sz="1600" dirty="0" smtClean="0">
                <a:solidFill>
                  <a:srgbClr val="002060"/>
                </a:solidFill>
              </a:rPr>
              <a:t>Виконала: </a:t>
            </a:r>
            <a:r>
              <a:rPr lang="uk-UA" sz="1600" dirty="0" err="1" smtClean="0">
                <a:solidFill>
                  <a:srgbClr val="002060"/>
                </a:solidFill>
              </a:rPr>
              <a:t>Задерновська</a:t>
            </a:r>
            <a:r>
              <a:rPr lang="uk-UA" sz="1600" dirty="0" smtClean="0">
                <a:solidFill>
                  <a:srgbClr val="002060"/>
                </a:solidFill>
              </a:rPr>
              <a:t>  Єлизавета,</a:t>
            </a:r>
          </a:p>
          <a:p>
            <a:r>
              <a:rPr lang="uk-UA" sz="1600" dirty="0" smtClean="0">
                <a:solidFill>
                  <a:srgbClr val="002060"/>
                </a:solidFill>
              </a:rPr>
              <a:t>учениця   </a:t>
            </a:r>
            <a:r>
              <a:rPr lang="uk-UA" sz="1600" dirty="0" smtClean="0">
                <a:solidFill>
                  <a:srgbClr val="002060"/>
                </a:solidFill>
              </a:rPr>
              <a:t>5 класу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8208912" cy="1470025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Проект  </a:t>
            </a:r>
            <a:r>
              <a:rPr lang="en-US" sz="4400" dirty="0" smtClean="0">
                <a:solidFill>
                  <a:srgbClr val="FF0000"/>
                </a:solidFill>
              </a:rPr>
              <a:t/>
            </a:r>
            <a:br>
              <a:rPr lang="en-US" sz="44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«</a:t>
            </a:r>
            <a:r>
              <a:rPr lang="ru-RU" sz="4400" dirty="0" err="1" smtClean="0">
                <a:solidFill>
                  <a:srgbClr val="FF0000"/>
                </a:solidFill>
              </a:rPr>
              <a:t>Дивинка</a:t>
            </a:r>
            <a:r>
              <a:rPr lang="ru-RU" sz="4400" dirty="0" smtClean="0">
                <a:solidFill>
                  <a:srgbClr val="FF0000"/>
                </a:solidFill>
              </a:rPr>
              <a:t>  </a:t>
            </a:r>
            <a:r>
              <a:rPr lang="ru-RU" sz="4400" dirty="0" err="1" smtClean="0">
                <a:solidFill>
                  <a:srgbClr val="FF0000"/>
                </a:solidFill>
              </a:rPr>
              <a:t>весни</a:t>
            </a:r>
            <a:r>
              <a:rPr lang="ru-RU" sz="4400" dirty="0" smtClean="0">
                <a:solidFill>
                  <a:srgbClr val="FF0000"/>
                </a:solidFill>
              </a:rPr>
              <a:t>  в </a:t>
            </a:r>
            <a:r>
              <a:rPr lang="ru-RU" sz="4400" dirty="0" err="1" smtClean="0">
                <a:solidFill>
                  <a:srgbClr val="FF0000"/>
                </a:solidFill>
              </a:rPr>
              <a:t>нашому</a:t>
            </a:r>
            <a:r>
              <a:rPr lang="ru-RU" sz="4400" dirty="0" smtClean="0">
                <a:solidFill>
                  <a:srgbClr val="FF0000"/>
                </a:solidFill>
              </a:rPr>
              <a:t>  двор</a:t>
            </a:r>
            <a:r>
              <a:rPr lang="uk-UA" sz="4400" dirty="0" smtClean="0">
                <a:solidFill>
                  <a:srgbClr val="FF0000"/>
                </a:solidFill>
              </a:rPr>
              <a:t>і»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636912"/>
            <a:ext cx="4689871" cy="34442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63356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5229200"/>
            <a:ext cx="6400800" cy="1176536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3200" b="1" dirty="0" smtClean="0"/>
              <a:t>Знов  починається   </a:t>
            </a:r>
            <a:r>
              <a:rPr lang="uk-UA" sz="3200" b="1" dirty="0" err="1" smtClean="0"/>
              <a:t>весна-</a:t>
            </a:r>
            <a:endParaRPr lang="ru-RU" sz="3200" b="1" dirty="0" smtClean="0"/>
          </a:p>
          <a:p>
            <a:pPr algn="ctr"/>
            <a:r>
              <a:rPr lang="uk-UA" sz="3200" b="1" dirty="0" smtClean="0"/>
              <a:t>Знов   починаються   дива!</a:t>
            </a:r>
          </a:p>
          <a:p>
            <a:pPr algn="ctr"/>
            <a:endParaRPr lang="uk-UA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80728"/>
            <a:ext cx="4968552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99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5445224"/>
            <a:ext cx="59584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Серед</a:t>
            </a:r>
            <a:r>
              <a:rPr lang="ru-RU" sz="3200" b="1" dirty="0" smtClean="0">
                <a:solidFill>
                  <a:srgbClr val="002060"/>
                </a:solidFill>
              </a:rPr>
              <a:t>  двору </a:t>
            </a:r>
            <a:r>
              <a:rPr lang="ru-RU" sz="3200" b="1" dirty="0" err="1" smtClean="0">
                <a:solidFill>
                  <a:srgbClr val="002060"/>
                </a:solidFill>
              </a:rPr>
              <a:t>із-під</a:t>
            </a:r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r>
              <a:rPr lang="ru-RU" sz="3200" b="1" dirty="0" err="1" smtClean="0">
                <a:solidFill>
                  <a:srgbClr val="002060"/>
                </a:solidFill>
              </a:rPr>
              <a:t>снігу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err="1" smtClean="0">
                <a:solidFill>
                  <a:srgbClr val="002060"/>
                </a:solidFill>
              </a:rPr>
              <a:t>Раптово</a:t>
            </a:r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</a:rPr>
              <a:t>виз</a:t>
            </a:r>
            <a:r>
              <a:rPr lang="uk-UA" sz="3200" b="1" dirty="0">
                <a:solidFill>
                  <a:srgbClr val="002060"/>
                </a:solidFill>
              </a:rPr>
              <a:t>и</a:t>
            </a:r>
            <a:r>
              <a:rPr lang="ru-RU" sz="3200" b="1" dirty="0" err="1" smtClean="0">
                <a:solidFill>
                  <a:srgbClr val="002060"/>
                </a:solidFill>
              </a:rPr>
              <a:t>рне</a:t>
            </a:r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</a:rPr>
              <a:t>трава.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96752"/>
            <a:ext cx="5184576" cy="3651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6710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5229200"/>
            <a:ext cx="54761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</a:rPr>
              <a:t>Розщебечуться  ще   зранку</a:t>
            </a:r>
          </a:p>
          <a:p>
            <a:r>
              <a:rPr lang="uk-UA" sz="3200" dirty="0" smtClean="0">
                <a:solidFill>
                  <a:srgbClr val="002060"/>
                </a:solidFill>
              </a:rPr>
              <a:t>Птахи  на сотні голосів!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124744"/>
            <a:ext cx="4167906" cy="395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67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5085184"/>
            <a:ext cx="5472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</a:rPr>
              <a:t>І  зовсім   це   не  дивина -</a:t>
            </a:r>
          </a:p>
          <a:p>
            <a:r>
              <a:rPr lang="uk-UA" sz="3200" dirty="0" smtClean="0">
                <a:solidFill>
                  <a:srgbClr val="002060"/>
                </a:solidFill>
              </a:rPr>
              <a:t>Так  починається   весна!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668" y="548680"/>
            <a:ext cx="6120680" cy="42484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38848958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155</TotalTime>
  <Words>44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Проект   «Дивинка  весни  в нашому  дворі»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«Дивинка  весни  в нашому  дворі»</dc:title>
  <dc:creator>Админ</dc:creator>
  <cp:lastModifiedBy>Админ</cp:lastModifiedBy>
  <cp:revision>5</cp:revision>
  <dcterms:created xsi:type="dcterms:W3CDTF">2015-03-19T09:56:24Z</dcterms:created>
  <dcterms:modified xsi:type="dcterms:W3CDTF">2015-03-20T09:00:50Z</dcterms:modified>
</cp:coreProperties>
</file>