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84" autoAdjust="0"/>
  </p:normalViewPr>
  <p:slideViewPr>
    <p:cSldViewPr>
      <p:cViewPr varScale="1">
        <p:scale>
          <a:sx n="46" d="100"/>
          <a:sy n="46" d="100"/>
        </p:scale>
        <p:origin x="63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2F1203-18AA-4BB0-BB71-03249289C5A3}" type="datetimeFigureOut">
              <a:rPr lang="ru-RU" smtClean="0"/>
              <a:t>вт 28.02.17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D9F5CC-4748-48B3-BF3A-F28F2601C6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7955" y="5345832"/>
            <a:ext cx="3088432" cy="151216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Підготувала: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Чарова Анна,</a:t>
            </a:r>
          </a:p>
          <a:p>
            <a:r>
              <a:rPr lang="uk-UA" dirty="0">
                <a:solidFill>
                  <a:srgbClr val="002060"/>
                </a:solidFill>
              </a:rPr>
              <a:t>у</a:t>
            </a:r>
            <a:r>
              <a:rPr lang="uk-UA" dirty="0" smtClean="0">
                <a:solidFill>
                  <a:srgbClr val="002060"/>
                </a:solidFill>
              </a:rPr>
              <a:t>чениця 5 класу</a:t>
            </a:r>
          </a:p>
          <a:p>
            <a:endParaRPr lang="uk-UA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55679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uk-UA" sz="5400" dirty="0" smtClean="0">
                <a:solidFill>
                  <a:srgbClr val="002060"/>
                </a:solidFill>
              </a:rPr>
              <a:t>Проект</a:t>
            </a:r>
            <a:r>
              <a:rPr lang="uk-UA" sz="5400" dirty="0" smtClean="0">
                <a:solidFill>
                  <a:srgbClr val="FF0000"/>
                </a:solidFill>
              </a:rPr>
              <a:t> </a:t>
            </a:r>
            <a:br>
              <a:rPr lang="uk-UA" sz="5400" dirty="0" smtClean="0">
                <a:solidFill>
                  <a:srgbClr val="FF0000"/>
                </a:solidFill>
              </a:rPr>
            </a:br>
            <a:r>
              <a:rPr lang="uk-UA" sz="5400" dirty="0" smtClean="0">
                <a:solidFill>
                  <a:srgbClr val="FF0000"/>
                </a:solidFill>
              </a:rPr>
              <a:t>« Весняна феєрія»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4"/>
            <a:ext cx="5284422" cy="39582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588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4514" y="4549676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002060"/>
                </a:solidFill>
              </a:rPr>
              <a:t>Весна до нас приходить з ласкавим сонячним промінчиком,з грайливим струмочком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38190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8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460794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А також з квітами завітала вона до нас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7992888" cy="5013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4533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8305" y="5301208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rgbClr val="002060"/>
                </a:solidFill>
              </a:rPr>
              <a:t>Найперші квіти – підсніжники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013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2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58924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chemeClr val="bg2">
                    <a:lumMod val="50000"/>
                  </a:schemeClr>
                </a:solidFill>
              </a:rPr>
              <a:t>І тварини радіють приходу весни</a:t>
            </a:r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8064896" cy="47525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8779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8777" y="5450045"/>
            <a:ext cx="91348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solidFill>
                  <a:srgbClr val="7030A0"/>
                </a:solidFill>
              </a:rPr>
              <a:t>Від природи бери те, що вона дає, та й за те дякуй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9" y="24357"/>
            <a:ext cx="9143999" cy="4941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372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</TotalTime>
  <Words>50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Georgia</vt:lpstr>
      <vt:lpstr>Trebuchet MS</vt:lpstr>
      <vt:lpstr>Воздушный поток</vt:lpstr>
      <vt:lpstr>Проект  « Весняна феєрія»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 Весняна фейерія»</dc:title>
  <dc:creator>Админ</dc:creator>
  <cp:lastModifiedBy>Пользователь</cp:lastModifiedBy>
  <cp:revision>7</cp:revision>
  <dcterms:created xsi:type="dcterms:W3CDTF">2015-03-23T07:43:25Z</dcterms:created>
  <dcterms:modified xsi:type="dcterms:W3CDTF">2017-02-28T10:03:27Z</dcterms:modified>
</cp:coreProperties>
</file>