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5" r:id="rId4"/>
    <p:sldId id="260" r:id="rId5"/>
    <p:sldId id="266" r:id="rId6"/>
    <p:sldId id="261" r:id="rId7"/>
    <p:sldId id="264" r:id="rId8"/>
    <p:sldId id="267" r:id="rId9"/>
    <p:sldId id="268" r:id="rId10"/>
    <p:sldId id="269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2642AF-46AB-41F6-BA41-EA674FAC28B1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C9FEAD2-2ADC-4346-BD2E-8FF6D92D8874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розуміє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умову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правильно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ідентифікує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поняття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деталізує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запитання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знаходить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у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тексті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які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задані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в явному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чи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неявному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вигляді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B63A1A12-12A2-43A7-AB6A-C05298A861A4}" type="parTrans" cxnId="{3D15C530-23BF-4F29-8ECE-46AE2115B8A0}">
      <dgm:prSet/>
      <dgm:spPr/>
      <dgm:t>
        <a:bodyPr/>
        <a:lstStyle/>
        <a:p>
          <a:endParaRPr lang="ru-RU" b="1"/>
        </a:p>
      </dgm:t>
    </dgm:pt>
    <dgm:pt modelId="{4564B37E-51F5-4CCB-BC77-415F0326E0C6}" type="sibTrans" cxnId="{3D15C530-23BF-4F29-8ECE-46AE2115B8A0}">
      <dgm:prSet/>
      <dgm:spPr/>
      <dgm:t>
        <a:bodyPr/>
        <a:lstStyle/>
        <a:p>
          <a:endParaRPr lang="ru-RU" b="1"/>
        </a:p>
      </dgm:t>
    </dgm:pt>
    <dgm:pt modelId="{58794B89-48E7-4131-9434-D811DCEC3BD7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формує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стратегію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розв’язування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планує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свою роботу при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виконанні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завдання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добирає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умову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розв’язування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завдання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співставляє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результати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із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метою,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здійснює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пошук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даних</a:t>
          </a:r>
          <a:r>
            <a:rPr lang="ru-RU" b="1" dirty="0" smtClean="0">
              <a:latin typeface="Arial" pitchFamily="34" charset="0"/>
              <a:cs typeface="Arial" pitchFamily="34" charset="0"/>
            </a:rPr>
            <a:t>;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B8C8D03F-9B30-4F19-9AAE-B4FC0382D1C3}" type="parTrans" cxnId="{38D1807D-B29C-4DC0-9FEF-003C325CF9E9}">
      <dgm:prSet/>
      <dgm:spPr/>
      <dgm:t>
        <a:bodyPr/>
        <a:lstStyle/>
        <a:p>
          <a:endParaRPr lang="ru-RU" b="1"/>
        </a:p>
      </dgm:t>
    </dgm:pt>
    <dgm:pt modelId="{F1CBF6FF-83B7-4846-B525-CD07F35BA222}" type="sibTrans" cxnId="{38D1807D-B29C-4DC0-9FEF-003C325CF9E9}">
      <dgm:prSet/>
      <dgm:spPr/>
      <dgm:t>
        <a:bodyPr/>
        <a:lstStyle/>
        <a:p>
          <a:endParaRPr lang="ru-RU" b="1"/>
        </a:p>
      </dgm:t>
    </dgm:pt>
    <dgm:pt modelId="{31B39A6A-3A02-4302-8935-44EA4383ABD6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структурує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потрібні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розв’язку</a:t>
          </a:r>
          <a:r>
            <a:rPr lang="ru-RU" b="1" dirty="0" smtClean="0">
              <a:latin typeface="Arial" pitchFamily="34" charset="0"/>
              <a:cs typeface="Arial" pitchFamily="34" charset="0"/>
            </a:rPr>
            <a:t>;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E301AEA4-4E3B-4780-882E-2EF0EFE7DBF1}" type="parTrans" cxnId="{FAE55976-79FB-4489-9CA7-9F152A921A2D}">
      <dgm:prSet/>
      <dgm:spPr/>
      <dgm:t>
        <a:bodyPr/>
        <a:lstStyle/>
        <a:p>
          <a:endParaRPr lang="ru-RU" b="1"/>
        </a:p>
      </dgm:t>
    </dgm:pt>
    <dgm:pt modelId="{C443EB0A-C0AA-4E67-9ED4-C5AEA89CCEBA}" type="sibTrans" cxnId="{FAE55976-79FB-4489-9CA7-9F152A921A2D}">
      <dgm:prSet/>
      <dgm:spPr/>
      <dgm:t>
        <a:bodyPr/>
        <a:lstStyle/>
        <a:p>
          <a:endParaRPr lang="ru-RU" b="1"/>
        </a:p>
      </dgm:t>
    </dgm:pt>
    <dgm:pt modelId="{13F0E712-3AA0-4BCF-943C-2B338F68B1ED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порівнює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і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співставляє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із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кількох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джерел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виключає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невідповідні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несуттєві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вчасно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зупиняє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пошук</a:t>
          </a:r>
          <a:r>
            <a:rPr lang="ru-RU" b="1" dirty="0" smtClean="0">
              <a:latin typeface="Arial" pitchFamily="34" charset="0"/>
              <a:cs typeface="Arial" pitchFamily="34" charset="0"/>
            </a:rPr>
            <a:t>;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A6CF5D84-27B1-49C9-A7EA-96399AC063E7}" type="parTrans" cxnId="{D429DB15-C6EC-4D92-B0F3-0FDF4B2AB243}">
      <dgm:prSet/>
      <dgm:spPr/>
      <dgm:t>
        <a:bodyPr/>
        <a:lstStyle/>
        <a:p>
          <a:endParaRPr lang="ru-RU" b="1"/>
        </a:p>
      </dgm:t>
    </dgm:pt>
    <dgm:pt modelId="{13379D75-FA25-44CA-B5FF-819A452B9E35}" type="sibTrans" cxnId="{D429DB15-C6EC-4D92-B0F3-0FDF4B2AB243}">
      <dgm:prSet/>
      <dgm:spPr/>
      <dgm:t>
        <a:bodyPr/>
        <a:lstStyle/>
        <a:p>
          <a:endParaRPr lang="ru-RU" b="1"/>
        </a:p>
      </dgm:t>
    </dgm:pt>
    <dgm:pt modelId="{9087DF83-3E65-48FE-B23B-3687287C08CD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враховує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особливості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призначення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підсумкового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документа,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добирає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середовища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опрацювання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даних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стисло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і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логічно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викладає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узагальнені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обґрунтовує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свої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висновки</a:t>
          </a:r>
          <a:r>
            <a:rPr lang="ru-RU" b="1" dirty="0" smtClean="0">
              <a:latin typeface="Arial" pitchFamily="34" charset="0"/>
              <a:cs typeface="Arial" pitchFamily="34" charset="0"/>
            </a:rPr>
            <a:t>;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9001852-7C79-48D5-A190-AFBF220FE0FB}" type="parTrans" cxnId="{E7F1114E-3B3C-4014-A701-846867BA4C51}">
      <dgm:prSet/>
      <dgm:spPr/>
      <dgm:t>
        <a:bodyPr/>
        <a:lstStyle/>
        <a:p>
          <a:endParaRPr lang="ru-RU" b="1"/>
        </a:p>
      </dgm:t>
    </dgm:pt>
    <dgm:pt modelId="{F933FBDF-5AB9-4C57-AC4F-042D71FBE159}" type="sibTrans" cxnId="{E7F1114E-3B3C-4014-A701-846867BA4C51}">
      <dgm:prSet/>
      <dgm:spPr/>
      <dgm:t>
        <a:bodyPr/>
        <a:lstStyle/>
        <a:p>
          <a:endParaRPr lang="ru-RU" b="1"/>
        </a:p>
      </dgm:t>
    </dgm:pt>
    <dgm:pt modelId="{2A4229D3-9B26-4E5B-B452-5F315C70C9A5}">
      <dgm:prSet phldrT="[Текст]"/>
      <dgm:spPr/>
      <dgm:t>
        <a:bodyPr/>
        <a:lstStyle/>
        <a:p>
          <a:r>
            <a:rPr lang="ru-RU" b="1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адаптує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повідомлення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конкретної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аудиторії</a:t>
          </a:r>
          <a:r>
            <a:rPr lang="ru-RU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створює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підсумковий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документ </a:t>
          </a:r>
          <a:r>
            <a:rPr lang="ru-RU" b="1" dirty="0" err="1" smtClean="0">
              <a:latin typeface="Arial" pitchFamily="34" charset="0"/>
              <a:cs typeface="Arial" pitchFamily="34" charset="0"/>
            </a:rPr>
            <a:t>акуратно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та презентабельно.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E6546E8B-4682-4904-949A-5C50CB902EEA}" type="parTrans" cxnId="{C46A66E8-BAE8-4C65-A735-B5351F15E1E1}">
      <dgm:prSet/>
      <dgm:spPr/>
      <dgm:t>
        <a:bodyPr/>
        <a:lstStyle/>
        <a:p>
          <a:endParaRPr lang="ru-RU" b="1"/>
        </a:p>
      </dgm:t>
    </dgm:pt>
    <dgm:pt modelId="{3E3664B0-F585-4D51-A2E2-3B2736A16657}" type="sibTrans" cxnId="{C46A66E8-BAE8-4C65-A735-B5351F15E1E1}">
      <dgm:prSet/>
      <dgm:spPr/>
      <dgm:t>
        <a:bodyPr/>
        <a:lstStyle/>
        <a:p>
          <a:endParaRPr lang="ru-RU" b="1"/>
        </a:p>
      </dgm:t>
    </dgm:pt>
    <dgm:pt modelId="{5F9A2B74-220E-4963-A246-05D0AFFD0EF0}" type="pres">
      <dgm:prSet presAssocID="{9E2642AF-46AB-41F6-BA41-EA674FAC28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A94F2B-C663-4148-B3BD-9BDDB72EF8A7}" type="pres">
      <dgm:prSet presAssocID="{0C9FEAD2-2ADC-4346-BD2E-8FF6D92D887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CB8FE-C1A3-412E-83ED-5B970875192E}" type="pres">
      <dgm:prSet presAssocID="{4564B37E-51F5-4CCB-BC77-415F0326E0C6}" presName="spacer" presStyleCnt="0"/>
      <dgm:spPr/>
    </dgm:pt>
    <dgm:pt modelId="{DC50AFF7-C270-47EA-9E34-B576D002AF71}" type="pres">
      <dgm:prSet presAssocID="{58794B89-48E7-4131-9434-D811DCEC3BD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F7C40-0344-48EE-ABFD-370EE4E23BCF}" type="pres">
      <dgm:prSet presAssocID="{F1CBF6FF-83B7-4846-B525-CD07F35BA222}" presName="spacer" presStyleCnt="0"/>
      <dgm:spPr/>
    </dgm:pt>
    <dgm:pt modelId="{EBD67273-FBD6-497C-B85A-116A79862B44}" type="pres">
      <dgm:prSet presAssocID="{31B39A6A-3A02-4302-8935-44EA4383ABD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3930E6-7C64-46C3-84AD-9C566FC74DCB}" type="pres">
      <dgm:prSet presAssocID="{C443EB0A-C0AA-4E67-9ED4-C5AEA89CCEBA}" presName="spacer" presStyleCnt="0"/>
      <dgm:spPr/>
    </dgm:pt>
    <dgm:pt modelId="{8F97FEE1-FEF1-4678-B739-1EAD321D8DC5}" type="pres">
      <dgm:prSet presAssocID="{13F0E712-3AA0-4BCF-943C-2B338F68B1E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DC152-355D-4180-88AA-BDE13D93B3D6}" type="pres">
      <dgm:prSet presAssocID="{13379D75-FA25-44CA-B5FF-819A452B9E35}" presName="spacer" presStyleCnt="0"/>
      <dgm:spPr/>
    </dgm:pt>
    <dgm:pt modelId="{334EF247-1769-41CD-B53A-19C2CFFF8310}" type="pres">
      <dgm:prSet presAssocID="{9087DF83-3E65-48FE-B23B-3687287C08C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7B7F1-4A50-4306-AE5C-F2909BC22922}" type="pres">
      <dgm:prSet presAssocID="{F933FBDF-5AB9-4C57-AC4F-042D71FBE159}" presName="spacer" presStyleCnt="0"/>
      <dgm:spPr/>
    </dgm:pt>
    <dgm:pt modelId="{020CD31E-C159-45E8-B985-8DD2D5768B43}" type="pres">
      <dgm:prSet presAssocID="{2A4229D3-9B26-4E5B-B452-5F315C70C9A5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6A66E8-BAE8-4C65-A735-B5351F15E1E1}" srcId="{9E2642AF-46AB-41F6-BA41-EA674FAC28B1}" destId="{2A4229D3-9B26-4E5B-B452-5F315C70C9A5}" srcOrd="5" destOrd="0" parTransId="{E6546E8B-4682-4904-949A-5C50CB902EEA}" sibTransId="{3E3664B0-F585-4D51-A2E2-3B2736A16657}"/>
    <dgm:cxn modelId="{6028AAE1-7A62-4AAF-BBC1-EA73447F0E57}" type="presOf" srcId="{0C9FEAD2-2ADC-4346-BD2E-8FF6D92D8874}" destId="{BAA94F2B-C663-4148-B3BD-9BDDB72EF8A7}" srcOrd="0" destOrd="0" presId="urn:microsoft.com/office/officeart/2005/8/layout/vList2"/>
    <dgm:cxn modelId="{917D81CB-5FF0-4FE3-B211-E506DF763D3E}" type="presOf" srcId="{9E2642AF-46AB-41F6-BA41-EA674FAC28B1}" destId="{5F9A2B74-220E-4963-A246-05D0AFFD0EF0}" srcOrd="0" destOrd="0" presId="urn:microsoft.com/office/officeart/2005/8/layout/vList2"/>
    <dgm:cxn modelId="{FAE55976-79FB-4489-9CA7-9F152A921A2D}" srcId="{9E2642AF-46AB-41F6-BA41-EA674FAC28B1}" destId="{31B39A6A-3A02-4302-8935-44EA4383ABD6}" srcOrd="2" destOrd="0" parTransId="{E301AEA4-4E3B-4780-882E-2EF0EFE7DBF1}" sibTransId="{C443EB0A-C0AA-4E67-9ED4-C5AEA89CCEBA}"/>
    <dgm:cxn modelId="{E7F1114E-3B3C-4014-A701-846867BA4C51}" srcId="{9E2642AF-46AB-41F6-BA41-EA674FAC28B1}" destId="{9087DF83-3E65-48FE-B23B-3687287C08CD}" srcOrd="4" destOrd="0" parTransId="{29001852-7C79-48D5-A190-AFBF220FE0FB}" sibTransId="{F933FBDF-5AB9-4C57-AC4F-042D71FBE159}"/>
    <dgm:cxn modelId="{EB624564-0247-42A8-8542-60CCF1909C5E}" type="presOf" srcId="{31B39A6A-3A02-4302-8935-44EA4383ABD6}" destId="{EBD67273-FBD6-497C-B85A-116A79862B44}" srcOrd="0" destOrd="0" presId="urn:microsoft.com/office/officeart/2005/8/layout/vList2"/>
    <dgm:cxn modelId="{6EEE1CB4-D4FA-474D-9392-389840E2CA99}" type="presOf" srcId="{58794B89-48E7-4131-9434-D811DCEC3BD7}" destId="{DC50AFF7-C270-47EA-9E34-B576D002AF71}" srcOrd="0" destOrd="0" presId="urn:microsoft.com/office/officeart/2005/8/layout/vList2"/>
    <dgm:cxn modelId="{3D15C530-23BF-4F29-8ECE-46AE2115B8A0}" srcId="{9E2642AF-46AB-41F6-BA41-EA674FAC28B1}" destId="{0C9FEAD2-2ADC-4346-BD2E-8FF6D92D8874}" srcOrd="0" destOrd="0" parTransId="{B63A1A12-12A2-43A7-AB6A-C05298A861A4}" sibTransId="{4564B37E-51F5-4CCB-BC77-415F0326E0C6}"/>
    <dgm:cxn modelId="{D429DB15-C6EC-4D92-B0F3-0FDF4B2AB243}" srcId="{9E2642AF-46AB-41F6-BA41-EA674FAC28B1}" destId="{13F0E712-3AA0-4BCF-943C-2B338F68B1ED}" srcOrd="3" destOrd="0" parTransId="{A6CF5D84-27B1-49C9-A7EA-96399AC063E7}" sibTransId="{13379D75-FA25-44CA-B5FF-819A452B9E35}"/>
    <dgm:cxn modelId="{7AC9D7A0-D4AB-46FE-87B3-27687336CEC9}" type="presOf" srcId="{2A4229D3-9B26-4E5B-B452-5F315C70C9A5}" destId="{020CD31E-C159-45E8-B985-8DD2D5768B43}" srcOrd="0" destOrd="0" presId="urn:microsoft.com/office/officeart/2005/8/layout/vList2"/>
    <dgm:cxn modelId="{86A2DE56-94B6-454A-8D28-6E2204C915A8}" type="presOf" srcId="{9087DF83-3E65-48FE-B23B-3687287C08CD}" destId="{334EF247-1769-41CD-B53A-19C2CFFF8310}" srcOrd="0" destOrd="0" presId="urn:microsoft.com/office/officeart/2005/8/layout/vList2"/>
    <dgm:cxn modelId="{38D1807D-B29C-4DC0-9FEF-003C325CF9E9}" srcId="{9E2642AF-46AB-41F6-BA41-EA674FAC28B1}" destId="{58794B89-48E7-4131-9434-D811DCEC3BD7}" srcOrd="1" destOrd="0" parTransId="{B8C8D03F-9B30-4F19-9AAE-B4FC0382D1C3}" sibTransId="{F1CBF6FF-83B7-4846-B525-CD07F35BA222}"/>
    <dgm:cxn modelId="{62EEA678-D061-42D5-8F26-CDD2CE84D5C5}" type="presOf" srcId="{13F0E712-3AA0-4BCF-943C-2B338F68B1ED}" destId="{8F97FEE1-FEF1-4678-B739-1EAD321D8DC5}" srcOrd="0" destOrd="0" presId="urn:microsoft.com/office/officeart/2005/8/layout/vList2"/>
    <dgm:cxn modelId="{3E247B8D-473C-4EF1-8498-A81CC1C25963}" type="presParOf" srcId="{5F9A2B74-220E-4963-A246-05D0AFFD0EF0}" destId="{BAA94F2B-C663-4148-B3BD-9BDDB72EF8A7}" srcOrd="0" destOrd="0" presId="urn:microsoft.com/office/officeart/2005/8/layout/vList2"/>
    <dgm:cxn modelId="{CF117694-1A56-4213-862F-EE2FDF62D2DB}" type="presParOf" srcId="{5F9A2B74-220E-4963-A246-05D0AFFD0EF0}" destId="{BABCB8FE-C1A3-412E-83ED-5B970875192E}" srcOrd="1" destOrd="0" presId="urn:microsoft.com/office/officeart/2005/8/layout/vList2"/>
    <dgm:cxn modelId="{3D06AA99-918D-408E-8725-52224A4C1E61}" type="presParOf" srcId="{5F9A2B74-220E-4963-A246-05D0AFFD0EF0}" destId="{DC50AFF7-C270-47EA-9E34-B576D002AF71}" srcOrd="2" destOrd="0" presId="urn:microsoft.com/office/officeart/2005/8/layout/vList2"/>
    <dgm:cxn modelId="{742E912D-57A8-4925-B2B6-99F64D8D59D6}" type="presParOf" srcId="{5F9A2B74-220E-4963-A246-05D0AFFD0EF0}" destId="{DDEF7C40-0344-48EE-ABFD-370EE4E23BCF}" srcOrd="3" destOrd="0" presId="urn:microsoft.com/office/officeart/2005/8/layout/vList2"/>
    <dgm:cxn modelId="{1E851C12-C3F4-4A08-997F-D1DD43C109D0}" type="presParOf" srcId="{5F9A2B74-220E-4963-A246-05D0AFFD0EF0}" destId="{EBD67273-FBD6-497C-B85A-116A79862B44}" srcOrd="4" destOrd="0" presId="urn:microsoft.com/office/officeart/2005/8/layout/vList2"/>
    <dgm:cxn modelId="{E41237DF-8C10-4FC9-85CB-3B51CEBF5514}" type="presParOf" srcId="{5F9A2B74-220E-4963-A246-05D0AFFD0EF0}" destId="{A63930E6-7C64-46C3-84AD-9C566FC74DCB}" srcOrd="5" destOrd="0" presId="urn:microsoft.com/office/officeart/2005/8/layout/vList2"/>
    <dgm:cxn modelId="{949F22F0-E76F-405A-9068-8C0A6E39D853}" type="presParOf" srcId="{5F9A2B74-220E-4963-A246-05D0AFFD0EF0}" destId="{8F97FEE1-FEF1-4678-B739-1EAD321D8DC5}" srcOrd="6" destOrd="0" presId="urn:microsoft.com/office/officeart/2005/8/layout/vList2"/>
    <dgm:cxn modelId="{41FA55DE-81CA-49F6-A619-2589D26736EC}" type="presParOf" srcId="{5F9A2B74-220E-4963-A246-05D0AFFD0EF0}" destId="{47ADC152-355D-4180-88AA-BDE13D93B3D6}" srcOrd="7" destOrd="0" presId="urn:microsoft.com/office/officeart/2005/8/layout/vList2"/>
    <dgm:cxn modelId="{862CAFDD-D8F3-47ED-85D0-4E9C018548F5}" type="presParOf" srcId="{5F9A2B74-220E-4963-A246-05D0AFFD0EF0}" destId="{334EF247-1769-41CD-B53A-19C2CFFF8310}" srcOrd="8" destOrd="0" presId="urn:microsoft.com/office/officeart/2005/8/layout/vList2"/>
    <dgm:cxn modelId="{705AA53A-921C-4BF6-96F4-3AB5D50A952E}" type="presParOf" srcId="{5F9A2B74-220E-4963-A246-05D0AFFD0EF0}" destId="{71E7B7F1-4A50-4306-AE5C-F2909BC22922}" srcOrd="9" destOrd="0" presId="urn:microsoft.com/office/officeart/2005/8/layout/vList2"/>
    <dgm:cxn modelId="{02ECA25C-318F-4A6B-8333-822914905208}" type="presParOf" srcId="{5F9A2B74-220E-4963-A246-05D0AFFD0EF0}" destId="{020CD31E-C159-45E8-B985-8DD2D5768B4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7C2F7E-0C71-44FC-859D-3748C3A8F76F}" type="doc">
      <dgm:prSet loTypeId="urn:microsoft.com/office/officeart/2005/8/layout/hierarchy4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2ED4A27-54F4-4BAC-B292-44165C92BFFC}">
      <dgm:prSet phldrT="[Текст]"/>
      <dgm:spPr/>
      <dgm:t>
        <a:bodyPr/>
        <a:lstStyle/>
        <a:p>
          <a:r>
            <a:rPr lang="uk-UA" b="1" dirty="0" smtClean="0"/>
            <a:t>Інструменти ейдетики</a:t>
          </a:r>
          <a:endParaRPr lang="ru-RU" b="1" dirty="0"/>
        </a:p>
      </dgm:t>
    </dgm:pt>
    <dgm:pt modelId="{609E3EDF-D7D2-425C-8E30-3386748743B1}" type="parTrans" cxnId="{3E95ED71-DB9A-4B94-9820-DD6EBA57F500}">
      <dgm:prSet/>
      <dgm:spPr/>
      <dgm:t>
        <a:bodyPr/>
        <a:lstStyle/>
        <a:p>
          <a:endParaRPr lang="ru-RU"/>
        </a:p>
      </dgm:t>
    </dgm:pt>
    <dgm:pt modelId="{E41291C5-950C-4CE6-9FF2-7D354B0CC58A}" type="sibTrans" cxnId="{3E95ED71-DB9A-4B94-9820-DD6EBA57F500}">
      <dgm:prSet/>
      <dgm:spPr/>
      <dgm:t>
        <a:bodyPr/>
        <a:lstStyle/>
        <a:p>
          <a:endParaRPr lang="ru-RU"/>
        </a:p>
      </dgm:t>
    </dgm:pt>
    <dgm:pt modelId="{95E4A3E8-B0F2-4B24-8451-17DF01F6F7C9}">
      <dgm:prSet phldrT="[Текст]" custT="1"/>
      <dgm:spPr/>
      <dgm:t>
        <a:bodyPr/>
        <a:lstStyle/>
        <a:p>
          <a:r>
            <a:rPr lang="uk-UA" sz="3600" b="1" dirty="0" smtClean="0">
              <a:effectLst/>
              <a:latin typeface="Times New Roman"/>
              <a:ea typeface="Calibri"/>
              <a:cs typeface="Times New Roman"/>
            </a:rPr>
            <a:t>Робота з асоціаціями</a:t>
          </a:r>
          <a:r>
            <a:rPr lang="uk-UA" sz="3600" dirty="0" smtClean="0">
              <a:effectLst/>
              <a:latin typeface="Times New Roman"/>
              <a:ea typeface="Calibri"/>
              <a:cs typeface="Times New Roman"/>
            </a:rPr>
            <a:t> </a:t>
          </a:r>
          <a:endParaRPr lang="ru-RU" sz="3600" dirty="0"/>
        </a:p>
      </dgm:t>
    </dgm:pt>
    <dgm:pt modelId="{5629B46A-0AF2-4EE1-86F2-164F6697FDCB}" type="parTrans" cxnId="{1E7C7F50-7E89-4CF7-87F0-87685AA06F68}">
      <dgm:prSet/>
      <dgm:spPr/>
      <dgm:t>
        <a:bodyPr/>
        <a:lstStyle/>
        <a:p>
          <a:endParaRPr lang="ru-RU"/>
        </a:p>
      </dgm:t>
    </dgm:pt>
    <dgm:pt modelId="{9E92D4B6-EA0E-4A0A-9BD8-D827D42A24FD}" type="sibTrans" cxnId="{1E7C7F50-7E89-4CF7-87F0-87685AA06F68}">
      <dgm:prSet/>
      <dgm:spPr/>
      <dgm:t>
        <a:bodyPr/>
        <a:lstStyle/>
        <a:p>
          <a:endParaRPr lang="ru-RU"/>
        </a:p>
      </dgm:t>
    </dgm:pt>
    <dgm:pt modelId="{F0BA52C0-DEB9-47BE-8676-9E7C577C3D57}">
      <dgm:prSet phldrT="[Текст]"/>
      <dgm:spPr/>
      <dgm:t>
        <a:bodyPr/>
        <a:lstStyle/>
        <a:p>
          <a:r>
            <a:rPr lang="uk-UA" b="1" i="1" dirty="0" smtClean="0">
              <a:effectLst/>
              <a:latin typeface="Times New Roman"/>
              <a:ea typeface="Calibri"/>
              <a:cs typeface="Times New Roman"/>
            </a:rPr>
            <a:t>Ланцюговий метод</a:t>
          </a:r>
          <a:r>
            <a:rPr lang="uk-UA" b="1" dirty="0" smtClean="0">
              <a:effectLst/>
              <a:latin typeface="Times New Roman"/>
              <a:ea typeface="Calibri"/>
              <a:cs typeface="Times New Roman"/>
            </a:rPr>
            <a:t> (асоціативні логічні зв'язки) </a:t>
          </a:r>
          <a:endParaRPr lang="ru-RU" b="1" dirty="0"/>
        </a:p>
      </dgm:t>
    </dgm:pt>
    <dgm:pt modelId="{CE353926-24E2-43D0-8F90-2848C28EE28F}" type="parTrans" cxnId="{93343EBF-0123-4EFB-9563-E4029066162A}">
      <dgm:prSet/>
      <dgm:spPr/>
      <dgm:t>
        <a:bodyPr/>
        <a:lstStyle/>
        <a:p>
          <a:endParaRPr lang="ru-RU"/>
        </a:p>
      </dgm:t>
    </dgm:pt>
    <dgm:pt modelId="{66C23B7A-B902-4E67-AB74-6A6B81AF1F56}" type="sibTrans" cxnId="{93343EBF-0123-4EFB-9563-E4029066162A}">
      <dgm:prSet/>
      <dgm:spPr/>
      <dgm:t>
        <a:bodyPr/>
        <a:lstStyle/>
        <a:p>
          <a:endParaRPr lang="ru-RU"/>
        </a:p>
      </dgm:t>
    </dgm:pt>
    <dgm:pt modelId="{06AF08A2-ECED-4218-BC30-1975FCFE30FC}">
      <dgm:prSet phldrT="[Текст]"/>
      <dgm:spPr/>
      <dgm:t>
        <a:bodyPr/>
        <a:lstStyle/>
        <a:p>
          <a:r>
            <a:rPr lang="uk-UA" b="1" i="1" dirty="0" smtClean="0">
              <a:effectLst/>
              <a:latin typeface="Times New Roman"/>
              <a:ea typeface="Calibri"/>
              <a:cs typeface="Times New Roman"/>
            </a:rPr>
            <a:t>Метод зорових асоціацій</a:t>
          </a:r>
          <a:endParaRPr lang="ru-RU" b="1" dirty="0"/>
        </a:p>
      </dgm:t>
    </dgm:pt>
    <dgm:pt modelId="{89323B93-5973-4DDF-816C-CC60C119F75C}" type="parTrans" cxnId="{F9F24A97-7E7A-4FE8-B2AC-68F5ED71875E}">
      <dgm:prSet/>
      <dgm:spPr/>
      <dgm:t>
        <a:bodyPr/>
        <a:lstStyle/>
        <a:p>
          <a:endParaRPr lang="ru-RU"/>
        </a:p>
      </dgm:t>
    </dgm:pt>
    <dgm:pt modelId="{6E135DD3-2C1D-4C54-A6F8-2C896C1FE970}" type="sibTrans" cxnId="{F9F24A97-7E7A-4FE8-B2AC-68F5ED71875E}">
      <dgm:prSet/>
      <dgm:spPr/>
      <dgm:t>
        <a:bodyPr/>
        <a:lstStyle/>
        <a:p>
          <a:endParaRPr lang="ru-RU"/>
        </a:p>
      </dgm:t>
    </dgm:pt>
    <dgm:pt modelId="{D90776E6-4C8D-4E01-939C-E0A658873947}">
      <dgm:prSet phldrT="[Текст]" custT="1"/>
      <dgm:spPr/>
      <dgm:t>
        <a:bodyPr/>
        <a:lstStyle/>
        <a:p>
          <a:r>
            <a:rPr lang="uk-UA" sz="2800" b="1" dirty="0" err="1" smtClean="0">
              <a:latin typeface="Times New Roman"/>
            </a:rPr>
            <a:t>А</a:t>
          </a:r>
          <a:r>
            <a:rPr lang="uk-UA" sz="2800" b="1" dirty="0" err="1" smtClean="0">
              <a:effectLst/>
              <a:latin typeface="Times New Roman"/>
              <a:ea typeface="Calibri"/>
            </a:rPr>
            <a:t>кровербальна</a:t>
          </a:r>
          <a:r>
            <a:rPr lang="uk-UA" sz="2800" b="1" dirty="0" smtClean="0">
              <a:effectLst/>
              <a:latin typeface="Times New Roman"/>
              <a:ea typeface="Calibri"/>
            </a:rPr>
            <a:t> техніка</a:t>
          </a:r>
          <a:endParaRPr lang="ru-RU" sz="2800" b="1" dirty="0"/>
        </a:p>
      </dgm:t>
    </dgm:pt>
    <dgm:pt modelId="{D69E2E7A-FEB3-4AA6-81C8-04B6131E2991}" type="parTrans" cxnId="{24894002-A4D4-498A-9D10-12AC712EB7E5}">
      <dgm:prSet/>
      <dgm:spPr/>
      <dgm:t>
        <a:bodyPr/>
        <a:lstStyle/>
        <a:p>
          <a:endParaRPr lang="ru-RU"/>
        </a:p>
      </dgm:t>
    </dgm:pt>
    <dgm:pt modelId="{D1A06D9F-59F3-45EB-8D9C-A15FD62C445E}" type="sibTrans" cxnId="{24894002-A4D4-498A-9D10-12AC712EB7E5}">
      <dgm:prSet/>
      <dgm:spPr/>
      <dgm:t>
        <a:bodyPr/>
        <a:lstStyle/>
        <a:p>
          <a:endParaRPr lang="ru-RU"/>
        </a:p>
      </dgm:t>
    </dgm:pt>
    <dgm:pt modelId="{6474FB53-F6C0-4FE8-8A92-8E3F14D7328D}">
      <dgm:prSet phldrT="[Текст]"/>
      <dgm:spPr/>
      <dgm:t>
        <a:bodyPr/>
        <a:lstStyle/>
        <a:p>
          <a:r>
            <a:rPr lang="ru-RU" b="1" dirty="0" err="1" smtClean="0">
              <a:effectLst/>
              <a:latin typeface="Times New Roman"/>
              <a:ea typeface="Calibri"/>
            </a:rPr>
            <a:t>Перетворення</a:t>
          </a:r>
          <a:r>
            <a:rPr lang="ru-RU" b="1" dirty="0" smtClean="0">
              <a:effectLst/>
              <a:latin typeface="Times New Roman"/>
              <a:ea typeface="Calibri"/>
            </a:rPr>
            <a:t> «сух</a:t>
          </a:r>
          <a:r>
            <a:rPr lang="uk-UA" b="1" dirty="0" err="1" smtClean="0">
              <a:effectLst/>
              <a:latin typeface="Times New Roman"/>
              <a:ea typeface="Calibri"/>
            </a:rPr>
            <a:t>ої</a:t>
          </a:r>
          <a:r>
            <a:rPr lang="ru-RU" b="1" dirty="0" smtClean="0">
              <a:effectLst/>
              <a:latin typeface="Times New Roman"/>
              <a:ea typeface="Calibri"/>
            </a:rPr>
            <a:t>» </a:t>
          </a:r>
          <a:r>
            <a:rPr lang="ru-RU" b="1" dirty="0" err="1" smtClean="0">
              <a:effectLst/>
              <a:latin typeface="Times New Roman"/>
              <a:ea typeface="Calibri"/>
            </a:rPr>
            <a:t>інформації</a:t>
          </a:r>
          <a:r>
            <a:rPr lang="ru-RU" b="1" dirty="0" smtClean="0">
              <a:effectLst/>
              <a:latin typeface="Times New Roman"/>
              <a:ea typeface="Calibri"/>
            </a:rPr>
            <a:t> в «</a:t>
          </a:r>
          <a:r>
            <a:rPr lang="ru-RU" b="1" dirty="0" err="1" smtClean="0">
              <a:effectLst/>
              <a:latin typeface="Times New Roman"/>
              <a:ea typeface="Calibri"/>
            </a:rPr>
            <a:t>живі</a:t>
          </a:r>
          <a:r>
            <a:rPr lang="ru-RU" b="1" dirty="0" smtClean="0">
              <a:effectLst/>
              <a:latin typeface="Times New Roman"/>
              <a:ea typeface="Calibri"/>
            </a:rPr>
            <a:t>» </a:t>
          </a:r>
          <a:r>
            <a:rPr lang="ru-RU" b="1" dirty="0" err="1" smtClean="0">
              <a:effectLst/>
              <a:latin typeface="Times New Roman"/>
              <a:ea typeface="Calibri"/>
            </a:rPr>
            <a:t>тексти</a:t>
          </a:r>
          <a:endParaRPr lang="ru-RU" b="1" dirty="0"/>
        </a:p>
      </dgm:t>
    </dgm:pt>
    <dgm:pt modelId="{4A9F17BB-8324-44D2-BF93-DF7EFA32B89E}" type="parTrans" cxnId="{B4D86C61-57A1-43A5-83D1-BAE8CB92B338}">
      <dgm:prSet/>
      <dgm:spPr/>
      <dgm:t>
        <a:bodyPr/>
        <a:lstStyle/>
        <a:p>
          <a:endParaRPr lang="ru-RU"/>
        </a:p>
      </dgm:t>
    </dgm:pt>
    <dgm:pt modelId="{CB1422BC-50F7-4A83-9423-01B1AF221C91}" type="sibTrans" cxnId="{B4D86C61-57A1-43A5-83D1-BAE8CB92B338}">
      <dgm:prSet/>
      <dgm:spPr/>
      <dgm:t>
        <a:bodyPr/>
        <a:lstStyle/>
        <a:p>
          <a:endParaRPr lang="ru-RU"/>
        </a:p>
      </dgm:t>
    </dgm:pt>
    <dgm:pt modelId="{88EC39CD-18AC-442D-83FD-F0EC22982280}">
      <dgm:prSet phldrT="[Текст]"/>
      <dgm:spPr/>
      <dgm:t>
        <a:bodyPr/>
        <a:lstStyle/>
        <a:p>
          <a:r>
            <a:rPr lang="uk-UA" b="1" dirty="0" smtClean="0">
              <a:effectLst/>
              <a:latin typeface="Times New Roman"/>
              <a:ea typeface="Calibri"/>
              <a:cs typeface="Times New Roman"/>
            </a:rPr>
            <a:t>Будь-яке явище може спричинити за собою інше. </a:t>
          </a:r>
        </a:p>
        <a:p>
          <a:r>
            <a:rPr lang="uk-UA" b="1" dirty="0" smtClean="0">
              <a:effectLst/>
              <a:latin typeface="Times New Roman"/>
              <a:ea typeface="Calibri"/>
              <a:cs typeface="Times New Roman"/>
            </a:rPr>
            <a:t>Інформація розкривається поступово</a:t>
          </a:r>
          <a:endParaRPr lang="ru-RU" b="1" dirty="0"/>
        </a:p>
      </dgm:t>
    </dgm:pt>
    <dgm:pt modelId="{CEB997DB-9913-408C-AFCB-061BC9F7691A}" type="parTrans" cxnId="{1E833A9A-25B2-477B-AE9A-A476293491C1}">
      <dgm:prSet/>
      <dgm:spPr/>
      <dgm:t>
        <a:bodyPr/>
        <a:lstStyle/>
        <a:p>
          <a:endParaRPr lang="ru-RU"/>
        </a:p>
      </dgm:t>
    </dgm:pt>
    <dgm:pt modelId="{7568ABFC-9308-400D-A7B2-A7BEFE12B77D}" type="sibTrans" cxnId="{1E833A9A-25B2-477B-AE9A-A476293491C1}">
      <dgm:prSet/>
      <dgm:spPr/>
      <dgm:t>
        <a:bodyPr/>
        <a:lstStyle/>
        <a:p>
          <a:endParaRPr lang="ru-RU"/>
        </a:p>
      </dgm:t>
    </dgm:pt>
    <dgm:pt modelId="{98C055CC-09E7-44E1-966B-CD3422CB807B}">
      <dgm:prSet/>
      <dgm:spPr/>
      <dgm:t>
        <a:bodyPr/>
        <a:lstStyle/>
        <a:p>
          <a:r>
            <a:rPr lang="uk-UA" b="1" dirty="0" smtClean="0">
              <a:effectLst/>
              <a:latin typeface="Times New Roman"/>
              <a:ea typeface="Calibri"/>
              <a:cs typeface="Times New Roman"/>
            </a:rPr>
            <a:t>Позбавлений логічного компонента, проте тут особливо важливий зв'язок того чи іншого об'єкта з певним місцем.</a:t>
          </a:r>
          <a:endParaRPr lang="ru-RU" b="1" dirty="0">
            <a:ea typeface="Calibri"/>
            <a:cs typeface="Times New Roman"/>
          </a:endParaRPr>
        </a:p>
      </dgm:t>
    </dgm:pt>
    <dgm:pt modelId="{2C27C4DC-125A-4B68-A2D9-06E00BCCC5D2}" type="parTrans" cxnId="{CD25BBDC-E7EA-4C04-9A68-665F7AB116DA}">
      <dgm:prSet/>
      <dgm:spPr/>
      <dgm:t>
        <a:bodyPr/>
        <a:lstStyle/>
        <a:p>
          <a:endParaRPr lang="ru-RU"/>
        </a:p>
      </dgm:t>
    </dgm:pt>
    <dgm:pt modelId="{FFB207D4-A5BF-4ADB-990F-A7C7051571AD}" type="sibTrans" cxnId="{CD25BBDC-E7EA-4C04-9A68-665F7AB116DA}">
      <dgm:prSet/>
      <dgm:spPr/>
      <dgm:t>
        <a:bodyPr/>
        <a:lstStyle/>
        <a:p>
          <a:endParaRPr lang="ru-RU"/>
        </a:p>
      </dgm:t>
    </dgm:pt>
    <dgm:pt modelId="{BFFE70CF-B76F-4D23-B81C-EA054AB24D62}" type="pres">
      <dgm:prSet presAssocID="{557C2F7E-0C71-44FC-859D-3748C3A8F76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10D5FD-E6CD-4EFE-A091-AA149D13DA0D}" type="pres">
      <dgm:prSet presAssocID="{52ED4A27-54F4-4BAC-B292-44165C92BFFC}" presName="vertOne" presStyleCnt="0"/>
      <dgm:spPr/>
    </dgm:pt>
    <dgm:pt modelId="{48376375-607D-429D-A103-5FC27933C3B9}" type="pres">
      <dgm:prSet presAssocID="{52ED4A27-54F4-4BAC-B292-44165C92BFFC}" presName="txOne" presStyleLbl="node0" presStyleIdx="0" presStyleCnt="1" custLinFactNeighborX="989" custLinFactNeighborY="259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7AFFD1-E7BB-47E8-8457-24872ABCCDD1}" type="pres">
      <dgm:prSet presAssocID="{52ED4A27-54F4-4BAC-B292-44165C92BFFC}" presName="parTransOne" presStyleCnt="0"/>
      <dgm:spPr/>
    </dgm:pt>
    <dgm:pt modelId="{4B15E836-EA20-4618-A870-662BA18F70A9}" type="pres">
      <dgm:prSet presAssocID="{52ED4A27-54F4-4BAC-B292-44165C92BFFC}" presName="horzOne" presStyleCnt="0"/>
      <dgm:spPr/>
    </dgm:pt>
    <dgm:pt modelId="{B76B5403-37DE-4A92-B159-2939CE64B526}" type="pres">
      <dgm:prSet presAssocID="{95E4A3E8-B0F2-4B24-8451-17DF01F6F7C9}" presName="vertTwo" presStyleCnt="0"/>
      <dgm:spPr/>
    </dgm:pt>
    <dgm:pt modelId="{CF1E9724-8D1F-4F1F-91D6-BA9D1C79780E}" type="pres">
      <dgm:prSet presAssocID="{95E4A3E8-B0F2-4B24-8451-17DF01F6F7C9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37F107-DA47-439D-95F7-7430B8C0779E}" type="pres">
      <dgm:prSet presAssocID="{95E4A3E8-B0F2-4B24-8451-17DF01F6F7C9}" presName="parTransTwo" presStyleCnt="0"/>
      <dgm:spPr/>
    </dgm:pt>
    <dgm:pt modelId="{87CEE333-4BF3-4E4E-A15D-43AB9706706E}" type="pres">
      <dgm:prSet presAssocID="{95E4A3E8-B0F2-4B24-8451-17DF01F6F7C9}" presName="horzTwo" presStyleCnt="0"/>
      <dgm:spPr/>
    </dgm:pt>
    <dgm:pt modelId="{43A9EA01-739B-4A9E-8DF8-8D2A389D56C5}" type="pres">
      <dgm:prSet presAssocID="{F0BA52C0-DEB9-47BE-8676-9E7C577C3D57}" presName="vertThree" presStyleCnt="0"/>
      <dgm:spPr/>
    </dgm:pt>
    <dgm:pt modelId="{AC6D61D1-C7A5-4575-8AF2-8B3309C732B5}" type="pres">
      <dgm:prSet presAssocID="{F0BA52C0-DEB9-47BE-8676-9E7C577C3D57}" presName="txThree" presStyleLbl="node3" presStyleIdx="0" presStyleCnt="3" custLinFactNeighborX="-2768" custLinFactNeighborY="824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220E5B-8125-415C-91DB-390C774C4915}" type="pres">
      <dgm:prSet presAssocID="{F0BA52C0-DEB9-47BE-8676-9E7C577C3D57}" presName="parTransThree" presStyleCnt="0"/>
      <dgm:spPr/>
    </dgm:pt>
    <dgm:pt modelId="{717CE05B-7E08-4624-84E2-4AADB1675608}" type="pres">
      <dgm:prSet presAssocID="{F0BA52C0-DEB9-47BE-8676-9E7C577C3D57}" presName="horzThree" presStyleCnt="0"/>
      <dgm:spPr/>
    </dgm:pt>
    <dgm:pt modelId="{2C761475-6642-466A-90FF-865DBD2D7015}" type="pres">
      <dgm:prSet presAssocID="{88EC39CD-18AC-442D-83FD-F0EC22982280}" presName="vertFour" presStyleCnt="0">
        <dgm:presLayoutVars>
          <dgm:chPref val="3"/>
        </dgm:presLayoutVars>
      </dgm:prSet>
      <dgm:spPr/>
    </dgm:pt>
    <dgm:pt modelId="{CD79ABC5-4C38-4992-8F90-1B7E0FF4FA15}" type="pres">
      <dgm:prSet presAssocID="{88EC39CD-18AC-442D-83FD-F0EC22982280}" presName="txFour" presStyleLbl="node4" presStyleIdx="0" presStyleCnt="2" custLinFactNeighborX="-2768" custLinFactNeighborY="61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E08D72-CE9D-4614-AB1F-8D2EC2EB1884}" type="pres">
      <dgm:prSet presAssocID="{88EC39CD-18AC-442D-83FD-F0EC22982280}" presName="horzFour" presStyleCnt="0"/>
      <dgm:spPr/>
    </dgm:pt>
    <dgm:pt modelId="{DC7C8DBC-7760-4307-AE9B-D227235E1D4F}" type="pres">
      <dgm:prSet presAssocID="{66C23B7A-B902-4E67-AB74-6A6B81AF1F56}" presName="sibSpaceThree" presStyleCnt="0"/>
      <dgm:spPr/>
    </dgm:pt>
    <dgm:pt modelId="{D260F251-B5D7-4AC9-A563-0AEA0E0F9B98}" type="pres">
      <dgm:prSet presAssocID="{06AF08A2-ECED-4218-BC30-1975FCFE30FC}" presName="vertThree" presStyleCnt="0"/>
      <dgm:spPr/>
    </dgm:pt>
    <dgm:pt modelId="{D43F2D07-356D-494C-8F91-9A2DA694BCA7}" type="pres">
      <dgm:prSet presAssocID="{06AF08A2-ECED-4218-BC30-1975FCFE30FC}" presName="txThree" presStyleLbl="node3" presStyleIdx="1" presStyleCnt="3" custLinFactNeighborX="-2768" custLinFactNeighborY="824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BFBDFC-6DAB-4BC1-A528-C20F7FD8EBAC}" type="pres">
      <dgm:prSet presAssocID="{06AF08A2-ECED-4218-BC30-1975FCFE30FC}" presName="parTransThree" presStyleCnt="0"/>
      <dgm:spPr/>
    </dgm:pt>
    <dgm:pt modelId="{DA9042EC-F19A-48BE-BA67-63579D5312F8}" type="pres">
      <dgm:prSet presAssocID="{06AF08A2-ECED-4218-BC30-1975FCFE30FC}" presName="horzThree" presStyleCnt="0"/>
      <dgm:spPr/>
    </dgm:pt>
    <dgm:pt modelId="{62B9491C-AA76-4078-AB5B-56608A9B71F7}" type="pres">
      <dgm:prSet presAssocID="{98C055CC-09E7-44E1-966B-CD3422CB807B}" presName="vertFour" presStyleCnt="0">
        <dgm:presLayoutVars>
          <dgm:chPref val="3"/>
        </dgm:presLayoutVars>
      </dgm:prSet>
      <dgm:spPr/>
    </dgm:pt>
    <dgm:pt modelId="{F7FF2ED2-18A1-44BB-9ECB-F0A97EFFE296}" type="pres">
      <dgm:prSet presAssocID="{98C055CC-09E7-44E1-966B-CD3422CB807B}" presName="txFour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8EA92C-5F89-4879-BC8E-AD1A44C4FE2B}" type="pres">
      <dgm:prSet presAssocID="{98C055CC-09E7-44E1-966B-CD3422CB807B}" presName="horzFour" presStyleCnt="0"/>
      <dgm:spPr/>
    </dgm:pt>
    <dgm:pt modelId="{D8D6732D-C255-410C-B0D1-7FCC6D267B52}" type="pres">
      <dgm:prSet presAssocID="{9E92D4B6-EA0E-4A0A-9BD8-D827D42A24FD}" presName="sibSpaceTwo" presStyleCnt="0"/>
      <dgm:spPr/>
    </dgm:pt>
    <dgm:pt modelId="{FBCF8586-461B-4195-BEAE-9D7FB3C0EB61}" type="pres">
      <dgm:prSet presAssocID="{D90776E6-4C8D-4E01-939C-E0A658873947}" presName="vertTwo" presStyleCnt="0"/>
      <dgm:spPr/>
    </dgm:pt>
    <dgm:pt modelId="{45BAF34E-F0B5-43CD-9055-01167C23C131}" type="pres">
      <dgm:prSet presAssocID="{D90776E6-4C8D-4E01-939C-E0A65887394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A5866F-5957-4184-BCB0-7AC5E8DFC94A}" type="pres">
      <dgm:prSet presAssocID="{D90776E6-4C8D-4E01-939C-E0A658873947}" presName="parTransTwo" presStyleCnt="0"/>
      <dgm:spPr/>
    </dgm:pt>
    <dgm:pt modelId="{6305A970-6A19-462E-AF1A-1A73B56F26E6}" type="pres">
      <dgm:prSet presAssocID="{D90776E6-4C8D-4E01-939C-E0A658873947}" presName="horzTwo" presStyleCnt="0"/>
      <dgm:spPr/>
    </dgm:pt>
    <dgm:pt modelId="{A6BA3BC7-BF79-4095-A561-504335F8E80C}" type="pres">
      <dgm:prSet presAssocID="{6474FB53-F6C0-4FE8-8A92-8E3F14D7328D}" presName="vertThree" presStyleCnt="0"/>
      <dgm:spPr/>
    </dgm:pt>
    <dgm:pt modelId="{B69394B8-6A87-412D-87D6-9727128E5DFA}" type="pres">
      <dgm:prSet presAssocID="{6474FB53-F6C0-4FE8-8A92-8E3F14D7328D}" presName="txThree" presStyleLbl="node3" presStyleIdx="2" presStyleCnt="3" custLinFactNeighborX="-2768" custLinFactNeighborY="61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C26475-A509-42B3-ABA1-C574AAA2A9A0}" type="pres">
      <dgm:prSet presAssocID="{6474FB53-F6C0-4FE8-8A92-8E3F14D7328D}" presName="horzThree" presStyleCnt="0"/>
      <dgm:spPr/>
    </dgm:pt>
  </dgm:ptLst>
  <dgm:cxnLst>
    <dgm:cxn modelId="{93343EBF-0123-4EFB-9563-E4029066162A}" srcId="{95E4A3E8-B0F2-4B24-8451-17DF01F6F7C9}" destId="{F0BA52C0-DEB9-47BE-8676-9E7C577C3D57}" srcOrd="0" destOrd="0" parTransId="{CE353926-24E2-43D0-8F90-2848C28EE28F}" sibTransId="{66C23B7A-B902-4E67-AB74-6A6B81AF1F56}"/>
    <dgm:cxn modelId="{2B9015F4-E81B-4A2B-A988-23C98F18AD6E}" type="presOf" srcId="{52ED4A27-54F4-4BAC-B292-44165C92BFFC}" destId="{48376375-607D-429D-A103-5FC27933C3B9}" srcOrd="0" destOrd="0" presId="urn:microsoft.com/office/officeart/2005/8/layout/hierarchy4"/>
    <dgm:cxn modelId="{24894002-A4D4-498A-9D10-12AC712EB7E5}" srcId="{52ED4A27-54F4-4BAC-B292-44165C92BFFC}" destId="{D90776E6-4C8D-4E01-939C-E0A658873947}" srcOrd="1" destOrd="0" parTransId="{D69E2E7A-FEB3-4AA6-81C8-04B6131E2991}" sibTransId="{D1A06D9F-59F3-45EB-8D9C-A15FD62C445E}"/>
    <dgm:cxn modelId="{449F26CF-E4BF-4539-86CC-57D2FC0114D0}" type="presOf" srcId="{F0BA52C0-DEB9-47BE-8676-9E7C577C3D57}" destId="{AC6D61D1-C7A5-4575-8AF2-8B3309C732B5}" srcOrd="0" destOrd="0" presId="urn:microsoft.com/office/officeart/2005/8/layout/hierarchy4"/>
    <dgm:cxn modelId="{DDC39E42-3DB8-4F9A-89A8-653253319280}" type="presOf" srcId="{D90776E6-4C8D-4E01-939C-E0A658873947}" destId="{45BAF34E-F0B5-43CD-9055-01167C23C131}" srcOrd="0" destOrd="0" presId="urn:microsoft.com/office/officeart/2005/8/layout/hierarchy4"/>
    <dgm:cxn modelId="{F9F24A97-7E7A-4FE8-B2AC-68F5ED71875E}" srcId="{95E4A3E8-B0F2-4B24-8451-17DF01F6F7C9}" destId="{06AF08A2-ECED-4218-BC30-1975FCFE30FC}" srcOrd="1" destOrd="0" parTransId="{89323B93-5973-4DDF-816C-CC60C119F75C}" sibTransId="{6E135DD3-2C1D-4C54-A6F8-2C896C1FE970}"/>
    <dgm:cxn modelId="{FCDFB6A8-6F31-4864-9AEE-319DB7918DBC}" type="presOf" srcId="{98C055CC-09E7-44E1-966B-CD3422CB807B}" destId="{F7FF2ED2-18A1-44BB-9ECB-F0A97EFFE296}" srcOrd="0" destOrd="0" presId="urn:microsoft.com/office/officeart/2005/8/layout/hierarchy4"/>
    <dgm:cxn modelId="{D0F0DEB2-7A37-44FB-A2B6-A28F6912C572}" type="presOf" srcId="{06AF08A2-ECED-4218-BC30-1975FCFE30FC}" destId="{D43F2D07-356D-494C-8F91-9A2DA694BCA7}" srcOrd="0" destOrd="0" presId="urn:microsoft.com/office/officeart/2005/8/layout/hierarchy4"/>
    <dgm:cxn modelId="{1E833A9A-25B2-477B-AE9A-A476293491C1}" srcId="{F0BA52C0-DEB9-47BE-8676-9E7C577C3D57}" destId="{88EC39CD-18AC-442D-83FD-F0EC22982280}" srcOrd="0" destOrd="0" parTransId="{CEB997DB-9913-408C-AFCB-061BC9F7691A}" sibTransId="{7568ABFC-9308-400D-A7B2-A7BEFE12B77D}"/>
    <dgm:cxn modelId="{CEE3F0D3-0BB8-4976-81C2-C228D55E8DF7}" type="presOf" srcId="{88EC39CD-18AC-442D-83FD-F0EC22982280}" destId="{CD79ABC5-4C38-4992-8F90-1B7E0FF4FA15}" srcOrd="0" destOrd="0" presId="urn:microsoft.com/office/officeart/2005/8/layout/hierarchy4"/>
    <dgm:cxn modelId="{16E45310-476C-487B-8CD7-7FF524CA9AF3}" type="presOf" srcId="{95E4A3E8-B0F2-4B24-8451-17DF01F6F7C9}" destId="{CF1E9724-8D1F-4F1F-91D6-BA9D1C79780E}" srcOrd="0" destOrd="0" presId="urn:microsoft.com/office/officeart/2005/8/layout/hierarchy4"/>
    <dgm:cxn modelId="{5558FE30-BAAF-425E-A758-F8A797CA4FFB}" type="presOf" srcId="{557C2F7E-0C71-44FC-859D-3748C3A8F76F}" destId="{BFFE70CF-B76F-4D23-B81C-EA054AB24D62}" srcOrd="0" destOrd="0" presId="urn:microsoft.com/office/officeart/2005/8/layout/hierarchy4"/>
    <dgm:cxn modelId="{CA2E6D04-4625-4BA5-855B-C9BCAD0846F6}" type="presOf" srcId="{6474FB53-F6C0-4FE8-8A92-8E3F14D7328D}" destId="{B69394B8-6A87-412D-87D6-9727128E5DFA}" srcOrd="0" destOrd="0" presId="urn:microsoft.com/office/officeart/2005/8/layout/hierarchy4"/>
    <dgm:cxn modelId="{CD25BBDC-E7EA-4C04-9A68-665F7AB116DA}" srcId="{06AF08A2-ECED-4218-BC30-1975FCFE30FC}" destId="{98C055CC-09E7-44E1-966B-CD3422CB807B}" srcOrd="0" destOrd="0" parTransId="{2C27C4DC-125A-4B68-A2D9-06E00BCCC5D2}" sibTransId="{FFB207D4-A5BF-4ADB-990F-A7C7051571AD}"/>
    <dgm:cxn modelId="{B4D86C61-57A1-43A5-83D1-BAE8CB92B338}" srcId="{D90776E6-4C8D-4E01-939C-E0A658873947}" destId="{6474FB53-F6C0-4FE8-8A92-8E3F14D7328D}" srcOrd="0" destOrd="0" parTransId="{4A9F17BB-8324-44D2-BF93-DF7EFA32B89E}" sibTransId="{CB1422BC-50F7-4A83-9423-01B1AF221C91}"/>
    <dgm:cxn modelId="{1E7C7F50-7E89-4CF7-87F0-87685AA06F68}" srcId="{52ED4A27-54F4-4BAC-B292-44165C92BFFC}" destId="{95E4A3E8-B0F2-4B24-8451-17DF01F6F7C9}" srcOrd="0" destOrd="0" parTransId="{5629B46A-0AF2-4EE1-86F2-164F6697FDCB}" sibTransId="{9E92D4B6-EA0E-4A0A-9BD8-D827D42A24FD}"/>
    <dgm:cxn modelId="{3E95ED71-DB9A-4B94-9820-DD6EBA57F500}" srcId="{557C2F7E-0C71-44FC-859D-3748C3A8F76F}" destId="{52ED4A27-54F4-4BAC-B292-44165C92BFFC}" srcOrd="0" destOrd="0" parTransId="{609E3EDF-D7D2-425C-8E30-3386748743B1}" sibTransId="{E41291C5-950C-4CE6-9FF2-7D354B0CC58A}"/>
    <dgm:cxn modelId="{86A0DFB1-7841-4F29-B10A-68DDD79EF780}" type="presParOf" srcId="{BFFE70CF-B76F-4D23-B81C-EA054AB24D62}" destId="{5210D5FD-E6CD-4EFE-A091-AA149D13DA0D}" srcOrd="0" destOrd="0" presId="urn:microsoft.com/office/officeart/2005/8/layout/hierarchy4"/>
    <dgm:cxn modelId="{6CA30BEF-D658-4730-8BAD-06EE710A3D43}" type="presParOf" srcId="{5210D5FD-E6CD-4EFE-A091-AA149D13DA0D}" destId="{48376375-607D-429D-A103-5FC27933C3B9}" srcOrd="0" destOrd="0" presId="urn:microsoft.com/office/officeart/2005/8/layout/hierarchy4"/>
    <dgm:cxn modelId="{1D65CEF6-6E79-4B72-9E80-7CE967DD51EA}" type="presParOf" srcId="{5210D5FD-E6CD-4EFE-A091-AA149D13DA0D}" destId="{B57AFFD1-E7BB-47E8-8457-24872ABCCDD1}" srcOrd="1" destOrd="0" presId="urn:microsoft.com/office/officeart/2005/8/layout/hierarchy4"/>
    <dgm:cxn modelId="{7A2F5542-CAEC-48DA-9D8B-AE8AF99FBF94}" type="presParOf" srcId="{5210D5FD-E6CD-4EFE-A091-AA149D13DA0D}" destId="{4B15E836-EA20-4618-A870-662BA18F70A9}" srcOrd="2" destOrd="0" presId="urn:microsoft.com/office/officeart/2005/8/layout/hierarchy4"/>
    <dgm:cxn modelId="{8E24E903-F68E-4F5D-8AD6-A3E4E5F922D2}" type="presParOf" srcId="{4B15E836-EA20-4618-A870-662BA18F70A9}" destId="{B76B5403-37DE-4A92-B159-2939CE64B526}" srcOrd="0" destOrd="0" presId="urn:microsoft.com/office/officeart/2005/8/layout/hierarchy4"/>
    <dgm:cxn modelId="{D1D1C5E7-26B1-4E20-A64F-E3E74C206F64}" type="presParOf" srcId="{B76B5403-37DE-4A92-B159-2939CE64B526}" destId="{CF1E9724-8D1F-4F1F-91D6-BA9D1C79780E}" srcOrd="0" destOrd="0" presId="urn:microsoft.com/office/officeart/2005/8/layout/hierarchy4"/>
    <dgm:cxn modelId="{B34DB342-8552-4072-9639-0589D383ADB7}" type="presParOf" srcId="{B76B5403-37DE-4A92-B159-2939CE64B526}" destId="{D837F107-DA47-439D-95F7-7430B8C0779E}" srcOrd="1" destOrd="0" presId="urn:microsoft.com/office/officeart/2005/8/layout/hierarchy4"/>
    <dgm:cxn modelId="{451C2B36-9BEC-48A4-B215-4D3305E9CE06}" type="presParOf" srcId="{B76B5403-37DE-4A92-B159-2939CE64B526}" destId="{87CEE333-4BF3-4E4E-A15D-43AB9706706E}" srcOrd="2" destOrd="0" presId="urn:microsoft.com/office/officeart/2005/8/layout/hierarchy4"/>
    <dgm:cxn modelId="{77535893-C391-4D61-BD52-200F67649C8B}" type="presParOf" srcId="{87CEE333-4BF3-4E4E-A15D-43AB9706706E}" destId="{43A9EA01-739B-4A9E-8DF8-8D2A389D56C5}" srcOrd="0" destOrd="0" presId="urn:microsoft.com/office/officeart/2005/8/layout/hierarchy4"/>
    <dgm:cxn modelId="{F757617A-A3D9-4D40-A3A4-A85AEB2F5AA3}" type="presParOf" srcId="{43A9EA01-739B-4A9E-8DF8-8D2A389D56C5}" destId="{AC6D61D1-C7A5-4575-8AF2-8B3309C732B5}" srcOrd="0" destOrd="0" presId="urn:microsoft.com/office/officeart/2005/8/layout/hierarchy4"/>
    <dgm:cxn modelId="{D94B1B35-35E3-4024-9D85-9EE15018E0AE}" type="presParOf" srcId="{43A9EA01-739B-4A9E-8DF8-8D2A389D56C5}" destId="{5E220E5B-8125-415C-91DB-390C774C4915}" srcOrd="1" destOrd="0" presId="urn:microsoft.com/office/officeart/2005/8/layout/hierarchy4"/>
    <dgm:cxn modelId="{B116EC10-1427-45AA-BA42-6DA867C70934}" type="presParOf" srcId="{43A9EA01-739B-4A9E-8DF8-8D2A389D56C5}" destId="{717CE05B-7E08-4624-84E2-4AADB1675608}" srcOrd="2" destOrd="0" presId="urn:microsoft.com/office/officeart/2005/8/layout/hierarchy4"/>
    <dgm:cxn modelId="{8BC9A73A-532C-46D6-8B37-AA82DF872C97}" type="presParOf" srcId="{717CE05B-7E08-4624-84E2-4AADB1675608}" destId="{2C761475-6642-466A-90FF-865DBD2D7015}" srcOrd="0" destOrd="0" presId="urn:microsoft.com/office/officeart/2005/8/layout/hierarchy4"/>
    <dgm:cxn modelId="{58DB4B83-0F95-48C9-8CAD-04BED52D1AE8}" type="presParOf" srcId="{2C761475-6642-466A-90FF-865DBD2D7015}" destId="{CD79ABC5-4C38-4992-8F90-1B7E0FF4FA15}" srcOrd="0" destOrd="0" presId="urn:microsoft.com/office/officeart/2005/8/layout/hierarchy4"/>
    <dgm:cxn modelId="{FB0635D4-D527-4897-BB46-758C6A8B16DF}" type="presParOf" srcId="{2C761475-6642-466A-90FF-865DBD2D7015}" destId="{6CE08D72-CE9D-4614-AB1F-8D2EC2EB1884}" srcOrd="1" destOrd="0" presId="urn:microsoft.com/office/officeart/2005/8/layout/hierarchy4"/>
    <dgm:cxn modelId="{0623D84C-2E10-4437-8D22-F269AE763F9B}" type="presParOf" srcId="{87CEE333-4BF3-4E4E-A15D-43AB9706706E}" destId="{DC7C8DBC-7760-4307-AE9B-D227235E1D4F}" srcOrd="1" destOrd="0" presId="urn:microsoft.com/office/officeart/2005/8/layout/hierarchy4"/>
    <dgm:cxn modelId="{E2BECEE1-82A6-4212-A12F-34E4597C31AA}" type="presParOf" srcId="{87CEE333-4BF3-4E4E-A15D-43AB9706706E}" destId="{D260F251-B5D7-4AC9-A563-0AEA0E0F9B98}" srcOrd="2" destOrd="0" presId="urn:microsoft.com/office/officeart/2005/8/layout/hierarchy4"/>
    <dgm:cxn modelId="{2D2BC429-35FE-45D9-959C-44BAF8A8EDD2}" type="presParOf" srcId="{D260F251-B5D7-4AC9-A563-0AEA0E0F9B98}" destId="{D43F2D07-356D-494C-8F91-9A2DA694BCA7}" srcOrd="0" destOrd="0" presId="urn:microsoft.com/office/officeart/2005/8/layout/hierarchy4"/>
    <dgm:cxn modelId="{14732178-59E1-48CB-A598-2F4A65182FF3}" type="presParOf" srcId="{D260F251-B5D7-4AC9-A563-0AEA0E0F9B98}" destId="{3FBFBDFC-6DAB-4BC1-A528-C20F7FD8EBAC}" srcOrd="1" destOrd="0" presId="urn:microsoft.com/office/officeart/2005/8/layout/hierarchy4"/>
    <dgm:cxn modelId="{C11066FA-0A46-47DC-B870-7B4C1CD1AB90}" type="presParOf" srcId="{D260F251-B5D7-4AC9-A563-0AEA0E0F9B98}" destId="{DA9042EC-F19A-48BE-BA67-63579D5312F8}" srcOrd="2" destOrd="0" presId="urn:microsoft.com/office/officeart/2005/8/layout/hierarchy4"/>
    <dgm:cxn modelId="{724698EB-F956-4591-8089-8F112551420D}" type="presParOf" srcId="{DA9042EC-F19A-48BE-BA67-63579D5312F8}" destId="{62B9491C-AA76-4078-AB5B-56608A9B71F7}" srcOrd="0" destOrd="0" presId="urn:microsoft.com/office/officeart/2005/8/layout/hierarchy4"/>
    <dgm:cxn modelId="{D9C24FA4-C18C-4F94-9864-5FF0199B0A67}" type="presParOf" srcId="{62B9491C-AA76-4078-AB5B-56608A9B71F7}" destId="{F7FF2ED2-18A1-44BB-9ECB-F0A97EFFE296}" srcOrd="0" destOrd="0" presId="urn:microsoft.com/office/officeart/2005/8/layout/hierarchy4"/>
    <dgm:cxn modelId="{31636BDE-7AEA-42D0-BC4C-547637962B25}" type="presParOf" srcId="{62B9491C-AA76-4078-AB5B-56608A9B71F7}" destId="{628EA92C-5F89-4879-BC8E-AD1A44C4FE2B}" srcOrd="1" destOrd="0" presId="urn:microsoft.com/office/officeart/2005/8/layout/hierarchy4"/>
    <dgm:cxn modelId="{097F9EC7-BB2D-49D8-8242-583CC563D211}" type="presParOf" srcId="{4B15E836-EA20-4618-A870-662BA18F70A9}" destId="{D8D6732D-C255-410C-B0D1-7FCC6D267B52}" srcOrd="1" destOrd="0" presId="urn:microsoft.com/office/officeart/2005/8/layout/hierarchy4"/>
    <dgm:cxn modelId="{751F664E-8E4A-4909-ABCE-E8BD65E52760}" type="presParOf" srcId="{4B15E836-EA20-4618-A870-662BA18F70A9}" destId="{FBCF8586-461B-4195-BEAE-9D7FB3C0EB61}" srcOrd="2" destOrd="0" presId="urn:microsoft.com/office/officeart/2005/8/layout/hierarchy4"/>
    <dgm:cxn modelId="{1AA2946C-30E5-4D25-BCFB-26D243E73112}" type="presParOf" srcId="{FBCF8586-461B-4195-BEAE-9D7FB3C0EB61}" destId="{45BAF34E-F0B5-43CD-9055-01167C23C131}" srcOrd="0" destOrd="0" presId="urn:microsoft.com/office/officeart/2005/8/layout/hierarchy4"/>
    <dgm:cxn modelId="{73AA2024-51D4-4F19-9EB4-F0490776F422}" type="presParOf" srcId="{FBCF8586-461B-4195-BEAE-9D7FB3C0EB61}" destId="{F3A5866F-5957-4184-BCB0-7AC5E8DFC94A}" srcOrd="1" destOrd="0" presId="urn:microsoft.com/office/officeart/2005/8/layout/hierarchy4"/>
    <dgm:cxn modelId="{64A0DE94-7315-430C-AC96-AB2DA7AF8738}" type="presParOf" srcId="{FBCF8586-461B-4195-BEAE-9D7FB3C0EB61}" destId="{6305A970-6A19-462E-AF1A-1A73B56F26E6}" srcOrd="2" destOrd="0" presId="urn:microsoft.com/office/officeart/2005/8/layout/hierarchy4"/>
    <dgm:cxn modelId="{259A9CEC-D650-4601-BCD2-053EA5D8F4EF}" type="presParOf" srcId="{6305A970-6A19-462E-AF1A-1A73B56F26E6}" destId="{A6BA3BC7-BF79-4095-A561-504335F8E80C}" srcOrd="0" destOrd="0" presId="urn:microsoft.com/office/officeart/2005/8/layout/hierarchy4"/>
    <dgm:cxn modelId="{0614A4DF-55A6-45C4-A92D-A6EB5325FB7D}" type="presParOf" srcId="{A6BA3BC7-BF79-4095-A561-504335F8E80C}" destId="{B69394B8-6A87-412D-87D6-9727128E5DFA}" srcOrd="0" destOrd="0" presId="urn:microsoft.com/office/officeart/2005/8/layout/hierarchy4"/>
    <dgm:cxn modelId="{CAE99C42-4B00-49B3-A5D4-4B6B3F2363C9}" type="presParOf" srcId="{A6BA3BC7-BF79-4095-A561-504335F8E80C}" destId="{43C26475-A509-42B3-ABA1-C574AAA2A9A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C8023E-8138-469A-941B-ADA81F13E2B4}" type="doc">
      <dgm:prSet loTypeId="urn:microsoft.com/office/officeart/2005/8/layout/vList5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CC5FEC3-0257-4502-9119-989C8AF778FA}">
      <dgm:prSet phldrT="[Текст]" custT="1"/>
      <dgm:spPr/>
      <dgm:t>
        <a:bodyPr/>
        <a:lstStyle/>
        <a:p>
          <a:r>
            <a:rPr lang="ru-RU" sz="2000" b="1" dirty="0" err="1" smtClean="0"/>
            <a:t>пояснення</a:t>
          </a:r>
          <a:r>
            <a:rPr lang="ru-RU" sz="2000" b="1" dirty="0" smtClean="0"/>
            <a:t> </a:t>
          </a:r>
          <a:r>
            <a:rPr lang="ru-RU" sz="2000" b="1" dirty="0" err="1" smtClean="0"/>
            <a:t>нової</a:t>
          </a:r>
          <a:r>
            <a:rPr lang="ru-RU" sz="2000" b="1" dirty="0" smtClean="0"/>
            <a:t> теми </a:t>
          </a:r>
          <a:endParaRPr lang="ru-RU" sz="2000" b="1" dirty="0"/>
        </a:p>
      </dgm:t>
    </dgm:pt>
    <dgm:pt modelId="{30892E39-BAF5-4D4B-B722-B99FAEBAE402}" type="parTrans" cxnId="{CF904843-A321-4358-AC64-C50F12729F99}">
      <dgm:prSet/>
      <dgm:spPr/>
      <dgm:t>
        <a:bodyPr/>
        <a:lstStyle/>
        <a:p>
          <a:endParaRPr lang="ru-RU"/>
        </a:p>
      </dgm:t>
    </dgm:pt>
    <dgm:pt modelId="{B5A4A124-EBD4-484B-9B0C-5A9D59860710}" type="sibTrans" cxnId="{CF904843-A321-4358-AC64-C50F12729F99}">
      <dgm:prSet/>
      <dgm:spPr/>
      <dgm:t>
        <a:bodyPr/>
        <a:lstStyle/>
        <a:p>
          <a:endParaRPr lang="ru-RU"/>
        </a:p>
      </dgm:t>
    </dgm:pt>
    <dgm:pt modelId="{8868BAC5-6BEE-4F3A-ACA5-F9FCD60300CC}">
      <dgm:prSet phldrT="[Текст]" custT="1"/>
      <dgm:spPr/>
      <dgm:t>
        <a:bodyPr/>
        <a:lstStyle/>
        <a:p>
          <a:r>
            <a:rPr lang="ru-RU" sz="1500" b="1" dirty="0" err="1" smtClean="0">
              <a:latin typeface="Arial" pitchFamily="34" charset="0"/>
              <a:cs typeface="Arial" pitchFamily="34" charset="0"/>
            </a:rPr>
            <a:t>зручно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будувати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карту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знаній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разом з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учнями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по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мірі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знайомства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з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новими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поняттями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об’єктами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38DD9EC3-9FA4-4C38-912D-B8350B8B7607}" type="parTrans" cxnId="{04ABC8F8-8E90-41F0-8890-8DFC85F48E83}">
      <dgm:prSet/>
      <dgm:spPr/>
      <dgm:t>
        <a:bodyPr/>
        <a:lstStyle/>
        <a:p>
          <a:endParaRPr lang="ru-RU"/>
        </a:p>
      </dgm:t>
    </dgm:pt>
    <dgm:pt modelId="{26A8927C-3084-4A26-9129-CC7678A42B49}" type="sibTrans" cxnId="{04ABC8F8-8E90-41F0-8890-8DFC85F48E83}">
      <dgm:prSet/>
      <dgm:spPr/>
      <dgm:t>
        <a:bodyPr/>
        <a:lstStyle/>
        <a:p>
          <a:endParaRPr lang="ru-RU"/>
        </a:p>
      </dgm:t>
    </dgm:pt>
    <dgm:pt modelId="{CA55F0A9-ACEB-476C-B729-D1E2F3B2F8C3}">
      <dgm:prSet phldrT="[Текст]" custT="1"/>
      <dgm:spPr/>
      <dgm:t>
        <a:bodyPr/>
        <a:lstStyle/>
        <a:p>
          <a:r>
            <a:rPr lang="uk-UA" sz="2000" b="1" dirty="0" smtClean="0"/>
            <a:t>закріплення матеріалу</a:t>
          </a:r>
          <a:endParaRPr lang="ru-RU" sz="2000" b="1" dirty="0"/>
        </a:p>
      </dgm:t>
    </dgm:pt>
    <dgm:pt modelId="{56207C47-342A-4B7A-A5A4-A6D399E427EC}" type="parTrans" cxnId="{B94DDE9E-642C-4B8F-A0D9-70D6BF2F6887}">
      <dgm:prSet/>
      <dgm:spPr/>
      <dgm:t>
        <a:bodyPr/>
        <a:lstStyle/>
        <a:p>
          <a:endParaRPr lang="ru-RU"/>
        </a:p>
      </dgm:t>
    </dgm:pt>
    <dgm:pt modelId="{486044BE-6CDA-4205-B0C4-D48C8C12761F}" type="sibTrans" cxnId="{B94DDE9E-642C-4B8F-A0D9-70D6BF2F6887}">
      <dgm:prSet/>
      <dgm:spPr/>
      <dgm:t>
        <a:bodyPr/>
        <a:lstStyle/>
        <a:p>
          <a:endParaRPr lang="ru-RU"/>
        </a:p>
      </dgm:t>
    </dgm:pt>
    <dgm:pt modelId="{EB6ED2EF-803F-410A-90B5-624BF0FB9DB4}">
      <dgm:prSet phldrT="[Текст]" custT="1"/>
      <dgm:spPr/>
      <dgm:t>
        <a:bodyPr/>
        <a:lstStyle/>
        <a:p>
          <a:r>
            <a:rPr lang="ru-RU" sz="1500" b="1" dirty="0" err="1" smtClean="0">
              <a:latin typeface="Arial" pitchFamily="34" charset="0"/>
              <a:cs typeface="Arial" pitchFamily="34" charset="0"/>
            </a:rPr>
            <a:t>учням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можуть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бути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роздані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чорно-білі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копії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що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містять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лише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остов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інтелект-карти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розглянутою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на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занятті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запропоновано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заповнити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їх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по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пам'яті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і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розфарбувати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.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DCAD490D-8857-4C4E-B987-4DB6BBBBC131}" type="parTrans" cxnId="{3DA4F958-CD34-4809-B147-3539AD94E251}">
      <dgm:prSet/>
      <dgm:spPr/>
      <dgm:t>
        <a:bodyPr/>
        <a:lstStyle/>
        <a:p>
          <a:endParaRPr lang="ru-RU"/>
        </a:p>
      </dgm:t>
    </dgm:pt>
    <dgm:pt modelId="{69F28EA4-C3E0-473D-BC88-1A0CBA844671}" type="sibTrans" cxnId="{3DA4F958-CD34-4809-B147-3539AD94E251}">
      <dgm:prSet/>
      <dgm:spPr/>
      <dgm:t>
        <a:bodyPr/>
        <a:lstStyle/>
        <a:p>
          <a:endParaRPr lang="ru-RU"/>
        </a:p>
      </dgm:t>
    </dgm:pt>
    <dgm:pt modelId="{C1865301-2915-4F8D-B0EB-E6D4CE89EA9F}">
      <dgm:prSet phldrT="[Текст]" custT="1"/>
      <dgm:spPr/>
      <dgm:t>
        <a:bodyPr/>
        <a:lstStyle/>
        <a:p>
          <a:r>
            <a:rPr lang="ru-RU" sz="1500" b="1" dirty="0" err="1" smtClean="0">
              <a:latin typeface="Arial" pitchFamily="34" charset="0"/>
              <a:cs typeface="Arial" pitchFamily="34" charset="0"/>
            </a:rPr>
            <a:t>оформлення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результатів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дослідницької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роботи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99822331-7C7F-4480-BCA5-DC37BA2838D1}" type="parTrans" cxnId="{52FEDBD4-04C9-4947-9DFC-616BC9B9E426}">
      <dgm:prSet/>
      <dgm:spPr/>
      <dgm:t>
        <a:bodyPr/>
        <a:lstStyle/>
        <a:p>
          <a:endParaRPr lang="ru-RU"/>
        </a:p>
      </dgm:t>
    </dgm:pt>
    <dgm:pt modelId="{B7D20FCD-5126-47FA-8DCD-1A3F8D381E19}" type="sibTrans" cxnId="{52FEDBD4-04C9-4947-9DFC-616BC9B9E426}">
      <dgm:prSet/>
      <dgm:spPr/>
      <dgm:t>
        <a:bodyPr/>
        <a:lstStyle/>
        <a:p>
          <a:endParaRPr lang="ru-RU"/>
        </a:p>
      </dgm:t>
    </dgm:pt>
    <dgm:pt modelId="{2F12FCEA-E1AF-46B0-BA6A-4B462F5FF2A6}">
      <dgm:prSet phldrT="[Текст]" custT="1"/>
      <dgm:spPr/>
      <dgm:t>
        <a:bodyPr/>
        <a:lstStyle/>
        <a:p>
          <a:r>
            <a:rPr lang="ru-RU" sz="2000" b="1" dirty="0" err="1" smtClean="0"/>
            <a:t>виконання</a:t>
          </a:r>
          <a:r>
            <a:rPr lang="ru-RU" sz="2000" b="1" dirty="0" smtClean="0"/>
            <a:t> </a:t>
          </a:r>
          <a:r>
            <a:rPr lang="ru-RU" sz="2000" b="1" dirty="0" err="1" smtClean="0"/>
            <a:t>групового</a:t>
          </a:r>
          <a:r>
            <a:rPr lang="ru-RU" sz="2000" b="1" dirty="0" smtClean="0"/>
            <a:t> </a:t>
          </a:r>
          <a:r>
            <a:rPr lang="ru-RU" sz="2000" b="1" dirty="0" err="1" smtClean="0"/>
            <a:t>завдання</a:t>
          </a:r>
          <a:endParaRPr lang="ru-RU" sz="2000" b="1" dirty="0"/>
        </a:p>
      </dgm:t>
    </dgm:pt>
    <dgm:pt modelId="{3AC80036-9672-4AE2-8382-F97B76676FC7}" type="parTrans" cxnId="{C484C837-7222-4A40-BF54-D99C4F078DE5}">
      <dgm:prSet/>
      <dgm:spPr/>
      <dgm:t>
        <a:bodyPr/>
        <a:lstStyle/>
        <a:p>
          <a:endParaRPr lang="ru-RU"/>
        </a:p>
      </dgm:t>
    </dgm:pt>
    <dgm:pt modelId="{95A88C97-460C-42AB-AA2D-E7C8ECBB285D}" type="sibTrans" cxnId="{C484C837-7222-4A40-BF54-D99C4F078DE5}">
      <dgm:prSet/>
      <dgm:spPr/>
      <dgm:t>
        <a:bodyPr/>
        <a:lstStyle/>
        <a:p>
          <a:endParaRPr lang="ru-RU"/>
        </a:p>
      </dgm:t>
    </dgm:pt>
    <dgm:pt modelId="{9E74FA2C-9C8C-4693-AD74-1B126E18CA94}">
      <dgm:prSet phldrT="[Текст]" custT="1"/>
      <dgm:spPr/>
      <dgm:t>
        <a:bodyPr/>
        <a:lstStyle/>
        <a:p>
          <a:r>
            <a:rPr lang="ru-RU" sz="1500" b="1" dirty="0" err="1" smtClean="0">
              <a:latin typeface="Arial" pitchFamily="34" charset="0"/>
              <a:cs typeface="Arial" pitchFamily="34" charset="0"/>
            </a:rPr>
            <a:t>кожна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група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створює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свою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гілочку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відповідно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да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певного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поняття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або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об’єкта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після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чого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вони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об’єднуються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в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загальну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карту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знань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FBCBCA87-1A02-4683-B1A3-3C7AB0FB2DA6}" type="parTrans" cxnId="{732400CD-7858-4D03-B546-CCBA295957DA}">
      <dgm:prSet/>
      <dgm:spPr/>
      <dgm:t>
        <a:bodyPr/>
        <a:lstStyle/>
        <a:p>
          <a:endParaRPr lang="ru-RU"/>
        </a:p>
      </dgm:t>
    </dgm:pt>
    <dgm:pt modelId="{9B52D461-1B09-45AA-8EB2-4A7394224093}" type="sibTrans" cxnId="{732400CD-7858-4D03-B546-CCBA295957DA}">
      <dgm:prSet/>
      <dgm:spPr/>
      <dgm:t>
        <a:bodyPr/>
        <a:lstStyle/>
        <a:p>
          <a:endParaRPr lang="ru-RU"/>
        </a:p>
      </dgm:t>
    </dgm:pt>
    <dgm:pt modelId="{BE8CFEFE-A761-40D7-AF3A-852F8ACDB059}">
      <dgm:prSet phldrT="[Текст]" custT="1"/>
      <dgm:spPr/>
      <dgm:t>
        <a:bodyPr/>
        <a:lstStyle/>
        <a:p>
          <a:r>
            <a:rPr lang="ru-RU" sz="2000" b="1" dirty="0" err="1" smtClean="0"/>
            <a:t>підсумкова</a:t>
          </a:r>
          <a:r>
            <a:rPr lang="ru-RU" sz="2000" b="1" dirty="0" smtClean="0"/>
            <a:t> робота </a:t>
          </a:r>
          <a:endParaRPr lang="ru-RU" sz="2000" b="1" dirty="0"/>
        </a:p>
      </dgm:t>
    </dgm:pt>
    <dgm:pt modelId="{33E0FC90-11A3-46D3-A096-6E3BDDCE6EA2}" type="parTrans" cxnId="{219ADC61-5423-4C72-9114-725C02FD50DD}">
      <dgm:prSet/>
      <dgm:spPr/>
      <dgm:t>
        <a:bodyPr/>
        <a:lstStyle/>
        <a:p>
          <a:endParaRPr lang="ru-RU"/>
        </a:p>
      </dgm:t>
    </dgm:pt>
    <dgm:pt modelId="{21FBC107-C724-45F2-9D02-87D6939B6E27}" type="sibTrans" cxnId="{219ADC61-5423-4C72-9114-725C02FD50DD}">
      <dgm:prSet/>
      <dgm:spPr/>
      <dgm:t>
        <a:bodyPr/>
        <a:lstStyle/>
        <a:p>
          <a:endParaRPr lang="ru-RU"/>
        </a:p>
      </dgm:t>
    </dgm:pt>
    <dgm:pt modelId="{05E18D59-732F-4A68-A9F3-950E0EEC27F6}">
      <dgm:prSet phldrT="[Текст]" custT="1"/>
      <dgm:spPr/>
      <dgm:t>
        <a:bodyPr/>
        <a:lstStyle/>
        <a:p>
          <a:r>
            <a:rPr lang="uk-UA" sz="2000" b="1" dirty="0" smtClean="0"/>
            <a:t>дослідницька робота</a:t>
          </a:r>
          <a:endParaRPr lang="ru-RU" sz="2000" b="1" dirty="0"/>
        </a:p>
      </dgm:t>
    </dgm:pt>
    <dgm:pt modelId="{FA8E707E-70B1-48DD-A234-3DE5D4FEDA3E}" type="parTrans" cxnId="{36FE057A-F633-457A-BD89-F12D12182D19}">
      <dgm:prSet/>
      <dgm:spPr/>
      <dgm:t>
        <a:bodyPr/>
        <a:lstStyle/>
        <a:p>
          <a:endParaRPr lang="ru-RU"/>
        </a:p>
      </dgm:t>
    </dgm:pt>
    <dgm:pt modelId="{33DFE41E-9079-49CC-94FE-4F1BA1E4B9EE}" type="sibTrans" cxnId="{36FE057A-F633-457A-BD89-F12D12182D19}">
      <dgm:prSet/>
      <dgm:spPr/>
      <dgm:t>
        <a:bodyPr/>
        <a:lstStyle/>
        <a:p>
          <a:endParaRPr lang="ru-RU"/>
        </a:p>
      </dgm:t>
    </dgm:pt>
    <dgm:pt modelId="{27725403-0C72-40E5-A032-997ED0D9502E}">
      <dgm:prSet phldrT="[Текст]" custT="1"/>
      <dgm:spPr/>
      <dgm:t>
        <a:bodyPr/>
        <a:lstStyle/>
        <a:p>
          <a:r>
            <a:rPr lang="ru-RU" sz="2000" b="1" dirty="0" err="1" smtClean="0"/>
            <a:t>домашнє</a:t>
          </a:r>
          <a:r>
            <a:rPr lang="ru-RU" sz="2000" b="1" dirty="0" smtClean="0"/>
            <a:t> </a:t>
          </a:r>
          <a:r>
            <a:rPr lang="ru-RU" sz="2000" b="1" dirty="0" err="1" smtClean="0"/>
            <a:t>завдання</a:t>
          </a:r>
          <a:endParaRPr lang="ru-RU" sz="2000" b="1" dirty="0"/>
        </a:p>
      </dgm:t>
    </dgm:pt>
    <dgm:pt modelId="{91947698-C52B-4AAB-8D3F-63FBAF0F9862}" type="parTrans" cxnId="{861853DF-9172-4687-A410-00AB7FD6A4BE}">
      <dgm:prSet/>
      <dgm:spPr/>
      <dgm:t>
        <a:bodyPr/>
        <a:lstStyle/>
        <a:p>
          <a:endParaRPr lang="ru-RU"/>
        </a:p>
      </dgm:t>
    </dgm:pt>
    <dgm:pt modelId="{CC9923CF-D5CA-46A6-A841-7E2ADCAE3BA7}" type="sibTrans" cxnId="{861853DF-9172-4687-A410-00AB7FD6A4BE}">
      <dgm:prSet/>
      <dgm:spPr/>
      <dgm:t>
        <a:bodyPr/>
        <a:lstStyle/>
        <a:p>
          <a:endParaRPr lang="ru-RU"/>
        </a:p>
      </dgm:t>
    </dgm:pt>
    <dgm:pt modelId="{9B098239-2135-4B60-9F21-AA01DFD407C3}">
      <dgm:prSet custT="1"/>
      <dgm:spPr/>
      <dgm:t>
        <a:bodyPr/>
        <a:lstStyle/>
        <a:p>
          <a:r>
            <a:rPr lang="ru-RU" sz="1500" b="1" dirty="0" smtClean="0">
              <a:latin typeface="Arial" pitchFamily="34" charset="0"/>
              <a:cs typeface="Arial" pitchFamily="34" charset="0"/>
            </a:rPr>
            <a:t>Побудова карти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знаній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за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вивченою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темою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BAFBE343-336D-4A67-8356-7C4887A488C5}" type="parTrans" cxnId="{55503DED-95B5-446E-8331-56E3A5697CE9}">
      <dgm:prSet/>
      <dgm:spPr/>
      <dgm:t>
        <a:bodyPr/>
        <a:lstStyle/>
        <a:p>
          <a:endParaRPr lang="ru-RU"/>
        </a:p>
      </dgm:t>
    </dgm:pt>
    <dgm:pt modelId="{E250FBC1-94A5-453C-B567-EE96CFF6CBE9}" type="sibTrans" cxnId="{55503DED-95B5-446E-8331-56E3A5697CE9}">
      <dgm:prSet/>
      <dgm:spPr/>
      <dgm:t>
        <a:bodyPr/>
        <a:lstStyle/>
        <a:p>
          <a:endParaRPr lang="ru-RU"/>
        </a:p>
      </dgm:t>
    </dgm:pt>
    <dgm:pt modelId="{B3F7539A-50DA-48CD-8E8A-2AC257E16F75}">
      <dgm:prSet phldrT="[Текст]" custT="1"/>
      <dgm:spPr/>
      <dgm:t>
        <a:bodyPr/>
        <a:lstStyle/>
        <a:p>
          <a:r>
            <a:rPr lang="ru-RU" sz="1500" b="1" dirty="0" err="1" smtClean="0">
              <a:latin typeface="Arial" pitchFamily="34" charset="0"/>
              <a:cs typeface="Arial" pitchFamily="34" charset="0"/>
            </a:rPr>
            <a:t>Побудова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карти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b="1" dirty="0" err="1" smtClean="0">
              <a:latin typeface="Arial" pitchFamily="34" charset="0"/>
              <a:cs typeface="Arial" pitchFamily="34" charset="0"/>
            </a:rPr>
            <a:t>знаній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за темою уроку</a:t>
          </a:r>
          <a:endParaRPr lang="ru-RU" sz="1500" b="1" dirty="0">
            <a:latin typeface="Arial" pitchFamily="34" charset="0"/>
            <a:cs typeface="Arial" pitchFamily="34" charset="0"/>
          </a:endParaRPr>
        </a:p>
      </dgm:t>
    </dgm:pt>
    <dgm:pt modelId="{7EAB63E2-E1BC-44EB-8548-2B7275797E43}" type="parTrans" cxnId="{D92562FE-2255-4A92-BD81-0DDAEEE2703A}">
      <dgm:prSet/>
      <dgm:spPr/>
      <dgm:t>
        <a:bodyPr/>
        <a:lstStyle/>
        <a:p>
          <a:endParaRPr lang="ru-RU"/>
        </a:p>
      </dgm:t>
    </dgm:pt>
    <dgm:pt modelId="{7CB8D0B2-A349-4C4D-B487-B669181BB7E5}" type="sibTrans" cxnId="{D92562FE-2255-4A92-BD81-0DDAEEE2703A}">
      <dgm:prSet/>
      <dgm:spPr/>
      <dgm:t>
        <a:bodyPr/>
        <a:lstStyle/>
        <a:p>
          <a:endParaRPr lang="ru-RU"/>
        </a:p>
      </dgm:t>
    </dgm:pt>
    <dgm:pt modelId="{92DE9D67-0068-410B-9731-C7DAC0A2BCC2}" type="pres">
      <dgm:prSet presAssocID="{12C8023E-8138-469A-941B-ADA81F13E2B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E397B-8E51-4ED8-979D-054E485FE878}" type="pres">
      <dgm:prSet presAssocID="{ACC5FEC3-0257-4502-9119-989C8AF778FA}" presName="linNode" presStyleCnt="0"/>
      <dgm:spPr/>
    </dgm:pt>
    <dgm:pt modelId="{1E0C2EA0-0C86-4919-8956-E151017BC732}" type="pres">
      <dgm:prSet presAssocID="{ACC5FEC3-0257-4502-9119-989C8AF778FA}" presName="parentText" presStyleLbl="node1" presStyleIdx="0" presStyleCnt="6" custScaleX="77596" custLinFactNeighborX="-529" custLinFactNeighborY="-1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7B9C0-3047-4AF4-A6AB-FB6DA0961579}" type="pres">
      <dgm:prSet presAssocID="{ACC5FEC3-0257-4502-9119-989C8AF778FA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AAFB3-833A-43CE-B460-24BCDF032666}" type="pres">
      <dgm:prSet presAssocID="{B5A4A124-EBD4-484B-9B0C-5A9D59860710}" presName="sp" presStyleCnt="0"/>
      <dgm:spPr/>
    </dgm:pt>
    <dgm:pt modelId="{46DA2652-55AD-4EBF-95B7-657F58750B12}" type="pres">
      <dgm:prSet presAssocID="{CA55F0A9-ACEB-476C-B729-D1E2F3B2F8C3}" presName="linNode" presStyleCnt="0"/>
      <dgm:spPr/>
    </dgm:pt>
    <dgm:pt modelId="{9084485E-48BD-461E-A3B7-413D226153F3}" type="pres">
      <dgm:prSet presAssocID="{CA55F0A9-ACEB-476C-B729-D1E2F3B2F8C3}" presName="parentText" presStyleLbl="node1" presStyleIdx="1" presStyleCnt="6" custScaleX="77596" custLinFactNeighborX="-529" custLinFactNeighborY="-1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CA557-C1E1-419A-84BF-2BB8DB55FEDC}" type="pres">
      <dgm:prSet presAssocID="{CA55F0A9-ACEB-476C-B729-D1E2F3B2F8C3}" presName="descendantText" presStyleLbl="alignAccFollowNode1" presStyleIdx="1" presStyleCnt="6" custScaleY="158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4A3D0-D595-4732-8D2A-64B87587070F}" type="pres">
      <dgm:prSet presAssocID="{486044BE-6CDA-4205-B0C4-D48C8C12761F}" presName="sp" presStyleCnt="0"/>
      <dgm:spPr/>
    </dgm:pt>
    <dgm:pt modelId="{648A92AE-11D6-4597-AA04-EFBBF717D862}" type="pres">
      <dgm:prSet presAssocID="{05E18D59-732F-4A68-A9F3-950E0EEC27F6}" presName="linNode" presStyleCnt="0"/>
      <dgm:spPr/>
    </dgm:pt>
    <dgm:pt modelId="{C1CDCA8D-A739-4356-9B36-AF7C33413FAA}" type="pres">
      <dgm:prSet presAssocID="{05E18D59-732F-4A68-A9F3-950E0EEC27F6}" presName="parentText" presStyleLbl="node1" presStyleIdx="2" presStyleCnt="6" custScaleX="77596" custLinFactNeighborX="-529" custLinFactNeighborY="-1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4EB96-15AE-4B8B-8559-CBF4CAE30099}" type="pres">
      <dgm:prSet presAssocID="{05E18D59-732F-4A68-A9F3-950E0EEC27F6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91A73-BBF2-4C41-8241-94C0EAD57D06}" type="pres">
      <dgm:prSet presAssocID="{33DFE41E-9079-49CC-94FE-4F1BA1E4B9EE}" presName="sp" presStyleCnt="0"/>
      <dgm:spPr/>
    </dgm:pt>
    <dgm:pt modelId="{41197CEE-2F4E-4829-B5A3-517FB583A871}" type="pres">
      <dgm:prSet presAssocID="{2F12FCEA-E1AF-46B0-BA6A-4B462F5FF2A6}" presName="linNode" presStyleCnt="0"/>
      <dgm:spPr/>
    </dgm:pt>
    <dgm:pt modelId="{6EF4CA5E-A86E-4D48-9276-BD5F109F89C5}" type="pres">
      <dgm:prSet presAssocID="{2F12FCEA-E1AF-46B0-BA6A-4B462F5FF2A6}" presName="parentText" presStyleLbl="node1" presStyleIdx="3" presStyleCnt="6" custScaleX="77596" custLinFactNeighborX="-529" custLinFactNeighborY="-1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7235A-E4FB-4D14-9D9D-CCA23D0B7164}" type="pres">
      <dgm:prSet presAssocID="{2F12FCEA-E1AF-46B0-BA6A-4B462F5FF2A6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AE565-DBA7-4C71-B828-C1B5E157B779}" type="pres">
      <dgm:prSet presAssocID="{95A88C97-460C-42AB-AA2D-E7C8ECBB285D}" presName="sp" presStyleCnt="0"/>
      <dgm:spPr/>
    </dgm:pt>
    <dgm:pt modelId="{C156B585-B35D-4545-8253-29063D3E22F5}" type="pres">
      <dgm:prSet presAssocID="{BE8CFEFE-A761-40D7-AF3A-852F8ACDB059}" presName="linNode" presStyleCnt="0"/>
      <dgm:spPr/>
    </dgm:pt>
    <dgm:pt modelId="{245E190D-9E4E-4386-80D1-3D415A593FC1}" type="pres">
      <dgm:prSet presAssocID="{BE8CFEFE-A761-40D7-AF3A-852F8ACDB059}" presName="parentText" presStyleLbl="node1" presStyleIdx="4" presStyleCnt="6" custScaleX="77596" custLinFactNeighborX="-529" custLinFactNeighborY="-4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2D675D-A28C-47CE-AA35-597080583A13}" type="pres">
      <dgm:prSet presAssocID="{BE8CFEFE-A761-40D7-AF3A-852F8ACDB059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B89-8A5C-4456-9F9B-48AA11983C60}" type="pres">
      <dgm:prSet presAssocID="{21FBC107-C724-45F2-9D02-87D6939B6E27}" presName="sp" presStyleCnt="0"/>
      <dgm:spPr/>
    </dgm:pt>
    <dgm:pt modelId="{1C9DEB95-4BDF-4401-A811-B6E9D78680A7}" type="pres">
      <dgm:prSet presAssocID="{27725403-0C72-40E5-A032-997ED0D9502E}" presName="linNode" presStyleCnt="0"/>
      <dgm:spPr/>
    </dgm:pt>
    <dgm:pt modelId="{93D611E3-5642-4C7A-B6B2-9CDBEE6A621C}" type="pres">
      <dgm:prSet presAssocID="{27725403-0C72-40E5-A032-997ED0D9502E}" presName="parentText" presStyleLbl="node1" presStyleIdx="5" presStyleCnt="6" custScaleX="77596" custLinFactNeighborX="-529" custLinFactNeighborY="9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6FDB77-7C9E-4FC2-872F-F3466ED69315}" type="pres">
      <dgm:prSet presAssocID="{27725403-0C72-40E5-A032-997ED0D9502E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4DDE9E-642C-4B8F-A0D9-70D6BF2F6887}" srcId="{12C8023E-8138-469A-941B-ADA81F13E2B4}" destId="{CA55F0A9-ACEB-476C-B729-D1E2F3B2F8C3}" srcOrd="1" destOrd="0" parTransId="{56207C47-342A-4B7A-A5A4-A6D399E427EC}" sibTransId="{486044BE-6CDA-4205-B0C4-D48C8C12761F}"/>
    <dgm:cxn modelId="{219ADC61-5423-4C72-9114-725C02FD50DD}" srcId="{12C8023E-8138-469A-941B-ADA81F13E2B4}" destId="{BE8CFEFE-A761-40D7-AF3A-852F8ACDB059}" srcOrd="4" destOrd="0" parTransId="{33E0FC90-11A3-46D3-A096-6E3BDDCE6EA2}" sibTransId="{21FBC107-C724-45F2-9D02-87D6939B6E27}"/>
    <dgm:cxn modelId="{7DB6081F-76AD-4794-B336-DA68D2A4B589}" type="presOf" srcId="{9B098239-2135-4B60-9F21-AA01DFD407C3}" destId="{232D675D-A28C-47CE-AA35-597080583A13}" srcOrd="0" destOrd="0" presId="urn:microsoft.com/office/officeart/2005/8/layout/vList5"/>
    <dgm:cxn modelId="{55503DED-95B5-446E-8331-56E3A5697CE9}" srcId="{BE8CFEFE-A761-40D7-AF3A-852F8ACDB059}" destId="{9B098239-2135-4B60-9F21-AA01DFD407C3}" srcOrd="0" destOrd="0" parTransId="{BAFBE343-336D-4A67-8356-7C4887A488C5}" sibTransId="{E250FBC1-94A5-453C-B567-EE96CFF6CBE9}"/>
    <dgm:cxn modelId="{04ABC8F8-8E90-41F0-8890-8DFC85F48E83}" srcId="{ACC5FEC3-0257-4502-9119-989C8AF778FA}" destId="{8868BAC5-6BEE-4F3A-ACA5-F9FCD60300CC}" srcOrd="0" destOrd="0" parTransId="{38DD9EC3-9FA4-4C38-912D-B8350B8B7607}" sibTransId="{26A8927C-3084-4A26-9129-CC7678A42B49}"/>
    <dgm:cxn modelId="{6F4A2923-8B6D-4C4C-8EC7-A9297AE342E7}" type="presOf" srcId="{05E18D59-732F-4A68-A9F3-950E0EEC27F6}" destId="{C1CDCA8D-A739-4356-9B36-AF7C33413FAA}" srcOrd="0" destOrd="0" presId="urn:microsoft.com/office/officeart/2005/8/layout/vList5"/>
    <dgm:cxn modelId="{20229E41-ACF2-4B61-B381-48CB76DD5B10}" type="presOf" srcId="{ACC5FEC3-0257-4502-9119-989C8AF778FA}" destId="{1E0C2EA0-0C86-4919-8956-E151017BC732}" srcOrd="0" destOrd="0" presId="urn:microsoft.com/office/officeart/2005/8/layout/vList5"/>
    <dgm:cxn modelId="{0DC139CF-17E1-4E86-A662-03A7C9D0CCC3}" type="presOf" srcId="{12C8023E-8138-469A-941B-ADA81F13E2B4}" destId="{92DE9D67-0068-410B-9731-C7DAC0A2BCC2}" srcOrd="0" destOrd="0" presId="urn:microsoft.com/office/officeart/2005/8/layout/vList5"/>
    <dgm:cxn modelId="{64ED4B0A-81E0-4197-B527-9F94C6E0B3FC}" type="presOf" srcId="{8868BAC5-6BEE-4F3A-ACA5-F9FCD60300CC}" destId="{0AA7B9C0-3047-4AF4-A6AB-FB6DA0961579}" srcOrd="0" destOrd="0" presId="urn:microsoft.com/office/officeart/2005/8/layout/vList5"/>
    <dgm:cxn modelId="{F0D246D3-F08F-4DBE-AFE9-9D2F0483C1E0}" type="presOf" srcId="{2F12FCEA-E1AF-46B0-BA6A-4B462F5FF2A6}" destId="{6EF4CA5E-A86E-4D48-9276-BD5F109F89C5}" srcOrd="0" destOrd="0" presId="urn:microsoft.com/office/officeart/2005/8/layout/vList5"/>
    <dgm:cxn modelId="{52FEDBD4-04C9-4947-9DFC-616BC9B9E426}" srcId="{05E18D59-732F-4A68-A9F3-950E0EEC27F6}" destId="{C1865301-2915-4F8D-B0EB-E6D4CE89EA9F}" srcOrd="0" destOrd="0" parTransId="{99822331-7C7F-4480-BCA5-DC37BA2838D1}" sibTransId="{B7D20FCD-5126-47FA-8DCD-1A3F8D381E19}"/>
    <dgm:cxn modelId="{732400CD-7858-4D03-B546-CCBA295957DA}" srcId="{2F12FCEA-E1AF-46B0-BA6A-4B462F5FF2A6}" destId="{9E74FA2C-9C8C-4693-AD74-1B126E18CA94}" srcOrd="0" destOrd="0" parTransId="{FBCBCA87-1A02-4683-B1A3-3C7AB0FB2DA6}" sibTransId="{9B52D461-1B09-45AA-8EB2-4A7394224093}"/>
    <dgm:cxn modelId="{B4793C87-21EE-46B4-8BB2-55E9AAF1A28A}" type="presOf" srcId="{CA55F0A9-ACEB-476C-B729-D1E2F3B2F8C3}" destId="{9084485E-48BD-461E-A3B7-413D226153F3}" srcOrd="0" destOrd="0" presId="urn:microsoft.com/office/officeart/2005/8/layout/vList5"/>
    <dgm:cxn modelId="{CD9DB033-5CC1-44D9-B64A-0DE638CB4E71}" type="presOf" srcId="{9E74FA2C-9C8C-4693-AD74-1B126E18CA94}" destId="{3367235A-E4FB-4D14-9D9D-CCA23D0B7164}" srcOrd="0" destOrd="0" presId="urn:microsoft.com/office/officeart/2005/8/layout/vList5"/>
    <dgm:cxn modelId="{A976FDDF-C1BD-451B-A0C6-94DA24862ABE}" type="presOf" srcId="{27725403-0C72-40E5-A032-997ED0D9502E}" destId="{93D611E3-5642-4C7A-B6B2-9CDBEE6A621C}" srcOrd="0" destOrd="0" presId="urn:microsoft.com/office/officeart/2005/8/layout/vList5"/>
    <dgm:cxn modelId="{452B1909-3547-452C-9C73-D0923A4800A9}" type="presOf" srcId="{C1865301-2915-4F8D-B0EB-E6D4CE89EA9F}" destId="{ADB4EB96-15AE-4B8B-8559-CBF4CAE30099}" srcOrd="0" destOrd="0" presId="urn:microsoft.com/office/officeart/2005/8/layout/vList5"/>
    <dgm:cxn modelId="{B16E9DE1-6F3B-40A4-B7AF-E08CD49B2DE6}" type="presOf" srcId="{B3F7539A-50DA-48CD-8E8A-2AC257E16F75}" destId="{A86FDB77-7C9E-4FC2-872F-F3466ED69315}" srcOrd="0" destOrd="0" presId="urn:microsoft.com/office/officeart/2005/8/layout/vList5"/>
    <dgm:cxn modelId="{CA0DE7D7-E578-46F6-9940-2F1DBDA84750}" type="presOf" srcId="{EB6ED2EF-803F-410A-90B5-624BF0FB9DB4}" destId="{59ACA557-C1E1-419A-84BF-2BB8DB55FEDC}" srcOrd="0" destOrd="0" presId="urn:microsoft.com/office/officeart/2005/8/layout/vList5"/>
    <dgm:cxn modelId="{C484C837-7222-4A40-BF54-D99C4F078DE5}" srcId="{12C8023E-8138-469A-941B-ADA81F13E2B4}" destId="{2F12FCEA-E1AF-46B0-BA6A-4B462F5FF2A6}" srcOrd="3" destOrd="0" parTransId="{3AC80036-9672-4AE2-8382-F97B76676FC7}" sibTransId="{95A88C97-460C-42AB-AA2D-E7C8ECBB285D}"/>
    <dgm:cxn modelId="{36FE057A-F633-457A-BD89-F12D12182D19}" srcId="{12C8023E-8138-469A-941B-ADA81F13E2B4}" destId="{05E18D59-732F-4A68-A9F3-950E0EEC27F6}" srcOrd="2" destOrd="0" parTransId="{FA8E707E-70B1-48DD-A234-3DE5D4FEDA3E}" sibTransId="{33DFE41E-9079-49CC-94FE-4F1BA1E4B9EE}"/>
    <dgm:cxn modelId="{CF904843-A321-4358-AC64-C50F12729F99}" srcId="{12C8023E-8138-469A-941B-ADA81F13E2B4}" destId="{ACC5FEC3-0257-4502-9119-989C8AF778FA}" srcOrd="0" destOrd="0" parTransId="{30892E39-BAF5-4D4B-B722-B99FAEBAE402}" sibTransId="{B5A4A124-EBD4-484B-9B0C-5A9D59860710}"/>
    <dgm:cxn modelId="{D92562FE-2255-4A92-BD81-0DDAEEE2703A}" srcId="{27725403-0C72-40E5-A032-997ED0D9502E}" destId="{B3F7539A-50DA-48CD-8E8A-2AC257E16F75}" srcOrd="0" destOrd="0" parTransId="{7EAB63E2-E1BC-44EB-8548-2B7275797E43}" sibTransId="{7CB8D0B2-A349-4C4D-B487-B669181BB7E5}"/>
    <dgm:cxn modelId="{3DA4F958-CD34-4809-B147-3539AD94E251}" srcId="{CA55F0A9-ACEB-476C-B729-D1E2F3B2F8C3}" destId="{EB6ED2EF-803F-410A-90B5-624BF0FB9DB4}" srcOrd="0" destOrd="0" parTransId="{DCAD490D-8857-4C4E-B987-4DB6BBBBC131}" sibTransId="{69F28EA4-C3E0-473D-BC88-1A0CBA844671}"/>
    <dgm:cxn modelId="{861853DF-9172-4687-A410-00AB7FD6A4BE}" srcId="{12C8023E-8138-469A-941B-ADA81F13E2B4}" destId="{27725403-0C72-40E5-A032-997ED0D9502E}" srcOrd="5" destOrd="0" parTransId="{91947698-C52B-4AAB-8D3F-63FBAF0F9862}" sibTransId="{CC9923CF-D5CA-46A6-A841-7E2ADCAE3BA7}"/>
    <dgm:cxn modelId="{428005B8-9D8F-4E47-ACB3-2ED61A5F4657}" type="presOf" srcId="{BE8CFEFE-A761-40D7-AF3A-852F8ACDB059}" destId="{245E190D-9E4E-4386-80D1-3D415A593FC1}" srcOrd="0" destOrd="0" presId="urn:microsoft.com/office/officeart/2005/8/layout/vList5"/>
    <dgm:cxn modelId="{CCFBDC3A-9EAC-4A85-96C1-147180877D27}" type="presParOf" srcId="{92DE9D67-0068-410B-9731-C7DAC0A2BCC2}" destId="{86FE397B-8E51-4ED8-979D-054E485FE878}" srcOrd="0" destOrd="0" presId="urn:microsoft.com/office/officeart/2005/8/layout/vList5"/>
    <dgm:cxn modelId="{682ADD02-041F-4E81-A17C-BFA437BE3FA1}" type="presParOf" srcId="{86FE397B-8E51-4ED8-979D-054E485FE878}" destId="{1E0C2EA0-0C86-4919-8956-E151017BC732}" srcOrd="0" destOrd="0" presId="urn:microsoft.com/office/officeart/2005/8/layout/vList5"/>
    <dgm:cxn modelId="{5BDF5E7C-5955-4313-8E61-FDEF75E32049}" type="presParOf" srcId="{86FE397B-8E51-4ED8-979D-054E485FE878}" destId="{0AA7B9C0-3047-4AF4-A6AB-FB6DA0961579}" srcOrd="1" destOrd="0" presId="urn:microsoft.com/office/officeart/2005/8/layout/vList5"/>
    <dgm:cxn modelId="{5F8E2A98-7AC8-48AB-A0BE-DE9051113C7E}" type="presParOf" srcId="{92DE9D67-0068-410B-9731-C7DAC0A2BCC2}" destId="{D08AAFB3-833A-43CE-B460-24BCDF032666}" srcOrd="1" destOrd="0" presId="urn:microsoft.com/office/officeart/2005/8/layout/vList5"/>
    <dgm:cxn modelId="{9C617468-A9A0-4BFE-BC4F-22B2EDFCA35F}" type="presParOf" srcId="{92DE9D67-0068-410B-9731-C7DAC0A2BCC2}" destId="{46DA2652-55AD-4EBF-95B7-657F58750B12}" srcOrd="2" destOrd="0" presId="urn:microsoft.com/office/officeart/2005/8/layout/vList5"/>
    <dgm:cxn modelId="{CE23E2C0-3489-4BB5-81B7-58D55875809F}" type="presParOf" srcId="{46DA2652-55AD-4EBF-95B7-657F58750B12}" destId="{9084485E-48BD-461E-A3B7-413D226153F3}" srcOrd="0" destOrd="0" presId="urn:microsoft.com/office/officeart/2005/8/layout/vList5"/>
    <dgm:cxn modelId="{A2A97DB5-F842-4ED1-AA4F-ACD90C9C9BE8}" type="presParOf" srcId="{46DA2652-55AD-4EBF-95B7-657F58750B12}" destId="{59ACA557-C1E1-419A-84BF-2BB8DB55FEDC}" srcOrd="1" destOrd="0" presId="urn:microsoft.com/office/officeart/2005/8/layout/vList5"/>
    <dgm:cxn modelId="{97FDB355-BDE1-4877-AB94-FCA206D52E21}" type="presParOf" srcId="{92DE9D67-0068-410B-9731-C7DAC0A2BCC2}" destId="{A4F4A3D0-D595-4732-8D2A-64B87587070F}" srcOrd="3" destOrd="0" presId="urn:microsoft.com/office/officeart/2005/8/layout/vList5"/>
    <dgm:cxn modelId="{E37A5FFD-30C0-431B-85F0-CF04AA43B744}" type="presParOf" srcId="{92DE9D67-0068-410B-9731-C7DAC0A2BCC2}" destId="{648A92AE-11D6-4597-AA04-EFBBF717D862}" srcOrd="4" destOrd="0" presId="urn:microsoft.com/office/officeart/2005/8/layout/vList5"/>
    <dgm:cxn modelId="{39673606-BE3A-46FB-AA28-77B8A39B2F79}" type="presParOf" srcId="{648A92AE-11D6-4597-AA04-EFBBF717D862}" destId="{C1CDCA8D-A739-4356-9B36-AF7C33413FAA}" srcOrd="0" destOrd="0" presId="urn:microsoft.com/office/officeart/2005/8/layout/vList5"/>
    <dgm:cxn modelId="{DB461636-4269-471C-BC10-525806783EF4}" type="presParOf" srcId="{648A92AE-11D6-4597-AA04-EFBBF717D862}" destId="{ADB4EB96-15AE-4B8B-8559-CBF4CAE30099}" srcOrd="1" destOrd="0" presId="urn:microsoft.com/office/officeart/2005/8/layout/vList5"/>
    <dgm:cxn modelId="{22051C03-F7BF-401B-8599-86A1F1EC94A4}" type="presParOf" srcId="{92DE9D67-0068-410B-9731-C7DAC0A2BCC2}" destId="{4FD91A73-BBF2-4C41-8241-94C0EAD57D06}" srcOrd="5" destOrd="0" presId="urn:microsoft.com/office/officeart/2005/8/layout/vList5"/>
    <dgm:cxn modelId="{64A86112-C2E5-4639-80BA-5FC813449395}" type="presParOf" srcId="{92DE9D67-0068-410B-9731-C7DAC0A2BCC2}" destId="{41197CEE-2F4E-4829-B5A3-517FB583A871}" srcOrd="6" destOrd="0" presId="urn:microsoft.com/office/officeart/2005/8/layout/vList5"/>
    <dgm:cxn modelId="{7E4EEE10-DA51-4008-85FD-3568D059E8DA}" type="presParOf" srcId="{41197CEE-2F4E-4829-B5A3-517FB583A871}" destId="{6EF4CA5E-A86E-4D48-9276-BD5F109F89C5}" srcOrd="0" destOrd="0" presId="urn:microsoft.com/office/officeart/2005/8/layout/vList5"/>
    <dgm:cxn modelId="{EE841B75-9C30-4234-BE32-1F7405E38AEE}" type="presParOf" srcId="{41197CEE-2F4E-4829-B5A3-517FB583A871}" destId="{3367235A-E4FB-4D14-9D9D-CCA23D0B7164}" srcOrd="1" destOrd="0" presId="urn:microsoft.com/office/officeart/2005/8/layout/vList5"/>
    <dgm:cxn modelId="{ACE493DD-D0A5-4953-AD66-0B631363B86C}" type="presParOf" srcId="{92DE9D67-0068-410B-9731-C7DAC0A2BCC2}" destId="{BB4AE565-DBA7-4C71-B828-C1B5E157B779}" srcOrd="7" destOrd="0" presId="urn:microsoft.com/office/officeart/2005/8/layout/vList5"/>
    <dgm:cxn modelId="{912CF59B-4FA5-4D3C-8B5F-CA498FB1A1F5}" type="presParOf" srcId="{92DE9D67-0068-410B-9731-C7DAC0A2BCC2}" destId="{C156B585-B35D-4545-8253-29063D3E22F5}" srcOrd="8" destOrd="0" presId="urn:microsoft.com/office/officeart/2005/8/layout/vList5"/>
    <dgm:cxn modelId="{EE032AE8-2585-413B-B62F-55EC7594C5E2}" type="presParOf" srcId="{C156B585-B35D-4545-8253-29063D3E22F5}" destId="{245E190D-9E4E-4386-80D1-3D415A593FC1}" srcOrd="0" destOrd="0" presId="urn:microsoft.com/office/officeart/2005/8/layout/vList5"/>
    <dgm:cxn modelId="{039B596E-707D-4704-919F-2B83567439CA}" type="presParOf" srcId="{C156B585-B35D-4545-8253-29063D3E22F5}" destId="{232D675D-A28C-47CE-AA35-597080583A13}" srcOrd="1" destOrd="0" presId="urn:microsoft.com/office/officeart/2005/8/layout/vList5"/>
    <dgm:cxn modelId="{61DB113C-2C3B-4B1F-8CA2-AC621BA6C015}" type="presParOf" srcId="{92DE9D67-0068-410B-9731-C7DAC0A2BCC2}" destId="{26570B89-8A5C-4456-9F9B-48AA11983C60}" srcOrd="9" destOrd="0" presId="urn:microsoft.com/office/officeart/2005/8/layout/vList5"/>
    <dgm:cxn modelId="{0CEEFBEA-6CF4-460C-9849-BE8815E316C1}" type="presParOf" srcId="{92DE9D67-0068-410B-9731-C7DAC0A2BCC2}" destId="{1C9DEB95-4BDF-4401-A811-B6E9D78680A7}" srcOrd="10" destOrd="0" presId="urn:microsoft.com/office/officeart/2005/8/layout/vList5"/>
    <dgm:cxn modelId="{12A4A3A0-E150-4344-9902-FF92AFFB7D4A}" type="presParOf" srcId="{1C9DEB95-4BDF-4401-A811-B6E9D78680A7}" destId="{93D611E3-5642-4C7A-B6B2-9CDBEE6A621C}" srcOrd="0" destOrd="0" presId="urn:microsoft.com/office/officeart/2005/8/layout/vList5"/>
    <dgm:cxn modelId="{59B72AA7-BEA0-42E5-ACE2-48A1A4BB6F6C}" type="presParOf" srcId="{1C9DEB95-4BDF-4401-A811-B6E9D78680A7}" destId="{A86FDB77-7C9E-4FC2-872F-F3466ED6931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A94F2B-C663-4148-B3BD-9BDDB72EF8A7}">
      <dsp:nvSpPr>
        <dsp:cNvPr id="0" name=""/>
        <dsp:cNvSpPr/>
      </dsp:nvSpPr>
      <dsp:spPr>
        <a:xfrm>
          <a:off x="0" y="129907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accent5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accent5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розуміє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умову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правильно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ідентифікує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поняття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деталізує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запитання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знаходить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у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тексті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які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задані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в явному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чи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неявному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вигляді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171030"/>
        <a:ext cx="8630723" cy="760154"/>
      </dsp:txXfrm>
    </dsp:sp>
    <dsp:sp modelId="{DC50AFF7-C270-47EA-9E34-B576D002AF71}">
      <dsp:nvSpPr>
        <dsp:cNvPr id="0" name=""/>
        <dsp:cNvSpPr/>
      </dsp:nvSpPr>
      <dsp:spPr>
        <a:xfrm>
          <a:off x="0" y="1018388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123865"/>
                <a:satOff val="-13084"/>
                <a:lumOff val="510"/>
                <a:alphaOff val="0"/>
                <a:tint val="1000"/>
              </a:schemeClr>
            </a:gs>
            <a:gs pos="68000">
              <a:schemeClr val="accent5">
                <a:hueOff val="123865"/>
                <a:satOff val="-13084"/>
                <a:lumOff val="510"/>
                <a:alphaOff val="0"/>
                <a:tint val="77000"/>
              </a:schemeClr>
            </a:gs>
            <a:gs pos="81000">
              <a:schemeClr val="accent5">
                <a:hueOff val="123865"/>
                <a:satOff val="-13084"/>
                <a:lumOff val="510"/>
                <a:alphaOff val="0"/>
                <a:tint val="79000"/>
              </a:schemeClr>
            </a:gs>
            <a:gs pos="86000">
              <a:schemeClr val="accent5">
                <a:hueOff val="123865"/>
                <a:satOff val="-13084"/>
                <a:lumOff val="510"/>
                <a:alphaOff val="0"/>
                <a:tint val="73000"/>
              </a:schemeClr>
            </a:gs>
            <a:gs pos="100000">
              <a:schemeClr val="accent5">
                <a:hueOff val="123865"/>
                <a:satOff val="-13084"/>
                <a:lumOff val="51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123865"/>
              <a:satOff val="-13084"/>
              <a:lumOff val="51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формує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стратегію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розв’язування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задачі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планує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свою роботу при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виконанні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завдання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добирає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умову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розв’язування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завдання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співставляє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результати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із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метою,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здійснює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пошук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даних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;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1059511"/>
        <a:ext cx="8630723" cy="760154"/>
      </dsp:txXfrm>
    </dsp:sp>
    <dsp:sp modelId="{EBD67273-FBD6-497C-B85A-116A79862B44}">
      <dsp:nvSpPr>
        <dsp:cNvPr id="0" name=""/>
        <dsp:cNvSpPr/>
      </dsp:nvSpPr>
      <dsp:spPr>
        <a:xfrm>
          <a:off x="0" y="1906868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247731"/>
                <a:satOff val="-26168"/>
                <a:lumOff val="1020"/>
                <a:alphaOff val="0"/>
                <a:tint val="1000"/>
              </a:schemeClr>
            </a:gs>
            <a:gs pos="68000">
              <a:schemeClr val="accent5">
                <a:hueOff val="247731"/>
                <a:satOff val="-26168"/>
                <a:lumOff val="1020"/>
                <a:alphaOff val="0"/>
                <a:tint val="77000"/>
              </a:schemeClr>
            </a:gs>
            <a:gs pos="81000">
              <a:schemeClr val="accent5">
                <a:hueOff val="247731"/>
                <a:satOff val="-26168"/>
                <a:lumOff val="1020"/>
                <a:alphaOff val="0"/>
                <a:tint val="79000"/>
              </a:schemeClr>
            </a:gs>
            <a:gs pos="86000">
              <a:schemeClr val="accent5">
                <a:hueOff val="247731"/>
                <a:satOff val="-26168"/>
                <a:lumOff val="1020"/>
                <a:alphaOff val="0"/>
                <a:tint val="73000"/>
              </a:schemeClr>
            </a:gs>
            <a:gs pos="100000">
              <a:schemeClr val="accent5">
                <a:hueOff val="247731"/>
                <a:satOff val="-26168"/>
                <a:lumOff val="102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247731"/>
              <a:satOff val="-26168"/>
              <a:lumOff val="102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структурує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потрібні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пошуку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розв’язку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;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1947991"/>
        <a:ext cx="8630723" cy="760154"/>
      </dsp:txXfrm>
    </dsp:sp>
    <dsp:sp modelId="{8F97FEE1-FEF1-4678-B739-1EAD321D8DC5}">
      <dsp:nvSpPr>
        <dsp:cNvPr id="0" name=""/>
        <dsp:cNvSpPr/>
      </dsp:nvSpPr>
      <dsp:spPr>
        <a:xfrm>
          <a:off x="0" y="2795348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371596"/>
                <a:satOff val="-39252"/>
                <a:lumOff val="1529"/>
                <a:alphaOff val="0"/>
                <a:tint val="1000"/>
              </a:schemeClr>
            </a:gs>
            <a:gs pos="68000">
              <a:schemeClr val="accent5">
                <a:hueOff val="371596"/>
                <a:satOff val="-39252"/>
                <a:lumOff val="1529"/>
                <a:alphaOff val="0"/>
                <a:tint val="77000"/>
              </a:schemeClr>
            </a:gs>
            <a:gs pos="81000">
              <a:schemeClr val="accent5">
                <a:hueOff val="371596"/>
                <a:satOff val="-39252"/>
                <a:lumOff val="1529"/>
                <a:alphaOff val="0"/>
                <a:tint val="79000"/>
              </a:schemeClr>
            </a:gs>
            <a:gs pos="86000">
              <a:schemeClr val="accent5">
                <a:hueOff val="371596"/>
                <a:satOff val="-39252"/>
                <a:lumOff val="1529"/>
                <a:alphaOff val="0"/>
                <a:tint val="73000"/>
              </a:schemeClr>
            </a:gs>
            <a:gs pos="100000">
              <a:schemeClr val="accent5">
                <a:hueOff val="371596"/>
                <a:satOff val="-39252"/>
                <a:lumOff val="1529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371596"/>
              <a:satOff val="-39252"/>
              <a:lumOff val="152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порівнює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і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співставляє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із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кількох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джерел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виключає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невідповідні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несуттєві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відомості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та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вчасно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зупиняє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пошук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;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2836471"/>
        <a:ext cx="8630723" cy="760154"/>
      </dsp:txXfrm>
    </dsp:sp>
    <dsp:sp modelId="{334EF247-1769-41CD-B53A-19C2CFFF8310}">
      <dsp:nvSpPr>
        <dsp:cNvPr id="0" name=""/>
        <dsp:cNvSpPr/>
      </dsp:nvSpPr>
      <dsp:spPr>
        <a:xfrm>
          <a:off x="0" y="3683828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495462"/>
                <a:satOff val="-52336"/>
                <a:lumOff val="2039"/>
                <a:alphaOff val="0"/>
                <a:tint val="1000"/>
              </a:schemeClr>
            </a:gs>
            <a:gs pos="68000">
              <a:schemeClr val="accent5">
                <a:hueOff val="495462"/>
                <a:satOff val="-52336"/>
                <a:lumOff val="2039"/>
                <a:alphaOff val="0"/>
                <a:tint val="77000"/>
              </a:schemeClr>
            </a:gs>
            <a:gs pos="81000">
              <a:schemeClr val="accent5">
                <a:hueOff val="495462"/>
                <a:satOff val="-52336"/>
                <a:lumOff val="2039"/>
                <a:alphaOff val="0"/>
                <a:tint val="79000"/>
              </a:schemeClr>
            </a:gs>
            <a:gs pos="86000">
              <a:schemeClr val="accent5">
                <a:hueOff val="495462"/>
                <a:satOff val="-52336"/>
                <a:lumOff val="2039"/>
                <a:alphaOff val="0"/>
                <a:tint val="73000"/>
              </a:schemeClr>
            </a:gs>
            <a:gs pos="100000">
              <a:schemeClr val="accent5">
                <a:hueOff val="495462"/>
                <a:satOff val="-52336"/>
                <a:lumOff val="2039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495462"/>
              <a:satOff val="-52336"/>
              <a:lumOff val="203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враховує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особливості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призначення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підсумкового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документа,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добирає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середовища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опрацювання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даних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стисло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і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логічно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викладає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узагальнені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дані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обґрунтовує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свої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висновки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;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3724951"/>
        <a:ext cx="8630723" cy="760154"/>
      </dsp:txXfrm>
    </dsp:sp>
    <dsp:sp modelId="{020CD31E-C159-45E8-B985-8DD2D5768B43}">
      <dsp:nvSpPr>
        <dsp:cNvPr id="0" name=""/>
        <dsp:cNvSpPr/>
      </dsp:nvSpPr>
      <dsp:spPr>
        <a:xfrm>
          <a:off x="0" y="4572308"/>
          <a:ext cx="8712969" cy="842400"/>
        </a:xfrm>
        <a:prstGeom prst="roundRect">
          <a:avLst/>
        </a:prstGeom>
        <a:gradFill rotWithShape="0">
          <a:gsLst>
            <a:gs pos="0">
              <a:schemeClr val="accent5">
                <a:hueOff val="619327"/>
                <a:satOff val="-65420"/>
                <a:lumOff val="2549"/>
                <a:alphaOff val="0"/>
                <a:tint val="1000"/>
              </a:schemeClr>
            </a:gs>
            <a:gs pos="68000">
              <a:schemeClr val="accent5">
                <a:hueOff val="619327"/>
                <a:satOff val="-65420"/>
                <a:lumOff val="2549"/>
                <a:alphaOff val="0"/>
                <a:tint val="77000"/>
              </a:schemeClr>
            </a:gs>
            <a:gs pos="81000">
              <a:schemeClr val="accent5">
                <a:hueOff val="619327"/>
                <a:satOff val="-65420"/>
                <a:lumOff val="2549"/>
                <a:alphaOff val="0"/>
                <a:tint val="79000"/>
              </a:schemeClr>
            </a:gs>
            <a:gs pos="86000">
              <a:schemeClr val="accent5">
                <a:hueOff val="619327"/>
                <a:satOff val="-65420"/>
                <a:lumOff val="2549"/>
                <a:alphaOff val="0"/>
                <a:tint val="73000"/>
              </a:schemeClr>
            </a:gs>
            <a:gs pos="100000">
              <a:schemeClr val="accent5">
                <a:hueOff val="619327"/>
                <a:satOff val="-65420"/>
                <a:lumOff val="2549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619327"/>
              <a:satOff val="-65420"/>
              <a:lumOff val="254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учень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адаптує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повідомлення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для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конкретної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аудиторії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створює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підсумковий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документ </a:t>
          </a:r>
          <a:r>
            <a:rPr lang="ru-RU" sz="1600" b="1" kern="1200" dirty="0" err="1" smtClean="0">
              <a:latin typeface="Arial" pitchFamily="34" charset="0"/>
              <a:cs typeface="Arial" pitchFamily="34" charset="0"/>
            </a:rPr>
            <a:t>акуратно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та презентабельно.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1123" y="4613431"/>
        <a:ext cx="8630723" cy="760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76375-607D-429D-A103-5FC27933C3B9}">
      <dsp:nvSpPr>
        <dsp:cNvPr id="0" name=""/>
        <dsp:cNvSpPr/>
      </dsp:nvSpPr>
      <dsp:spPr>
        <a:xfrm>
          <a:off x="2016" y="31612"/>
          <a:ext cx="8782959" cy="15501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900" b="1" kern="1200" dirty="0" smtClean="0"/>
            <a:t>Інструменти ейдетики</a:t>
          </a:r>
          <a:endParaRPr lang="ru-RU" sz="5900" b="1" kern="1200" dirty="0"/>
        </a:p>
      </dsp:txBody>
      <dsp:txXfrm>
        <a:off x="47420" y="77016"/>
        <a:ext cx="8692151" cy="1459385"/>
      </dsp:txXfrm>
    </dsp:sp>
    <dsp:sp modelId="{CF1E9724-8D1F-4F1F-91D6-BA9D1C79780E}">
      <dsp:nvSpPr>
        <dsp:cNvPr id="0" name=""/>
        <dsp:cNvSpPr/>
      </dsp:nvSpPr>
      <dsp:spPr>
        <a:xfrm>
          <a:off x="1008" y="1667978"/>
          <a:ext cx="5737301" cy="15501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effectLst/>
              <a:latin typeface="Times New Roman"/>
              <a:ea typeface="Calibri"/>
              <a:cs typeface="Times New Roman"/>
            </a:rPr>
            <a:t>Робота з асоціаціями</a:t>
          </a:r>
          <a:r>
            <a:rPr lang="uk-UA" sz="3600" kern="1200" dirty="0" smtClean="0">
              <a:effectLst/>
              <a:latin typeface="Times New Roman"/>
              <a:ea typeface="Calibri"/>
              <a:cs typeface="Times New Roman"/>
            </a:rPr>
            <a:t> </a:t>
          </a:r>
          <a:endParaRPr lang="ru-RU" sz="3600" kern="1200" dirty="0"/>
        </a:p>
      </dsp:txBody>
      <dsp:txXfrm>
        <a:off x="46412" y="1713382"/>
        <a:ext cx="5646493" cy="1459385"/>
      </dsp:txXfrm>
    </dsp:sp>
    <dsp:sp modelId="{AC6D61D1-C7A5-4575-8AF2-8B3309C732B5}">
      <dsp:nvSpPr>
        <dsp:cNvPr id="0" name=""/>
        <dsp:cNvSpPr/>
      </dsp:nvSpPr>
      <dsp:spPr>
        <a:xfrm>
          <a:off x="0" y="3430489"/>
          <a:ext cx="2809648" cy="155019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effectLst/>
              <a:latin typeface="Times New Roman"/>
              <a:ea typeface="Calibri"/>
              <a:cs typeface="Times New Roman"/>
            </a:rPr>
            <a:t>Ланцюговий метод</a:t>
          </a:r>
          <a:r>
            <a:rPr lang="uk-UA" sz="2400" b="1" kern="1200" dirty="0" smtClean="0">
              <a:effectLst/>
              <a:latin typeface="Times New Roman"/>
              <a:ea typeface="Calibri"/>
              <a:cs typeface="Times New Roman"/>
            </a:rPr>
            <a:t> (асоціативні логічні зв'язки) </a:t>
          </a:r>
          <a:endParaRPr lang="ru-RU" sz="2400" b="1" kern="1200" dirty="0"/>
        </a:p>
      </dsp:txBody>
      <dsp:txXfrm>
        <a:off x="45404" y="3475893"/>
        <a:ext cx="2718840" cy="1459385"/>
      </dsp:txXfrm>
    </dsp:sp>
    <dsp:sp modelId="{CD79ABC5-4C38-4992-8F90-1B7E0FF4FA15}">
      <dsp:nvSpPr>
        <dsp:cNvPr id="0" name=""/>
        <dsp:cNvSpPr/>
      </dsp:nvSpPr>
      <dsp:spPr>
        <a:xfrm>
          <a:off x="0" y="5002534"/>
          <a:ext cx="2809648" cy="15501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effectLst/>
              <a:latin typeface="Times New Roman"/>
              <a:ea typeface="Calibri"/>
              <a:cs typeface="Times New Roman"/>
            </a:rPr>
            <a:t>Будь-яке явище може спричинити за собою інше.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effectLst/>
              <a:latin typeface="Times New Roman"/>
              <a:ea typeface="Calibri"/>
              <a:cs typeface="Times New Roman"/>
            </a:rPr>
            <a:t>Інформація розкривається поступово</a:t>
          </a:r>
          <a:endParaRPr lang="ru-RU" sz="1700" b="1" kern="1200" dirty="0"/>
        </a:p>
      </dsp:txBody>
      <dsp:txXfrm>
        <a:off x="45404" y="5047938"/>
        <a:ext cx="2718840" cy="1459385"/>
      </dsp:txXfrm>
    </dsp:sp>
    <dsp:sp modelId="{D43F2D07-356D-494C-8F91-9A2DA694BCA7}">
      <dsp:nvSpPr>
        <dsp:cNvPr id="0" name=""/>
        <dsp:cNvSpPr/>
      </dsp:nvSpPr>
      <dsp:spPr>
        <a:xfrm>
          <a:off x="2850890" y="3430489"/>
          <a:ext cx="2809648" cy="155019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effectLst/>
              <a:latin typeface="Times New Roman"/>
              <a:ea typeface="Calibri"/>
              <a:cs typeface="Times New Roman"/>
            </a:rPr>
            <a:t>Метод зорових асоціацій</a:t>
          </a:r>
          <a:endParaRPr lang="ru-RU" sz="2400" b="1" kern="1200" dirty="0"/>
        </a:p>
      </dsp:txBody>
      <dsp:txXfrm>
        <a:off x="2896294" y="3475893"/>
        <a:ext cx="2718840" cy="1459385"/>
      </dsp:txXfrm>
    </dsp:sp>
    <dsp:sp modelId="{F7FF2ED2-18A1-44BB-9ECB-F0A97EFFE296}">
      <dsp:nvSpPr>
        <dsp:cNvPr id="0" name=""/>
        <dsp:cNvSpPr/>
      </dsp:nvSpPr>
      <dsp:spPr>
        <a:xfrm>
          <a:off x="2928661" y="5001133"/>
          <a:ext cx="2809648" cy="15501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effectLst/>
              <a:latin typeface="Times New Roman"/>
              <a:ea typeface="Calibri"/>
              <a:cs typeface="Times New Roman"/>
            </a:rPr>
            <a:t>Позбавлений логічного компонента, проте тут особливо важливий зв'язок того чи іншого об'єкта з певним місцем.</a:t>
          </a:r>
          <a:endParaRPr lang="ru-RU" sz="1700" b="1" kern="1200" dirty="0">
            <a:ea typeface="Calibri"/>
            <a:cs typeface="Times New Roman"/>
          </a:endParaRPr>
        </a:p>
      </dsp:txBody>
      <dsp:txXfrm>
        <a:off x="2974065" y="5046537"/>
        <a:ext cx="2718840" cy="1459385"/>
      </dsp:txXfrm>
    </dsp:sp>
    <dsp:sp modelId="{45BAF34E-F0B5-43CD-9055-01167C23C131}">
      <dsp:nvSpPr>
        <dsp:cNvPr id="0" name=""/>
        <dsp:cNvSpPr/>
      </dsp:nvSpPr>
      <dsp:spPr>
        <a:xfrm>
          <a:off x="5974319" y="1667978"/>
          <a:ext cx="2809648" cy="15501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latin typeface="Times New Roman"/>
            </a:rPr>
            <a:t>А</a:t>
          </a:r>
          <a:r>
            <a:rPr lang="uk-UA" sz="2800" b="1" kern="1200" dirty="0" err="1" smtClean="0">
              <a:effectLst/>
              <a:latin typeface="Times New Roman"/>
              <a:ea typeface="Calibri"/>
            </a:rPr>
            <a:t>кровербальна</a:t>
          </a:r>
          <a:r>
            <a:rPr lang="uk-UA" sz="2800" b="1" kern="1200" dirty="0" smtClean="0">
              <a:effectLst/>
              <a:latin typeface="Times New Roman"/>
              <a:ea typeface="Calibri"/>
            </a:rPr>
            <a:t> техніка</a:t>
          </a:r>
          <a:endParaRPr lang="ru-RU" sz="2800" b="1" kern="1200" dirty="0"/>
        </a:p>
      </dsp:txBody>
      <dsp:txXfrm>
        <a:off x="6019723" y="1713382"/>
        <a:ext cx="2718840" cy="1459385"/>
      </dsp:txXfrm>
    </dsp:sp>
    <dsp:sp modelId="{B69394B8-6A87-412D-87D6-9727128E5DFA}">
      <dsp:nvSpPr>
        <dsp:cNvPr id="0" name=""/>
        <dsp:cNvSpPr/>
      </dsp:nvSpPr>
      <dsp:spPr>
        <a:xfrm>
          <a:off x="5896548" y="3430497"/>
          <a:ext cx="2809648" cy="155019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effectLst/>
              <a:latin typeface="Times New Roman"/>
              <a:ea typeface="Calibri"/>
            </a:rPr>
            <a:t>Перетворення</a:t>
          </a:r>
          <a:r>
            <a:rPr lang="ru-RU" sz="2400" b="1" kern="1200" dirty="0" smtClean="0">
              <a:effectLst/>
              <a:latin typeface="Times New Roman"/>
              <a:ea typeface="Calibri"/>
            </a:rPr>
            <a:t> «сух</a:t>
          </a:r>
          <a:r>
            <a:rPr lang="uk-UA" sz="2400" b="1" kern="1200" dirty="0" err="1" smtClean="0">
              <a:effectLst/>
              <a:latin typeface="Times New Roman"/>
              <a:ea typeface="Calibri"/>
            </a:rPr>
            <a:t>ої</a:t>
          </a:r>
          <a:r>
            <a:rPr lang="ru-RU" sz="2400" b="1" kern="1200" dirty="0" smtClean="0">
              <a:effectLst/>
              <a:latin typeface="Times New Roman"/>
              <a:ea typeface="Calibri"/>
            </a:rPr>
            <a:t>» </a:t>
          </a:r>
          <a:r>
            <a:rPr lang="ru-RU" sz="2400" b="1" kern="1200" dirty="0" err="1" smtClean="0">
              <a:effectLst/>
              <a:latin typeface="Times New Roman"/>
              <a:ea typeface="Calibri"/>
            </a:rPr>
            <a:t>інформації</a:t>
          </a:r>
          <a:r>
            <a:rPr lang="ru-RU" sz="2400" b="1" kern="1200" dirty="0" smtClean="0">
              <a:effectLst/>
              <a:latin typeface="Times New Roman"/>
              <a:ea typeface="Calibri"/>
            </a:rPr>
            <a:t> в «</a:t>
          </a:r>
          <a:r>
            <a:rPr lang="ru-RU" sz="2400" b="1" kern="1200" dirty="0" err="1" smtClean="0">
              <a:effectLst/>
              <a:latin typeface="Times New Roman"/>
              <a:ea typeface="Calibri"/>
            </a:rPr>
            <a:t>живі</a:t>
          </a:r>
          <a:r>
            <a:rPr lang="ru-RU" sz="2400" b="1" kern="1200" dirty="0" smtClean="0">
              <a:effectLst/>
              <a:latin typeface="Times New Roman"/>
              <a:ea typeface="Calibri"/>
            </a:rPr>
            <a:t>» </a:t>
          </a:r>
          <a:r>
            <a:rPr lang="ru-RU" sz="2400" b="1" kern="1200" dirty="0" err="1" smtClean="0">
              <a:effectLst/>
              <a:latin typeface="Times New Roman"/>
              <a:ea typeface="Calibri"/>
            </a:rPr>
            <a:t>тексти</a:t>
          </a:r>
          <a:endParaRPr lang="ru-RU" sz="2400" b="1" kern="1200" dirty="0"/>
        </a:p>
      </dsp:txBody>
      <dsp:txXfrm>
        <a:off x="5941952" y="3475901"/>
        <a:ext cx="2718840" cy="14593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78000"/>
                <a:satMod val="220000"/>
              </a:schemeClr>
            </a:gs>
            <a:gs pos="100000">
              <a:schemeClr val="tx2">
                <a:lumMod val="50000"/>
                <a:lumOff val="50000"/>
              </a:schemeClr>
            </a:gs>
          </a:gsLst>
          <a:path path="circle">
            <a:fillToRect l="60000" t="50000" r="4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A921278-F57E-41E3-95CB-A26AE871D3AB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5381C6F-31B7-433A-A53B-64EBC457ED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24744"/>
            <a:ext cx="6332240" cy="3777599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Використання </a:t>
            </a:r>
            <a:b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</a:br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ментальних карт </a:t>
            </a:r>
            <a:b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</a:br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на </a:t>
            </a:r>
            <a:r>
              <a:rPr lang="uk-UA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уроках</a:t>
            </a:r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b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</a:br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інформатики 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085184"/>
            <a:ext cx="3383704" cy="124854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b="1" cap="all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Вчитель</a:t>
            </a:r>
            <a:r>
              <a:rPr lang="ru-RU" b="1" cap="all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b="1" cap="all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інформатики</a:t>
            </a:r>
            <a:br>
              <a:rPr lang="uk-UA" b="1" cap="all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Реброва Є.Ю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286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88994576"/>
              </p:ext>
            </p:extLst>
          </p:nvPr>
        </p:nvGraphicFramePr>
        <p:xfrm>
          <a:off x="0" y="980728"/>
          <a:ext cx="914400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9586" y="19828"/>
            <a:ext cx="8229600" cy="861646"/>
          </a:xfrm>
        </p:spPr>
        <p:txBody>
          <a:bodyPr>
            <a:normAutofit/>
          </a:bodyPr>
          <a:lstStyle/>
          <a:p>
            <a:r>
              <a:rPr lang="ru-RU" sz="44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Ментальні</a:t>
            </a:r>
            <a:r>
              <a:rPr lang="ru-RU" sz="44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44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карти</a:t>
            </a:r>
            <a:r>
              <a:rPr lang="ru-RU" sz="44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на уроках</a:t>
            </a:r>
          </a:p>
        </p:txBody>
      </p:sp>
    </p:spTree>
    <p:extLst>
      <p:ext uri="{BB962C8B-B14F-4D97-AF65-F5344CB8AC3E}">
        <p14:creationId xmlns:p14="http://schemas.microsoft.com/office/powerpoint/2010/main" val="17111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Рисунок 10" descr="Описание: E:\Работа\2016-2017\Ментальные карты\Мои\Методичка\Рисунки\Информация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02830" y="-650797"/>
            <a:ext cx="6093295" cy="873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адпись 2"/>
          <p:cNvSpPr txBox="1">
            <a:spLocks noChangeArrowheads="1"/>
          </p:cNvSpPr>
          <p:nvPr/>
        </p:nvSpPr>
        <p:spPr bwMode="auto">
          <a:xfrm>
            <a:off x="1915181" y="215987"/>
            <a:ext cx="5268595" cy="3243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Карта «Інформація. Інформаційні процеси»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8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Рисунок 11" descr="Описание: E:\Работа\2016-2017\Ментальные карты\Мои\Методичка\Рисунки\Види компьютер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7704" y="-725115"/>
            <a:ext cx="5328593" cy="887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адпись 2"/>
          <p:cNvSpPr txBox="1">
            <a:spLocks noChangeArrowheads="1"/>
          </p:cNvSpPr>
          <p:nvPr/>
        </p:nvSpPr>
        <p:spPr bwMode="auto">
          <a:xfrm>
            <a:off x="2627947" y="228600"/>
            <a:ext cx="3888105" cy="3243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Карта «</a:t>
            </a:r>
            <a:r>
              <a:rPr lang="ru-RU" sz="1400" dirty="0" err="1">
                <a:effectLst/>
                <a:latin typeface="Times New Roman"/>
                <a:ea typeface="Calibri"/>
                <a:cs typeface="Times New Roman"/>
              </a:rPr>
              <a:t>Види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err="1">
                <a:effectLst/>
                <a:latin typeface="Times New Roman"/>
                <a:ea typeface="Calibri"/>
                <a:cs typeface="Times New Roman"/>
              </a:rPr>
              <a:t>комп’ютерів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1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55183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E:\Работа\2016-2017\Ментальные карты\Мои\Методичка\Рисунки\Складови пк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35499"/>
            <a:ext cx="8496944" cy="59492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адпись 2"/>
          <p:cNvSpPr txBox="1">
            <a:spLocks noChangeArrowheads="1"/>
          </p:cNvSpPr>
          <p:nvPr/>
        </p:nvSpPr>
        <p:spPr bwMode="auto">
          <a:xfrm>
            <a:off x="2495122" y="150735"/>
            <a:ext cx="3638550" cy="523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Карта «Складові ПК»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63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дпись 2"/>
          <p:cNvSpPr txBox="1">
            <a:spLocks noChangeArrowheads="1"/>
          </p:cNvSpPr>
          <p:nvPr/>
        </p:nvSpPr>
        <p:spPr bwMode="auto">
          <a:xfrm>
            <a:off x="2672282" y="152400"/>
            <a:ext cx="4152900" cy="381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Карта «Об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sz="1400" dirty="0" err="1">
                <a:effectLst/>
                <a:latin typeface="Times New Roman"/>
                <a:ea typeface="Calibri"/>
                <a:cs typeface="Times New Roman"/>
              </a:rPr>
              <a:t>єкти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 файлової системи»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1100" dirty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42" name="Рисунок 6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39025" y="-596551"/>
            <a:ext cx="6119282" cy="855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7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Рисунок 67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83864" y="-627400"/>
            <a:ext cx="6096062" cy="882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адпись 2"/>
          <p:cNvSpPr txBox="1">
            <a:spLocks noChangeArrowheads="1"/>
          </p:cNvSpPr>
          <p:nvPr/>
        </p:nvSpPr>
        <p:spPr bwMode="auto">
          <a:xfrm>
            <a:off x="1866900" y="228662"/>
            <a:ext cx="5715000" cy="380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Карта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«Операції над об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sz="1400" dirty="0" err="1">
                <a:effectLst/>
                <a:latin typeface="Times New Roman"/>
                <a:ea typeface="Calibri"/>
                <a:cs typeface="Times New Roman"/>
              </a:rPr>
              <a:t>єктами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 файлової системи»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03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Рисунок 22" descr="Описание: E:\Работа\2016-2017\Ментальные карты\Мои\Методичка\Рисунки\Компьютерая мереж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7163" y="-486524"/>
            <a:ext cx="5969672" cy="850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1979712" y="228600"/>
            <a:ext cx="4200525" cy="380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Карта «</a:t>
            </a:r>
            <a:r>
              <a:rPr lang="uk-UA" sz="1400" dirty="0" err="1">
                <a:effectLst/>
                <a:latin typeface="Times New Roman"/>
                <a:ea typeface="Calibri"/>
                <a:cs typeface="Times New Roman"/>
              </a:rPr>
              <a:t>Комп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sz="1400" dirty="0" err="1">
                <a:effectLst/>
                <a:latin typeface="Times New Roman"/>
                <a:ea typeface="Calibri"/>
                <a:cs typeface="Times New Roman"/>
              </a:rPr>
              <a:t>ютерна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 мережа»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6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683" descr="Описание: E:\Работа\2016-2017\Ментальные карты\Моя работа\Розробка 02.03.2017\Рисунки\Текстовий процес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836712"/>
            <a:ext cx="8724900" cy="585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адпись 2"/>
          <p:cNvSpPr txBox="1">
            <a:spLocks noChangeArrowheads="1"/>
          </p:cNvSpPr>
          <p:nvPr/>
        </p:nvSpPr>
        <p:spPr bwMode="auto">
          <a:xfrm>
            <a:off x="2555776" y="228600"/>
            <a:ext cx="4295775" cy="342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Карта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«Текстовий процесор»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9182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30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4" descr="Описание: E:\Работа\2016-2017\Ментальные карты\Мои\Методичка\Рисунки\Алгоритми 5-6 кл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83248" y="-663402"/>
            <a:ext cx="5777503" cy="892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адпись 2"/>
          <p:cNvSpPr txBox="1">
            <a:spLocks noChangeArrowheads="1"/>
          </p:cNvSpPr>
          <p:nvPr/>
        </p:nvSpPr>
        <p:spPr bwMode="auto">
          <a:xfrm>
            <a:off x="2339752" y="228600"/>
            <a:ext cx="4048125" cy="3243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Карта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«Алгоритми та їх виконавці».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дпись 2"/>
          <p:cNvSpPr txBox="1">
            <a:spLocks noChangeArrowheads="1"/>
          </p:cNvSpPr>
          <p:nvPr/>
        </p:nvSpPr>
        <p:spPr bwMode="auto">
          <a:xfrm>
            <a:off x="2843808" y="152400"/>
            <a:ext cx="4410075" cy="352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>
                <a:effectLst/>
                <a:latin typeface="Times New Roman"/>
                <a:ea typeface="Calibri"/>
                <a:cs typeface="Times New Roman"/>
              </a:rPr>
              <a:t>Карта «Типи алгоритмів»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  <p:pic>
        <p:nvPicPr>
          <p:cNvPr id="15362" name="Рисунок 25" descr="Описание: E:\Работа\2016-2017\Ментальные карты\Мои\Методичка\Рисунки\Алгоритмічні структур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43830" y="-660779"/>
            <a:ext cx="5830441" cy="882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85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4258" y="355783"/>
            <a:ext cx="7467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Останнім</a:t>
            </a:r>
            <a:r>
              <a:rPr lang="ru-RU" sz="32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часом </a:t>
            </a:r>
            <a:r>
              <a:rPr lang="ru-RU" sz="32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пріоритетним</a:t>
            </a:r>
            <a:r>
              <a:rPr lang="ru-RU" sz="32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у </a:t>
            </a:r>
            <a:r>
              <a:rPr lang="ru-RU" sz="32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навчанні</a:t>
            </a:r>
            <a:r>
              <a:rPr lang="ru-RU" sz="32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2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стає</a:t>
            </a:r>
            <a:r>
              <a:rPr lang="ru-RU" sz="32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200" b="1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компетентнісно</a:t>
            </a:r>
            <a:r>
              <a:rPr lang="ru-RU" sz="32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- </a:t>
            </a:r>
            <a:r>
              <a:rPr lang="ru-RU" sz="3200" b="1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орієнтований</a:t>
            </a:r>
            <a:r>
              <a:rPr lang="ru-RU" sz="32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200" b="1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підхід</a:t>
            </a:r>
            <a:endParaRPr lang="ru-RU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Компетентнісні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завдання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задачі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мають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застосовуватися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наскрізно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через увесь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навчальний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курс (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компетентнісні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задачі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інформатики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можна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розглядати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як тип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технологічних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задач, для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яких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обов’язковим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є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застосування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ІТ, як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засобу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їх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розв’язування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).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Вміння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грамотно 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працювати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 з великими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об’ємами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інформації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може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стати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дуже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цінною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навичкою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у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сьогоднішніх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реаліях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, а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саме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—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швидко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аналізувати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відфільтрувати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непотрібне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, 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запам’ятовувати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важливе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1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E:\Работа\2016-2017\Ментальные карты\15433742780_eb074a48dc_o - копия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30303"/>
              </a:clrFrom>
              <a:clrTo>
                <a:srgbClr val="0303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65" y="2996952"/>
            <a:ext cx="6392035" cy="359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0757" y="188640"/>
            <a:ext cx="8892480" cy="237626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Враховуючи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можливості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різнокольорового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оформлення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карт,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додавання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малюнків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коментарів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кожен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учень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має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можливість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проявити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свою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індивідуальність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застосовувати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зорові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асоціації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тим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самим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сприяти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швидкому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запам’ятовуванню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</a:rPr>
              <a:t>інформації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85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83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Розв’язування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компетентнісних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задач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передбачає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такі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етапи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діяльності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9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учнів</a:t>
            </a:r>
            <a:r>
              <a:rPr lang="ru-RU" sz="29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177608"/>
              </p:ext>
            </p:extLst>
          </p:nvPr>
        </p:nvGraphicFramePr>
        <p:xfrm>
          <a:off x="251519" y="1124744"/>
          <a:ext cx="8712969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744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36904" cy="1143000"/>
          </a:xfrm>
        </p:spPr>
        <p:txBody>
          <a:bodyPr>
            <a:noAutofit/>
          </a:bodyPr>
          <a:lstStyle/>
          <a:p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Сучасні</a:t>
            </a:r>
            <a:r>
              <a:rPr lang="ru-RU" sz="36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методики </a:t>
            </a:r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розвитку</a:t>
            </a:r>
            <a:r>
              <a:rPr lang="ru-RU" sz="36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мислення</a:t>
            </a:r>
            <a:endParaRPr lang="ru-RU" sz="3600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84636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1000"/>
              </a:spcBef>
              <a:buNone/>
            </a:pPr>
            <a:r>
              <a:rPr lang="uk-UA" sz="3600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Ейдетика</a:t>
            </a:r>
            <a:r>
              <a:rPr lang="uk-UA" sz="36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dirty="0" smtClean="0">
                <a:effectLst/>
                <a:latin typeface="Times New Roman"/>
                <a:ea typeface="Calibri"/>
                <a:cs typeface="Times New Roman"/>
              </a:rPr>
              <a:t>дозволяє розвивати образну пам'ять, навички концентрації уваги, здатність уяви.</a:t>
            </a:r>
            <a:endParaRPr lang="ru-RU" sz="2800" dirty="0" smtClean="0">
              <a:ea typeface="Calibri"/>
              <a:cs typeface="Times New Roman"/>
            </a:endParaRPr>
          </a:p>
          <a:p>
            <a:pPr marL="0" indent="0">
              <a:lnSpc>
                <a:spcPct val="150000"/>
              </a:lnSpc>
              <a:spcBef>
                <a:spcPts val="1000"/>
              </a:spcBef>
              <a:buNone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У грецькій мові  "ЕЙДОС" означає "образ".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7172" name="Picture 4" descr="E:\Работа\2016-2017\Ментальные карты\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9885"/>
            <a:ext cx="4467501" cy="391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264856"/>
              </p:ext>
            </p:extLst>
          </p:nvPr>
        </p:nvGraphicFramePr>
        <p:xfrm>
          <a:off x="107504" y="188640"/>
          <a:ext cx="8784976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600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467600" cy="960120"/>
          </a:xfrm>
        </p:spPr>
        <p:txBody>
          <a:bodyPr>
            <a:normAutofit/>
          </a:bodyPr>
          <a:lstStyle/>
          <a:p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Сучасні</a:t>
            </a:r>
            <a:r>
              <a:rPr lang="ru-RU" sz="36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методики </a:t>
            </a:r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розвитку</a:t>
            </a:r>
            <a:r>
              <a:rPr lang="ru-RU" sz="36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b="1" dirty="0" err="1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мислення</a:t>
            </a:r>
            <a:endParaRPr lang="ru-RU" sz="3600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391378" cy="46349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b="1" dirty="0" err="1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Майндмеппінг</a:t>
            </a:r>
            <a:r>
              <a:rPr lang="ru-RU" dirty="0" smtClean="0">
                <a:effectLst/>
                <a:latin typeface="Times New Roman"/>
                <a:ea typeface="Calibri"/>
              </a:rPr>
              <a:t> </a:t>
            </a:r>
            <a:r>
              <a:rPr lang="uk-UA" dirty="0" smtClean="0">
                <a:effectLst/>
                <a:latin typeface="Times New Roman"/>
                <a:ea typeface="Calibri"/>
              </a:rPr>
              <a:t>(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mindmapping</a:t>
            </a:r>
            <a:r>
              <a:rPr lang="uk-UA" dirty="0" smtClean="0">
                <a:effectLst/>
                <a:latin typeface="Times New Roman"/>
                <a:ea typeface="Calibri"/>
              </a:rPr>
              <a:t>, ментальні карти) — це зручна і ефективна техніка візуалізації мислення і альтернативного запису.</a:t>
            </a:r>
            <a:r>
              <a:rPr lang="ru-RU" dirty="0" smtClean="0">
                <a:effectLst/>
                <a:latin typeface="Times New Roman"/>
                <a:ea typeface="Calibri"/>
              </a:rPr>
              <a:t> 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Карти пам'яті або інтелект-карти </a:t>
            </a:r>
            <a:r>
              <a:rPr lang="ru-RU" dirty="0" smtClean="0">
                <a:effectLst/>
                <a:latin typeface="Times New Roman"/>
                <a:ea typeface="Calibri"/>
              </a:rPr>
              <a:t> </a:t>
            </a:r>
            <a:r>
              <a:rPr lang="uk-UA" i="1" dirty="0" smtClean="0">
                <a:effectLst/>
                <a:latin typeface="Times New Roman"/>
                <a:ea typeface="Calibri"/>
              </a:rPr>
              <a:t>(</a:t>
            </a:r>
            <a:r>
              <a:rPr lang="uk-UA" i="1" dirty="0" err="1" smtClean="0">
                <a:effectLst/>
                <a:latin typeface="Times New Roman"/>
                <a:ea typeface="Calibri"/>
              </a:rPr>
              <a:t>англ</a:t>
            </a:r>
            <a:r>
              <a:rPr lang="uk-UA" i="1" dirty="0" smtClean="0">
                <a:effectLst/>
                <a:latin typeface="Times New Roman"/>
                <a:ea typeface="Calibri"/>
              </a:rPr>
              <a:t>. </a:t>
            </a:r>
            <a:r>
              <a:rPr lang="ru-RU" i="1" dirty="0" err="1" smtClean="0">
                <a:effectLst/>
                <a:latin typeface="Times New Roman"/>
                <a:ea typeface="Calibri"/>
              </a:rPr>
              <a:t>Mind</a:t>
            </a:r>
            <a:r>
              <a:rPr lang="ru-RU" i="1" dirty="0" smtClean="0">
                <a:effectLst/>
                <a:latin typeface="Times New Roman"/>
                <a:ea typeface="Calibri"/>
              </a:rPr>
              <a:t> </a:t>
            </a:r>
            <a:r>
              <a:rPr lang="ru-RU" i="1" dirty="0" err="1" smtClean="0">
                <a:effectLst/>
                <a:latin typeface="Times New Roman"/>
                <a:ea typeface="Calibri"/>
              </a:rPr>
              <a:t>map</a:t>
            </a:r>
            <a:r>
              <a:rPr lang="ru-RU" i="1" dirty="0" smtClean="0">
                <a:effectLst/>
                <a:latin typeface="Times New Roman"/>
                <a:ea typeface="Calibri"/>
              </a:rPr>
              <a:t>)</a:t>
            </a:r>
            <a:r>
              <a:rPr lang="ru-RU" dirty="0" smtClean="0">
                <a:effectLst/>
                <a:latin typeface="Times New Roman"/>
                <a:ea typeface="Calibri"/>
              </a:rPr>
              <a:t> —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спосіб</a:t>
            </a:r>
            <a:r>
              <a:rPr lang="ru-RU" dirty="0" smtClean="0">
                <a:effectLst/>
                <a:latin typeface="Times New Roman"/>
                <a:ea typeface="Calibri"/>
              </a:rPr>
              <a:t>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зображення</a:t>
            </a:r>
            <a:r>
              <a:rPr lang="ru-RU" dirty="0" smtClean="0">
                <a:effectLst/>
                <a:latin typeface="Times New Roman"/>
                <a:ea typeface="Calibri"/>
              </a:rPr>
              <a:t>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процесу</a:t>
            </a:r>
            <a:r>
              <a:rPr lang="ru-RU" dirty="0" smtClean="0">
                <a:effectLst/>
                <a:latin typeface="Times New Roman"/>
                <a:ea typeface="Calibri"/>
              </a:rPr>
              <a:t>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загального</a:t>
            </a:r>
            <a:r>
              <a:rPr lang="ru-RU" dirty="0" smtClean="0">
                <a:effectLst/>
                <a:latin typeface="Times New Roman"/>
                <a:ea typeface="Calibri"/>
              </a:rPr>
              <a:t> системного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мислення</a:t>
            </a:r>
            <a:r>
              <a:rPr lang="ru-RU" dirty="0" smtClean="0">
                <a:effectLst/>
                <a:latin typeface="Times New Roman"/>
                <a:ea typeface="Calibri"/>
              </a:rPr>
              <a:t> за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допомогою</a:t>
            </a:r>
            <a:r>
              <a:rPr lang="ru-RU" dirty="0" smtClean="0">
                <a:effectLst/>
                <a:latin typeface="Times New Roman"/>
                <a:ea typeface="Calibri"/>
              </a:rPr>
              <a:t> схем. </a:t>
            </a:r>
          </a:p>
          <a:p>
            <a:pPr marL="0" indent="0">
              <a:buNone/>
            </a:pPr>
            <a:r>
              <a:rPr lang="ru-RU" dirty="0" err="1" smtClean="0">
                <a:latin typeface="Times New Roman"/>
                <a:ea typeface="Calibri"/>
                <a:cs typeface="Times New Roman"/>
              </a:rPr>
              <a:t>Ця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м</a:t>
            </a:r>
            <a:r>
              <a:rPr lang="uk-UA" dirty="0" err="1" smtClean="0">
                <a:effectLst/>
                <a:latin typeface="Times New Roman"/>
                <a:ea typeface="Calibri"/>
                <a:cs typeface="Times New Roman"/>
              </a:rPr>
              <a:t>етодика</a:t>
            </a: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 допомагає засвоювати великі об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dirty="0" err="1" smtClean="0">
                <a:effectLst/>
                <a:latin typeface="Times New Roman"/>
                <a:ea typeface="Calibri"/>
                <a:cs typeface="Times New Roman"/>
              </a:rPr>
              <a:t>єми</a:t>
            </a: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 інформації.</a:t>
            </a:r>
          </a:p>
          <a:p>
            <a:pPr marL="0" lvl="0" indent="0">
              <a:buNone/>
            </a:pPr>
            <a:r>
              <a:rPr lang="uk-UA" sz="2900" dirty="0">
                <a:solidFill>
                  <a:prstClr val="black"/>
                </a:solidFill>
                <a:latin typeface="Times New Roman"/>
                <a:ea typeface="Calibri"/>
              </a:rPr>
              <a:t>Вперше концептуальні карти були запроваджені 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Calibri"/>
              </a:rPr>
              <a:t>Джозефом </a:t>
            </a:r>
            <a:r>
              <a:rPr lang="ru-RU" sz="2900" dirty="0" err="1">
                <a:solidFill>
                  <a:prstClr val="black"/>
                </a:solidFill>
                <a:latin typeface="Times New Roman"/>
                <a:ea typeface="Calibri"/>
              </a:rPr>
              <a:t>Новаком</a:t>
            </a:r>
            <a:r>
              <a:rPr lang="uk-UA" sz="2900" dirty="0">
                <a:solidFill>
                  <a:prstClr val="black"/>
                </a:solidFill>
                <a:latin typeface="Times New Roman"/>
                <a:ea typeface="Calibri"/>
              </a:rPr>
              <a:t>, співробітником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Calibri"/>
              </a:rPr>
              <a:t> Корнельского </a:t>
            </a:r>
            <a:r>
              <a:rPr lang="uk-UA" sz="2900" dirty="0">
                <a:solidFill>
                  <a:prstClr val="black"/>
                </a:solidFill>
                <a:latin typeface="Times New Roman"/>
                <a:ea typeface="Calibri"/>
              </a:rPr>
              <a:t> університету 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Calibri"/>
              </a:rPr>
              <a:t> (США) в 60-70-х </a:t>
            </a:r>
            <a:r>
              <a:rPr lang="uk-UA" sz="2900" dirty="0" err="1">
                <a:solidFill>
                  <a:prstClr val="black"/>
                </a:solidFill>
                <a:latin typeface="Times New Roman"/>
                <a:ea typeface="Calibri"/>
              </a:rPr>
              <a:t>рр</a:t>
            </a:r>
            <a:r>
              <a:rPr lang="ru-RU" sz="29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uk-UA" sz="2900" dirty="0">
                <a:solidFill>
                  <a:prstClr val="black"/>
                </a:solidFill>
                <a:latin typeface="Times New Roman"/>
                <a:ea typeface="Calibri"/>
              </a:rPr>
              <a:t> при дослідженні дитячого мислення і формування перших наукових понять. </a:t>
            </a:r>
            <a:endParaRPr lang="ru-RU" sz="29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uk-UA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 smtClean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45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294" y="105904"/>
            <a:ext cx="8229600" cy="154076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Карти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пам'яті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використовуються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для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створення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візуалізації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структуризації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і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класифікації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ідей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а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також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як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засіб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для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навчання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організації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вирішення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завдань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ухвалення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рішень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, при </a:t>
            </a:r>
            <a:r>
              <a:rPr lang="ru-RU" sz="18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написанні</a:t>
            </a:r>
            <a:r>
              <a:rPr lang="ru-RU" sz="1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 статей</a:t>
            </a:r>
            <a:r>
              <a:rPr lang="ru-RU" sz="18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. </a:t>
            </a:r>
            <a:endParaRPr lang="ru-RU" sz="18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7046"/>
            <a:ext cx="6984776" cy="4906724"/>
          </a:xfrm>
          <a:prstGeom prst="roundRect">
            <a:avLst>
              <a:gd name="adj" fmla="val 2308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65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dirty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Принцип створення ментальної карти</a:t>
            </a:r>
            <a:endParaRPr lang="ru-RU" sz="3600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980728"/>
            <a:ext cx="8229600" cy="108012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70000"/>
              </a:lnSpc>
              <a:spcAft>
                <a:spcPts val="0"/>
              </a:spcAft>
              <a:buNone/>
            </a:pPr>
            <a:r>
              <a:rPr lang="uk-UA" sz="8000" dirty="0" smtClean="0">
                <a:latin typeface="Arial" pitchFamily="34" charset="0"/>
                <a:cs typeface="Arial" pitchFamily="34" charset="0"/>
              </a:rPr>
              <a:t>Основні теми </a:t>
            </a:r>
            <a:r>
              <a:rPr lang="uk-UA" sz="8000" dirty="0">
                <a:latin typeface="Arial" pitchFamily="34" charset="0"/>
                <a:cs typeface="Arial" pitchFamily="34" charset="0"/>
              </a:rPr>
              <a:t>і ідеї, пов'язані з об'єктом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уваги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розходяться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від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центрального образу у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вигляді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 </a:t>
            </a:r>
            <a:r>
              <a:rPr lang="uk-UA" sz="8000" dirty="0">
                <a:latin typeface="Arial" pitchFamily="34" charset="0"/>
                <a:cs typeface="Arial" pitchFamily="34" charset="0"/>
              </a:rPr>
              <a:t>гілок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lnSpc>
                <a:spcPct val="170000"/>
              </a:lnSpc>
              <a:spcAft>
                <a:spcPts val="0"/>
              </a:spcAft>
              <a:buNone/>
            </a:pPr>
            <a:r>
              <a:rPr lang="ru-RU" sz="8000" dirty="0" err="1">
                <a:latin typeface="Arial" pitchFamily="34" charset="0"/>
                <a:cs typeface="Arial" pitchFamily="34" charset="0"/>
              </a:rPr>
              <a:t>Гілки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пояснюються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і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позначаються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8000" dirty="0" err="1">
                <a:latin typeface="Arial" pitchFamily="34" charset="0"/>
                <a:cs typeface="Arial" pitchFamily="34" charset="0"/>
              </a:rPr>
              <a:t>ключовими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образами 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і словами</a:t>
            </a:r>
            <a:r>
              <a:rPr lang="uk-UA" sz="80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 algn="just">
              <a:lnSpc>
                <a:spcPct val="170000"/>
              </a:lnSpc>
              <a:spcAft>
                <a:spcPts val="0"/>
              </a:spcAft>
              <a:buNone/>
            </a:pPr>
            <a:endParaRPr lang="ru-RU" sz="42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71" y="2492896"/>
            <a:ext cx="7488831" cy="154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0201" y="4149566"/>
            <a:ext cx="80522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Ідеї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наступного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порядку (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рівня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також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зображаються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вигляді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гілок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що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відходять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від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центральних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гілок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і так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далі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Гілки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формують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зв'язану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вузлову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структуру (систему).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В картах використовуються основні інструменти  </a:t>
            </a:r>
            <a:r>
              <a:rPr lang="uk-UA" sz="2000" dirty="0" err="1" smtClean="0">
                <a:effectLst/>
                <a:latin typeface="Arial" pitchFamily="34" charset="0"/>
                <a:ea typeface="Calibri"/>
                <a:cs typeface="Arial" pitchFamily="34" charset="0"/>
              </a:rPr>
              <a:t>єйдетики</a:t>
            </a:r>
            <a:r>
              <a:rPr lang="uk-UA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: ланцюговий метод і метод зорових асоціацій.</a:t>
            </a:r>
            <a:endParaRPr lang="ru-RU" sz="2000" dirty="0"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91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72" y="201038"/>
            <a:ext cx="9025728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5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248</TotalTime>
  <Words>589</Words>
  <Application>Microsoft Office PowerPoint</Application>
  <PresentationFormat>Экран (4:3)</PresentationFormat>
  <Paragraphs>81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Використання  ментальних карт  на уроках  інформатики </vt:lpstr>
      <vt:lpstr>Останнім часом пріоритетним у навчанні стає компетентнісно - орієнтований підхід</vt:lpstr>
      <vt:lpstr>Розв’язування компетентнісних задач передбачає такі етапи діяльності учнів:</vt:lpstr>
      <vt:lpstr>Сучасні методики розвитку мислення</vt:lpstr>
      <vt:lpstr>Презентация PowerPoint</vt:lpstr>
      <vt:lpstr>Сучасні методики розвитку мислення</vt:lpstr>
      <vt:lpstr>Презентация PowerPoint</vt:lpstr>
      <vt:lpstr>Принцип створення ментальної карти</vt:lpstr>
      <vt:lpstr>Презентация PowerPoint</vt:lpstr>
      <vt:lpstr>Ментальні карти на уроках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 ментальних карт  на уроках інформатики  в 5-х класах</dc:title>
  <dc:creator>Евгения</dc:creator>
  <cp:lastModifiedBy>Пользователь Windows</cp:lastModifiedBy>
  <cp:revision>47</cp:revision>
  <dcterms:created xsi:type="dcterms:W3CDTF">2017-03-14T10:12:37Z</dcterms:created>
  <dcterms:modified xsi:type="dcterms:W3CDTF">2017-03-17T11:39:48Z</dcterms:modified>
</cp:coreProperties>
</file>