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15468" autoAdjust="0"/>
    <p:restoredTop sz="94660"/>
  </p:normalViewPr>
  <p:slideViewPr>
    <p:cSldViewPr>
      <p:cViewPr>
        <p:scale>
          <a:sx n="90" d="100"/>
          <a:sy n="90" d="100"/>
        </p:scale>
        <p:origin x="-672" y="-4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0D9DB2F-7F9D-4C20-A70B-4E25769ED2AD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jpeg"/><Relationship Id="rId7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4077072"/>
            <a:ext cx="5184576" cy="882119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 клас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1484784"/>
            <a:ext cx="5976664" cy="1470025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6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Урок інформатики</a:t>
            </a:r>
            <a:endParaRPr lang="ru-RU" sz="6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31259" y="0"/>
            <a:ext cx="1722939" cy="6830624"/>
            <a:chOff x="-31259" y="0"/>
            <a:chExt cx="1722939" cy="6830624"/>
          </a:xfrm>
        </p:grpSpPr>
        <p:pic>
          <p:nvPicPr>
            <p:cNvPr id="102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TextBox 13"/>
          <p:cNvSpPr txBox="1"/>
          <p:nvPr/>
        </p:nvSpPr>
        <p:spPr>
          <a:xfrm>
            <a:off x="4932040" y="332656"/>
            <a:ext cx="3744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Monotype Corsiva" pitchFamily="66" charset="0"/>
              </a:rPr>
              <a:t>28 листопада</a:t>
            </a:r>
          </a:p>
          <a:p>
            <a:pPr algn="ctr"/>
            <a:r>
              <a:rPr lang="uk-UA" sz="2800" b="1" dirty="0" smtClean="0">
                <a:latin typeface="Monotype Corsiva" pitchFamily="66" charset="0"/>
              </a:rPr>
              <a:t>Класна робота</a:t>
            </a:r>
            <a:endParaRPr lang="ru-RU" sz="28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043288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1187624" y="2348880"/>
            <a:ext cx="724268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000" dirty="0" smtClean="0">
                <a:solidFill>
                  <a:srgbClr val="7030A0"/>
                </a:solidFill>
              </a:rPr>
              <a:t>Тема уроку: </a:t>
            </a:r>
            <a:endParaRPr lang="uk-UA" sz="2000" dirty="0" smtClean="0">
              <a:solidFill>
                <a:srgbClr val="7030A0"/>
              </a:solidFill>
            </a:endParaRPr>
          </a:p>
          <a:p>
            <a:pPr algn="ctr"/>
            <a:endParaRPr lang="uk-UA" sz="2000" dirty="0" smtClean="0">
              <a:solidFill>
                <a:srgbClr val="7030A0"/>
              </a:solidFill>
            </a:endParaRPr>
          </a:p>
          <a:p>
            <a:pPr algn="ctr"/>
            <a:r>
              <a:rPr lang="uk-UA" sz="2400" b="1" i="1" dirty="0" smtClean="0">
                <a:solidFill>
                  <a:schemeClr val="accent6"/>
                </a:solidFill>
              </a:rPr>
              <a:t>Додавання малюнків із файлу до текстового </a:t>
            </a:r>
          </a:p>
          <a:p>
            <a:pPr algn="ctr"/>
            <a:r>
              <a:rPr lang="uk-UA" sz="2400" b="1" i="1" dirty="0" smtClean="0">
                <a:solidFill>
                  <a:schemeClr val="accent6"/>
                </a:solidFill>
              </a:rPr>
              <a:t>документа та їх форматування</a:t>
            </a:r>
            <a:endParaRPr lang="ru-RU" sz="2400" dirty="0" smtClean="0">
              <a:solidFill>
                <a:schemeClr val="accent6"/>
              </a:solidFill>
            </a:endParaRPr>
          </a:p>
          <a:p>
            <a:pPr algn="ctr"/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 r="70750" b="25466"/>
          <a:stretch>
            <a:fillRect/>
          </a:stretch>
        </p:blipFill>
        <p:spPr bwMode="auto">
          <a:xfrm>
            <a:off x="1043608" y="404664"/>
            <a:ext cx="1805343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Картинки по запросу текстовий документ word вставлення малюнкі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4221088"/>
            <a:ext cx="3643164" cy="22327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764704"/>
            <a:ext cx="6368889" cy="977538"/>
          </a:xfrm>
        </p:spPr>
        <p:txBody>
          <a:bodyPr/>
          <a:lstStyle/>
          <a:p>
            <a:pPr marL="182880" indent="0" algn="ctr">
              <a:buNone/>
            </a:pPr>
            <a:r>
              <a:rPr lang="uk-UA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 уроці</a:t>
            </a:r>
            <a:endParaRPr lang="ru-RU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835696" y="1706906"/>
            <a:ext cx="6840760" cy="2939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навчимося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додавати малюнки до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тексту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uk-UA" sz="2400" b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lang="uk-UA" sz="2400" b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удемо вдосконалювати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вміння самостійно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працювати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вчитися любити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батьківщину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2" descr="http://t0.gstatic.com/images?q=tbn:ANd9GcSe5S2wIycSjCJnvBJb6S68gKQkYJZJcWKlfAdQh1r7-rOn538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221088"/>
            <a:ext cx="3168352" cy="2100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Скругленный прямоугольник 41"/>
          <p:cNvSpPr/>
          <p:nvPr/>
        </p:nvSpPr>
        <p:spPr>
          <a:xfrm>
            <a:off x="7020272" y="5301208"/>
            <a:ext cx="1944216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220072" y="5445224"/>
            <a:ext cx="1656184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915816" y="5445224"/>
            <a:ext cx="2016224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971600" y="5301208"/>
            <a:ext cx="165618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052736"/>
            <a:ext cx="6368889" cy="977538"/>
          </a:xfrm>
        </p:spPr>
        <p:txBody>
          <a:bodyPr/>
          <a:lstStyle/>
          <a:p>
            <a:pPr marL="182880" indent="0" algn="ctr">
              <a:buNone/>
            </a:pP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Схеми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1547664" y="2276872"/>
            <a:ext cx="5832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6"/>
                </a:solidFill>
              </a:rPr>
              <a:t>Додавання малюнків із файлу до текстового документа</a:t>
            </a:r>
          </a:p>
          <a:p>
            <a:endParaRPr lang="uk-UA" dirty="0" smtClean="0"/>
          </a:p>
          <a:p>
            <a:r>
              <a:rPr lang="uk-UA" dirty="0" smtClean="0"/>
              <a:t>Вставка        Рисунок       Вставка рисунка</a:t>
            </a: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555776" y="3284984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923928" y="3284984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115616" y="2060848"/>
            <a:ext cx="7200800" cy="15121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203848" y="4221088"/>
            <a:ext cx="299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solidFill>
                  <a:schemeClr val="accent6"/>
                </a:solidFill>
              </a:rPr>
              <a:t>Форматування малюнку</a:t>
            </a:r>
            <a:endParaRPr lang="ru-RU" b="1" i="1" dirty="0">
              <a:solidFill>
                <a:schemeClr val="accent6"/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2267744" y="4581128"/>
            <a:ext cx="1008112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067944" y="4581128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6084168" y="4509120"/>
            <a:ext cx="1008112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99592" y="5373216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Внесення змін</a:t>
            </a:r>
          </a:p>
          <a:p>
            <a:pPr algn="ctr"/>
            <a:r>
              <a:rPr lang="uk-UA" dirty="0" smtClean="0">
                <a:solidFill>
                  <a:schemeClr val="bg1"/>
                </a:solidFill>
              </a:rPr>
              <a:t> до малюнку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43808" y="5445224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Застосування рамки, форми малюнку, ефектів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5652120" y="4581128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148064" y="5445224"/>
            <a:ext cx="17395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Встановлення </a:t>
            </a:r>
          </a:p>
          <a:p>
            <a:pPr algn="ctr"/>
            <a:r>
              <a:rPr lang="uk-UA" dirty="0" smtClean="0">
                <a:solidFill>
                  <a:schemeClr val="bg1"/>
                </a:solidFill>
              </a:rPr>
              <a:t>розташування </a:t>
            </a:r>
          </a:p>
          <a:p>
            <a:pPr algn="ctr"/>
            <a:r>
              <a:rPr lang="uk-UA" dirty="0" smtClean="0">
                <a:solidFill>
                  <a:schemeClr val="bg1"/>
                </a:solidFill>
              </a:rPr>
              <a:t>на аркуші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948264" y="5445224"/>
            <a:ext cx="20810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Встановлення</a:t>
            </a:r>
          </a:p>
          <a:p>
            <a:pPr algn="ctr"/>
            <a:r>
              <a:rPr lang="uk-UA" dirty="0" smtClean="0">
                <a:solidFill>
                  <a:schemeClr val="bg1"/>
                </a:solidFill>
              </a:rPr>
              <a:t>розмірів малюнку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827584" y="4005064"/>
            <a:ext cx="8208912" cy="25922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056" y="260648"/>
            <a:ext cx="8496944" cy="977538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Правила поведінки в кабінеті інформатики </a:t>
            </a:r>
            <a:endParaRPr lang="ru-RU" sz="32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340768"/>
            <a:ext cx="2349261" cy="2361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340768"/>
            <a:ext cx="2337244" cy="234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2349261" cy="233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149080"/>
            <a:ext cx="2397327" cy="23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12077"/>
            <a:ext cx="2337246" cy="234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221088"/>
            <a:ext cx="2373294" cy="234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056" y="2276872"/>
            <a:ext cx="8496944" cy="977538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Працюємо за </a:t>
            </a:r>
            <a:r>
              <a:rPr lang="uk-UA" sz="32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комп</a:t>
            </a:r>
            <a:r>
              <a:rPr lang="en-US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’</a:t>
            </a:r>
            <a:r>
              <a:rPr lang="uk-UA" sz="32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ютерами</a:t>
            </a:r>
            <a:r>
              <a:rPr lang="uk-UA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32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170" name="Picture 2" descr="http://img-fotki.yandex.ru/get/9542/218307002.13/0_e824c_cb972248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548680"/>
            <a:ext cx="5832648" cy="58326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148" name="Picture 4" descr="http://kpi.ua/files/images/834-13_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980728"/>
            <a:ext cx="3359696" cy="2519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http://www.poetryclub.com.ua/upload/poem_all/000852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933056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2" name="Picture 8" descr="http://green.vsitury.com.ua/uploads/posts/2015-06/1435260137_14055045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620688"/>
            <a:ext cx="3674704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4" name="Picture 10" descr="http://img1.liveinternet.ru/images/attach/c/11/116/994/116994193_1868538_1247674227_rg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43608" y="3501007"/>
            <a:ext cx="3528392" cy="2490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Прямоугольник 10"/>
          <p:cNvSpPr/>
          <p:nvPr/>
        </p:nvSpPr>
        <p:spPr>
          <a:xfrm>
            <a:off x="1619672" y="1772816"/>
            <a:ext cx="6552728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FF00"/>
                </a:solidFill>
              </a:rPr>
              <a:t>З малої перемоги починається великий успіх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9218" name="Picture 2" descr="Картинки по запросу українські учні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365104"/>
            <a:ext cx="3304406" cy="1933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196752"/>
            <a:ext cx="6368889" cy="977538"/>
          </a:xfrm>
          <a:noFill/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182880" indent="0" algn="ctr">
              <a:buNone/>
            </a:pPr>
            <a:r>
              <a:rPr lang="uk-UA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Перевірка домашнього завдання</a:t>
            </a:r>
            <a:endParaRPr lang="ru-RU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43608" y="3149679"/>
            <a:ext cx="58326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196752"/>
            <a:ext cx="6368889" cy="977538"/>
          </a:xfrm>
          <a:noFill/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182880" indent="0" algn="ctr">
              <a:buNone/>
            </a:pPr>
            <a:r>
              <a:rPr lang="uk-UA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Загадка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43608" y="2564904"/>
            <a:ext cx="583264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Квітка ця на сонце схожа, 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На олію вона гожа, 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Жовті пелюсточки має,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		Їх до сонця повертає.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Картинки по запросу ученик думае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65032" y="980728"/>
            <a:ext cx="2016224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Прямоугольник 11"/>
          <p:cNvSpPr/>
          <p:nvPr/>
        </p:nvSpPr>
        <p:spPr>
          <a:xfrm>
            <a:off x="2809050" y="260648"/>
            <a:ext cx="35557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Соняшник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172" name="Picture 4" descr="Картинки по запросу поля соняшника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1187624" y="1340768"/>
            <a:ext cx="7287210" cy="4554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836712"/>
            <a:ext cx="6368889" cy="977538"/>
          </a:xfrm>
        </p:spPr>
        <p:txBody>
          <a:bodyPr/>
          <a:lstStyle/>
          <a:p>
            <a:pPr marL="182880" indent="0" algn="ctr">
              <a:buNone/>
            </a:pP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Розгадайте ребус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2060848"/>
            <a:ext cx="6315075" cy="2714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995936" y="5373216"/>
            <a:ext cx="50275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Відгадка: ДОКУМЕНТ</a:t>
            </a:r>
            <a:endParaRPr lang="ru-RU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Заголовок 1"/>
          <p:cNvSpPr>
            <a:spLocks noGrp="1"/>
          </p:cNvSpPr>
          <p:nvPr>
            <p:ph type="ctrTitle"/>
          </p:nvPr>
        </p:nvSpPr>
        <p:spPr>
          <a:xfrm>
            <a:off x="1619672" y="692696"/>
            <a:ext cx="6368889" cy="977538"/>
          </a:xfrm>
        </p:spPr>
        <p:txBody>
          <a:bodyPr/>
          <a:lstStyle/>
          <a:p>
            <a:pPr marL="182880" indent="0" algn="ctr">
              <a:buNone/>
            </a:pP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Розгадайте ребус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19672" y="2132856"/>
            <a:ext cx="648072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851920" y="5229200"/>
            <a:ext cx="49496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Відгадка: МАЛЮНОК</a:t>
            </a:r>
            <a:endParaRPr lang="ru-RU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485</TotalTime>
  <Words>100</Words>
  <Application>Microsoft Office PowerPoint</Application>
  <PresentationFormat>Экран (4:3)</PresentationFormat>
  <Paragraphs>43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Презентация-укр-9</vt:lpstr>
      <vt:lpstr>Урок інформатики</vt:lpstr>
      <vt:lpstr>Слайд 2</vt:lpstr>
      <vt:lpstr>Слайд 3</vt:lpstr>
      <vt:lpstr>Слайд 4</vt:lpstr>
      <vt:lpstr>Перевірка домашнього завдання</vt:lpstr>
      <vt:lpstr>Загадка</vt:lpstr>
      <vt:lpstr>Слайд 7</vt:lpstr>
      <vt:lpstr>Розгадайте ребус</vt:lpstr>
      <vt:lpstr>Розгадайте ребус</vt:lpstr>
      <vt:lpstr>Слайд 10</vt:lpstr>
      <vt:lpstr>На уроці</vt:lpstr>
      <vt:lpstr>Схеми</vt:lpstr>
      <vt:lpstr>Правила поведінки в кабінеті інформатики </vt:lpstr>
      <vt:lpstr>Працюємо за комп’ютерами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інформатики</dc:title>
  <dc:creator>Оля</dc:creator>
  <cp:lastModifiedBy>Оля</cp:lastModifiedBy>
  <cp:revision>37</cp:revision>
  <dcterms:created xsi:type="dcterms:W3CDTF">2016-11-26T18:38:15Z</dcterms:created>
  <dcterms:modified xsi:type="dcterms:W3CDTF">2016-11-27T18:19:19Z</dcterms:modified>
</cp:coreProperties>
</file>