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E9119-3503-408D-96BE-4C5FF9C97325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B06D1-D11C-4CFD-B95F-2ECC9332D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964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B06D1-D11C-4CFD-B95F-2ECC9332D72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68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6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26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3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0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038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3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99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506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788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282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29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22123-1EA0-4EE3-88FB-48EE82E6DF63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EF02B-CAEA-4F16-840B-B7BD96268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23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Users\&#1045;&#1074;&#1075;&#1077;&#1085;&#1080;&#1103;\Desktop\&#1042;&#1110;&#1076;&#1082;&#1088;&#1080;&#1090;&#1080;%20&#1090;&#1077;&#1082;&#1089;&#1090;.doc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5;&#1074;&#1075;&#1077;&#1085;&#1080;&#1103;\Desktop\&#1050;&#1086;&#1084;&#1087;'&#1102;&#1090;&#1077;&#1088;&#1085;&#1110;%20&#1084;&#1077;&#1088;&#1077;&#1078;&#1110;.mt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4572" y="3068960"/>
            <a:ext cx="7344816" cy="21236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ПОШУКАХ СКАРБ</a:t>
            </a:r>
            <a:r>
              <a:rPr lang="uk-UA" sz="66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66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66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28628" y="1268760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УРОК-КВЕСТ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99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1078" y="620688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КАРТА ПОШУКУ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679" y="1670274"/>
            <a:ext cx="6929921" cy="4874045"/>
          </a:xfrm>
          <a:prstGeom prst="rect">
            <a:avLst/>
          </a:prstGeom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2699792" y="4365104"/>
            <a:ext cx="576064" cy="504056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3491880" y="2492896"/>
            <a:ext cx="576064" cy="504056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>
            <a:hlinkClick r:id="rId5" action="ppaction://hlinksldjump"/>
          </p:cNvPr>
          <p:cNvSpPr/>
          <p:nvPr/>
        </p:nvSpPr>
        <p:spPr>
          <a:xfrm>
            <a:off x="5508104" y="2550891"/>
            <a:ext cx="576064" cy="504056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>
            <a:hlinkClick r:id="rId6" action="ppaction://hlinksldjump"/>
          </p:cNvPr>
          <p:cNvSpPr/>
          <p:nvPr/>
        </p:nvSpPr>
        <p:spPr>
          <a:xfrm>
            <a:off x="6588224" y="4113076"/>
            <a:ext cx="576064" cy="504056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>
            <a:off x="4978541" y="4832267"/>
            <a:ext cx="576064" cy="504056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104669" y="2977677"/>
            <a:ext cx="588419" cy="144196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6"/>
          </p:cNvCxnSpPr>
          <p:nvPr/>
        </p:nvCxnSpPr>
        <p:spPr>
          <a:xfrm>
            <a:off x="4067944" y="2744924"/>
            <a:ext cx="1433982" cy="57995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9" idx="6"/>
            <a:endCxn id="8" idx="3"/>
          </p:cNvCxnSpPr>
          <p:nvPr/>
        </p:nvCxnSpPr>
        <p:spPr>
          <a:xfrm flipV="1">
            <a:off x="5554605" y="4543315"/>
            <a:ext cx="1117982" cy="54098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8" idx="1"/>
            <a:endCxn id="7" idx="5"/>
          </p:cNvCxnSpPr>
          <p:nvPr/>
        </p:nvCxnSpPr>
        <p:spPr>
          <a:xfrm flipH="1" flipV="1">
            <a:off x="5999805" y="2981130"/>
            <a:ext cx="672782" cy="1205763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http://4.bp.blogspot.com/-tsIZIPL3T9k/U5q16IvJudI/AAAAAAAAAc0/bC6isieOvHc/s1600/Gold_Coins_Treasure_Chest_PNG_Clipart_Pictur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9" y="-7100913"/>
            <a:ext cx="111555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46496"/>
            <a:ext cx="1318156" cy="1275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775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1078" y="620688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1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" descr="http://4.bp.blogspot.com/-tsIZIPL3T9k/U5q16IvJudI/AAAAAAAAAc0/bC6isieOvHc/s1600/Gold_Coins_Treasure_Chest_PNG_Clipart_Pi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9" y="-7100913"/>
            <a:ext cx="111555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3059832" y="4149080"/>
            <a:ext cx="3384376" cy="864096"/>
          </a:xfrm>
          <a:prstGeom prst="actionButtonBlank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ПОВЕРНУТИСЯ ДО КАРТИ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39467" y="2276872"/>
            <a:ext cx="7315026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66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4000" dirty="0"/>
              <a:t>Розгадайте кросворд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1553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90883" y="332656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</a:t>
            </a:r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5220072" y="5589240"/>
            <a:ext cx="3384376" cy="864096"/>
          </a:xfrm>
          <a:prstGeom prst="actionButtonBlank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ПОВЕРНУТИСЯ ДО КАРТИ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490881"/>
            <a:ext cx="864095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66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4000" dirty="0" smtClean="0"/>
              <a:t>«Відділи зерно від полови»</a:t>
            </a:r>
            <a:endParaRPr lang="ru-RU" sz="4000" dirty="0"/>
          </a:p>
        </p:txBody>
      </p:sp>
      <p:sp>
        <p:nvSpPr>
          <p:cNvPr id="15" name="Прямоугольник 14">
            <a:hlinkClick r:id="rId4" action="ppaction://hlinkfile" highlightClick="1"/>
          </p:cNvPr>
          <p:cNvSpPr/>
          <p:nvPr/>
        </p:nvSpPr>
        <p:spPr>
          <a:xfrm>
            <a:off x="323528" y="5589239"/>
            <a:ext cx="3096344" cy="86389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РОЗПОЧАТИ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258" y="2924944"/>
            <a:ext cx="8496943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uk-UA" sz="20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набору тексту в типографії верстальник переплутав порядок його написання. Необхідно натиснути кнопку «Розпочати» і знайти в тексті означення термінів «Інтернет» «інтернет-провайдер», «Інтернет-спільнота», «Служба </a:t>
            </a:r>
            <a:r>
              <a:rPr lang="uk-UA" sz="20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20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нтернету» і виписати ці означення в зошит.</a:t>
            </a:r>
            <a:endParaRPr lang="ru-RU" sz="2000" b="1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798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1078" y="620688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</a:t>
            </a:r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3264597" y="5358506"/>
            <a:ext cx="3384376" cy="864096"/>
          </a:xfrm>
          <a:prstGeom prst="actionButtonBlank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ПОВЕРНУТИСЯ ДО КАРТИ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1137" y="1844824"/>
            <a:ext cx="7315026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66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4000" dirty="0" err="1" smtClean="0"/>
              <a:t>РОБота</a:t>
            </a:r>
            <a:r>
              <a:rPr lang="uk-UA" sz="4000" dirty="0" smtClean="0"/>
              <a:t> з підручником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1115616" y="3140968"/>
            <a:ext cx="7776863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0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3600" cap="none" dirty="0" smtClean="0"/>
              <a:t>Знайди в підручнику назви всіх служб Інтернету, </a:t>
            </a:r>
            <a:r>
              <a:rPr lang="uk-UA" sz="3600" cap="none" dirty="0" err="1" smtClean="0"/>
              <a:t>запиши</a:t>
            </a:r>
            <a:r>
              <a:rPr lang="uk-UA" sz="3600" cap="none" dirty="0" smtClean="0"/>
              <a:t> в зошит.</a:t>
            </a:r>
            <a:endParaRPr lang="ru-RU" sz="3600" cap="none" dirty="0"/>
          </a:p>
        </p:txBody>
      </p:sp>
    </p:spTree>
    <p:extLst>
      <p:ext uri="{BB962C8B-B14F-4D97-AF65-F5344CB8AC3E}">
        <p14:creationId xmlns:p14="http://schemas.microsoft.com/office/powerpoint/2010/main" val="194691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1078" y="620688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</a:t>
            </a:r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" descr="http://4.bp.blogspot.com/-tsIZIPL3T9k/U5q16IvJudI/AAAAAAAAAc0/bC6isieOvHc/s1600/Gold_Coins_Treasure_Chest_PNG_Clipart_Pi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9" y="-7100913"/>
            <a:ext cx="111555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3264597" y="5358506"/>
            <a:ext cx="3384376" cy="864096"/>
          </a:xfrm>
          <a:prstGeom prst="actionButtonBlank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ПОВЕРНУТИСЯ ДО КАРТИ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1137" y="1844824"/>
            <a:ext cx="7315026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66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4000" dirty="0" smtClean="0"/>
              <a:t>Правильний вибір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3732649" y="2708920"/>
            <a:ext cx="2448272" cy="2554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0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9.0.0.0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123.45.67.876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1.2.345.6.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67.8.9.123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192.168.1.1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234.56.78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34.56.78.567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uk-UA" sz="2000" dirty="0"/>
              <a:t>0.0.0.0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37111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1078" y="620688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</a:t>
            </a:r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" descr="http://4.bp.blogspot.com/-tsIZIPL3T9k/U5q16IvJudI/AAAAAAAAAc0/bC6isieOvHc/s1600/Gold_Coins_Treasure_Chest_PNG_Clipart_Pi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9" y="-7100913"/>
            <a:ext cx="111555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71137" y="1844824"/>
            <a:ext cx="7315026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66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4000" dirty="0" smtClean="0"/>
              <a:t>ПОГРАНИЧНИЙ КОНТРОЛЬ</a:t>
            </a:r>
            <a:endParaRPr lang="ru-RU" sz="4000" dirty="0"/>
          </a:p>
        </p:txBody>
      </p:sp>
      <p:sp>
        <p:nvSpPr>
          <p:cNvPr id="15" name="Прямоугольник 14">
            <a:hlinkClick r:id="rId3" action="ppaction://hlinkfile" highlightClick="1"/>
          </p:cNvPr>
          <p:cNvSpPr/>
          <p:nvPr/>
        </p:nvSpPr>
        <p:spPr>
          <a:xfrm>
            <a:off x="3131840" y="5157192"/>
            <a:ext cx="2952328" cy="72008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РОЗПОЧАТИ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3212976"/>
            <a:ext cx="7998536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0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2800" dirty="0"/>
              <a:t>Виконай електронний тест «Комп’ютерні мережі»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3366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1078" y="620688"/>
            <a:ext cx="6731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ВІДКРИЙ СКАРБ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" descr="http://4.bp.blogspot.com/-tsIZIPL3T9k/U5q16IvJudI/AAAAAAAAAc0/bC6isieOvHc/s1600/Gold_Coins_Treasure_Chest_PNG_Clipart_Pi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9" y="-7100913"/>
            <a:ext cx="111555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3212976"/>
            <a:ext cx="7998536" cy="13542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000" b="1" cap="all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uk-UA" sz="2800" dirty="0" smtClean="0"/>
              <a:t>Порядок фрагментів коду:</a:t>
            </a:r>
          </a:p>
          <a:p>
            <a:r>
              <a:rPr lang="uk-UA" sz="5400" dirty="0">
                <a:effectLst/>
              </a:rPr>
              <a:t>54231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392726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132</Words>
  <Application>Microsoft Office PowerPoint</Application>
  <PresentationFormat>Экран (4:3)</PresentationFormat>
  <Paragraphs>39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</dc:creator>
  <cp:lastModifiedBy>Евгения</cp:lastModifiedBy>
  <cp:revision>9</cp:revision>
  <dcterms:created xsi:type="dcterms:W3CDTF">2016-02-09T22:32:04Z</dcterms:created>
  <dcterms:modified xsi:type="dcterms:W3CDTF">2016-02-10T04:28:17Z</dcterms:modified>
</cp:coreProperties>
</file>