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96" r:id="rId1"/>
  </p:sldMasterIdLst>
  <p:notesMasterIdLst>
    <p:notesMasterId r:id="rId22"/>
  </p:notesMasterIdLst>
  <p:sldIdLst>
    <p:sldId id="265" r:id="rId2"/>
    <p:sldId id="278" r:id="rId3"/>
    <p:sldId id="286" r:id="rId4"/>
    <p:sldId id="280" r:id="rId5"/>
    <p:sldId id="277" r:id="rId6"/>
    <p:sldId id="266" r:id="rId7"/>
    <p:sldId id="287" r:id="rId8"/>
    <p:sldId id="281" r:id="rId9"/>
    <p:sldId id="282" r:id="rId10"/>
    <p:sldId id="283" r:id="rId11"/>
    <p:sldId id="284" r:id="rId12"/>
    <p:sldId id="288" r:id="rId13"/>
    <p:sldId id="258" r:id="rId14"/>
    <p:sldId id="257" r:id="rId15"/>
    <p:sldId id="268" r:id="rId16"/>
    <p:sldId id="271" r:id="rId17"/>
    <p:sldId id="261" r:id="rId18"/>
    <p:sldId id="260" r:id="rId19"/>
    <p:sldId id="289" r:id="rId20"/>
    <p:sldId id="285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5D741-EA65-46AA-9916-24A2D3DE4ACA}" type="doc">
      <dgm:prSet loTypeId="urn:microsoft.com/office/officeart/2005/8/layout/StepDownProcess" loCatId="process" qsTypeId="urn:microsoft.com/office/officeart/2005/8/quickstyle/3d3" qsCatId="3D" csTypeId="urn:microsoft.com/office/officeart/2005/8/colors/colorful1#1" csCatId="colorful" phldr="1"/>
      <dgm:spPr/>
    </dgm:pt>
    <dgm:pt modelId="{E0935AED-4957-40D1-B73D-03631D7E2CAB}">
      <dgm:prSet phldrT="[Текст]" custT="1"/>
      <dgm:spPr/>
      <dgm:t>
        <a:bodyPr/>
        <a:lstStyle/>
        <a:p>
          <a:r>
            <a:rPr lang="uk-UA" sz="2000" dirty="0" smtClean="0"/>
            <a:t>Для чого використовують структуру розгалуження?</a:t>
          </a:r>
          <a:endParaRPr lang="ru-RU" sz="2000" dirty="0"/>
        </a:p>
      </dgm:t>
    </dgm:pt>
    <dgm:pt modelId="{99773683-AF9A-4099-A60B-66936C5C3053}" type="parTrans" cxnId="{B09CA887-3CFF-4B95-A8D4-8DCA54578163}">
      <dgm:prSet/>
      <dgm:spPr/>
      <dgm:t>
        <a:bodyPr/>
        <a:lstStyle/>
        <a:p>
          <a:endParaRPr lang="ru-RU"/>
        </a:p>
      </dgm:t>
    </dgm:pt>
    <dgm:pt modelId="{A4A07960-1027-4FA2-98B1-60169F155C9A}" type="sibTrans" cxnId="{B09CA887-3CFF-4B95-A8D4-8DCA54578163}">
      <dgm:prSet/>
      <dgm:spPr/>
      <dgm:t>
        <a:bodyPr/>
        <a:lstStyle/>
        <a:p>
          <a:endParaRPr lang="ru-RU"/>
        </a:p>
      </dgm:t>
    </dgm:pt>
    <dgm:pt modelId="{774EECC9-7AED-43E1-8D11-98C080C9A2BD}">
      <dgm:prSet phldrT="[Текст]" custT="1"/>
      <dgm:spPr/>
      <dgm:t>
        <a:bodyPr/>
        <a:lstStyle/>
        <a:p>
          <a:r>
            <a:rPr lang="uk-UA" sz="2000" dirty="0" smtClean="0"/>
            <a:t>Для чого використовують структуру повторення?</a:t>
          </a:r>
          <a:endParaRPr lang="ru-RU" sz="2000" dirty="0"/>
        </a:p>
      </dgm:t>
    </dgm:pt>
    <dgm:pt modelId="{5FF2BB3E-E633-4296-98A5-EDF982886F7B}" type="parTrans" cxnId="{3DC5271F-FA1B-4830-8F84-D9A1D4874B90}">
      <dgm:prSet/>
      <dgm:spPr/>
      <dgm:t>
        <a:bodyPr/>
        <a:lstStyle/>
        <a:p>
          <a:endParaRPr lang="ru-RU"/>
        </a:p>
      </dgm:t>
    </dgm:pt>
    <dgm:pt modelId="{B882081A-7BCF-4CD4-AC87-50D2E2C9DD5F}" type="sibTrans" cxnId="{3DC5271F-FA1B-4830-8F84-D9A1D4874B90}">
      <dgm:prSet/>
      <dgm:spPr/>
      <dgm:t>
        <a:bodyPr/>
        <a:lstStyle/>
        <a:p>
          <a:endParaRPr lang="ru-RU"/>
        </a:p>
      </dgm:t>
    </dgm:pt>
    <dgm:pt modelId="{33D473DB-5452-40D6-A53A-819828C1586E}">
      <dgm:prSet custT="1"/>
      <dgm:spPr/>
      <dgm:t>
        <a:bodyPr/>
        <a:lstStyle/>
        <a:p>
          <a:r>
            <a:rPr lang="uk-UA" sz="2000" dirty="0" smtClean="0"/>
            <a:t>Де ми на практиці зустрічаємося з даними алгоритмічними структурами? </a:t>
          </a:r>
          <a:endParaRPr lang="ru-RU" sz="2000" dirty="0"/>
        </a:p>
      </dgm:t>
    </dgm:pt>
    <dgm:pt modelId="{DE5590E1-2B55-41D8-89FF-BA2EBF29812A}" type="parTrans" cxnId="{9CC72DC5-6133-4260-9FFA-59042F6A4933}">
      <dgm:prSet/>
      <dgm:spPr/>
      <dgm:t>
        <a:bodyPr/>
        <a:lstStyle/>
        <a:p>
          <a:endParaRPr lang="ru-RU"/>
        </a:p>
      </dgm:t>
    </dgm:pt>
    <dgm:pt modelId="{E2BCFA0F-F7F9-411F-81FC-0DA6FB68F132}" type="sibTrans" cxnId="{9CC72DC5-6133-4260-9FFA-59042F6A4933}">
      <dgm:prSet/>
      <dgm:spPr/>
      <dgm:t>
        <a:bodyPr/>
        <a:lstStyle/>
        <a:p>
          <a:endParaRPr lang="ru-RU"/>
        </a:p>
      </dgm:t>
    </dgm:pt>
    <dgm:pt modelId="{D39AF30E-C9D4-4E2A-931C-A0F4CE6B9C03}">
      <dgm:prSet phldrT="[Текст]" custT="1"/>
      <dgm:spPr/>
      <dgm:t>
        <a:bodyPr/>
        <a:lstStyle/>
        <a:p>
          <a:r>
            <a:rPr lang="uk-UA" sz="2000" dirty="0" smtClean="0"/>
            <a:t>Які є базові алгоритмічні структури? </a:t>
          </a:r>
          <a:endParaRPr lang="ru-RU" sz="2000" dirty="0"/>
        </a:p>
      </dgm:t>
    </dgm:pt>
    <dgm:pt modelId="{15101648-A7BB-408C-920C-E30434E45B02}" type="sibTrans" cxnId="{EE93CE6A-C6E4-468A-8785-6DD92CF69B29}">
      <dgm:prSet/>
      <dgm:spPr/>
      <dgm:t>
        <a:bodyPr/>
        <a:lstStyle/>
        <a:p>
          <a:endParaRPr lang="ru-RU"/>
        </a:p>
      </dgm:t>
    </dgm:pt>
    <dgm:pt modelId="{B5B51931-603B-4013-9574-5F305CBAF7D9}" type="parTrans" cxnId="{EE93CE6A-C6E4-468A-8785-6DD92CF69B29}">
      <dgm:prSet/>
      <dgm:spPr/>
      <dgm:t>
        <a:bodyPr/>
        <a:lstStyle/>
        <a:p>
          <a:endParaRPr lang="ru-RU"/>
        </a:p>
      </dgm:t>
    </dgm:pt>
    <dgm:pt modelId="{0059918E-BA45-4134-A1A0-52AA0BF9ADB4}" type="pres">
      <dgm:prSet presAssocID="{3EF5D741-EA65-46AA-9916-24A2D3DE4ACA}" presName="rootnode" presStyleCnt="0">
        <dgm:presLayoutVars>
          <dgm:chMax/>
          <dgm:chPref/>
          <dgm:dir/>
          <dgm:animLvl val="lvl"/>
        </dgm:presLayoutVars>
      </dgm:prSet>
      <dgm:spPr/>
    </dgm:pt>
    <dgm:pt modelId="{8ED70783-9947-461B-8B11-25AFF96EA263}" type="pres">
      <dgm:prSet presAssocID="{D39AF30E-C9D4-4E2A-931C-A0F4CE6B9C03}" presName="composite" presStyleCnt="0"/>
      <dgm:spPr/>
    </dgm:pt>
    <dgm:pt modelId="{3E55C06F-A3DB-466F-9797-DE2305AD0638}" type="pres">
      <dgm:prSet presAssocID="{D39AF30E-C9D4-4E2A-931C-A0F4CE6B9C03}" presName="bentUpArrow1" presStyleLbl="alignImgPlace1" presStyleIdx="0" presStyleCnt="3"/>
      <dgm:spPr/>
    </dgm:pt>
    <dgm:pt modelId="{00A9EDF9-9A95-4996-AD4B-E9F7C5DAC215}" type="pres">
      <dgm:prSet presAssocID="{D39AF30E-C9D4-4E2A-931C-A0F4CE6B9C03}" presName="ParentText" presStyleLbl="node1" presStyleIdx="0" presStyleCnt="4" custScaleX="13283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ABE2D-172A-480E-800F-487A0A113C29}" type="pres">
      <dgm:prSet presAssocID="{D39AF30E-C9D4-4E2A-931C-A0F4CE6B9C03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B884127-9EA0-40F2-A750-008A8C52277C}" type="pres">
      <dgm:prSet presAssocID="{15101648-A7BB-408C-920C-E30434E45B02}" presName="sibTrans" presStyleCnt="0"/>
      <dgm:spPr/>
    </dgm:pt>
    <dgm:pt modelId="{C6ABF5ED-25D2-4637-A5E4-4540D30DD49A}" type="pres">
      <dgm:prSet presAssocID="{E0935AED-4957-40D1-B73D-03631D7E2CAB}" presName="composite" presStyleCnt="0"/>
      <dgm:spPr/>
    </dgm:pt>
    <dgm:pt modelId="{9CADD51D-C3C9-4D4F-81E9-976A4B268853}" type="pres">
      <dgm:prSet presAssocID="{E0935AED-4957-40D1-B73D-03631D7E2CAB}" presName="bentUpArrow1" presStyleLbl="alignImgPlace1" presStyleIdx="1" presStyleCnt="3"/>
      <dgm:spPr/>
    </dgm:pt>
    <dgm:pt modelId="{E2976B8A-A61E-45B7-A9DC-B1040C965902}" type="pres">
      <dgm:prSet presAssocID="{E0935AED-4957-40D1-B73D-03631D7E2CAB}" presName="ParentText" presStyleLbl="node1" presStyleIdx="1" presStyleCnt="4" custScaleX="13862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278DE-3432-49F5-83B8-B38C229ED0BE}" type="pres">
      <dgm:prSet presAssocID="{E0935AED-4957-40D1-B73D-03631D7E2CAB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9E8288E7-CD43-4A5F-BFE5-FE913B9C9B65}" type="pres">
      <dgm:prSet presAssocID="{A4A07960-1027-4FA2-98B1-60169F155C9A}" presName="sibTrans" presStyleCnt="0"/>
      <dgm:spPr/>
    </dgm:pt>
    <dgm:pt modelId="{93D0D7BE-B78D-4E23-8601-44D02F144802}" type="pres">
      <dgm:prSet presAssocID="{774EECC9-7AED-43E1-8D11-98C080C9A2BD}" presName="composite" presStyleCnt="0"/>
      <dgm:spPr/>
    </dgm:pt>
    <dgm:pt modelId="{3D23E578-F0C1-44B0-9AD6-ECCF3CBE9A1E}" type="pres">
      <dgm:prSet presAssocID="{774EECC9-7AED-43E1-8D11-98C080C9A2BD}" presName="bentUpArrow1" presStyleLbl="alignImgPlace1" presStyleIdx="2" presStyleCnt="3"/>
      <dgm:spPr/>
    </dgm:pt>
    <dgm:pt modelId="{4402BB5E-0A0E-478A-A9E5-045536E1E7F1}" type="pres">
      <dgm:prSet presAssocID="{774EECC9-7AED-43E1-8D11-98C080C9A2BD}" presName="ParentText" presStyleLbl="node1" presStyleIdx="2" presStyleCnt="4" custScaleX="15903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6F7B0-854F-45FC-A6F1-A7A13AE4986B}" type="pres">
      <dgm:prSet presAssocID="{774EECC9-7AED-43E1-8D11-98C080C9A2BD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09E2FCFC-8EC5-4F21-95FE-18BB41BE2F93}" type="pres">
      <dgm:prSet presAssocID="{B882081A-7BCF-4CD4-AC87-50D2E2C9DD5F}" presName="sibTrans" presStyleCnt="0"/>
      <dgm:spPr/>
    </dgm:pt>
    <dgm:pt modelId="{01629264-8E1D-4267-A9CD-CFDFE3A88AC3}" type="pres">
      <dgm:prSet presAssocID="{33D473DB-5452-40D6-A53A-819828C1586E}" presName="composite" presStyleCnt="0"/>
      <dgm:spPr/>
    </dgm:pt>
    <dgm:pt modelId="{E69610E3-40B7-419C-B2FD-2B3A12B92A0E}" type="pres">
      <dgm:prSet presAssocID="{33D473DB-5452-40D6-A53A-819828C1586E}" presName="ParentText" presStyleLbl="node1" presStyleIdx="3" presStyleCnt="4" custScaleX="17841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C72DC5-6133-4260-9FFA-59042F6A4933}" srcId="{3EF5D741-EA65-46AA-9916-24A2D3DE4ACA}" destId="{33D473DB-5452-40D6-A53A-819828C1586E}" srcOrd="3" destOrd="0" parTransId="{DE5590E1-2B55-41D8-89FF-BA2EBF29812A}" sibTransId="{E2BCFA0F-F7F9-411F-81FC-0DA6FB68F132}"/>
    <dgm:cxn modelId="{A0D04284-A768-4DE8-9BBE-34B8647845BA}" type="presOf" srcId="{33D473DB-5452-40D6-A53A-819828C1586E}" destId="{E69610E3-40B7-419C-B2FD-2B3A12B92A0E}" srcOrd="0" destOrd="0" presId="urn:microsoft.com/office/officeart/2005/8/layout/StepDownProcess"/>
    <dgm:cxn modelId="{EE93CE6A-C6E4-468A-8785-6DD92CF69B29}" srcId="{3EF5D741-EA65-46AA-9916-24A2D3DE4ACA}" destId="{D39AF30E-C9D4-4E2A-931C-A0F4CE6B9C03}" srcOrd="0" destOrd="0" parTransId="{B5B51931-603B-4013-9574-5F305CBAF7D9}" sibTransId="{15101648-A7BB-408C-920C-E30434E45B02}"/>
    <dgm:cxn modelId="{7CD5516B-D7CC-4742-954F-C32A0B3C76A2}" type="presOf" srcId="{D39AF30E-C9D4-4E2A-931C-A0F4CE6B9C03}" destId="{00A9EDF9-9A95-4996-AD4B-E9F7C5DAC215}" srcOrd="0" destOrd="0" presId="urn:microsoft.com/office/officeart/2005/8/layout/StepDownProcess"/>
    <dgm:cxn modelId="{B09CA887-3CFF-4B95-A8D4-8DCA54578163}" srcId="{3EF5D741-EA65-46AA-9916-24A2D3DE4ACA}" destId="{E0935AED-4957-40D1-B73D-03631D7E2CAB}" srcOrd="1" destOrd="0" parTransId="{99773683-AF9A-4099-A60B-66936C5C3053}" sibTransId="{A4A07960-1027-4FA2-98B1-60169F155C9A}"/>
    <dgm:cxn modelId="{3DC5271F-FA1B-4830-8F84-D9A1D4874B90}" srcId="{3EF5D741-EA65-46AA-9916-24A2D3DE4ACA}" destId="{774EECC9-7AED-43E1-8D11-98C080C9A2BD}" srcOrd="2" destOrd="0" parTransId="{5FF2BB3E-E633-4296-98A5-EDF982886F7B}" sibTransId="{B882081A-7BCF-4CD4-AC87-50D2E2C9DD5F}"/>
    <dgm:cxn modelId="{0EDE0B27-EEF8-4468-B361-4DE121C11B4C}" type="presOf" srcId="{3EF5D741-EA65-46AA-9916-24A2D3DE4ACA}" destId="{0059918E-BA45-4134-A1A0-52AA0BF9ADB4}" srcOrd="0" destOrd="0" presId="urn:microsoft.com/office/officeart/2005/8/layout/StepDownProcess"/>
    <dgm:cxn modelId="{1D38EFBE-16F5-4FAC-AE64-11B1BD01F0A3}" type="presOf" srcId="{E0935AED-4957-40D1-B73D-03631D7E2CAB}" destId="{E2976B8A-A61E-45B7-A9DC-B1040C965902}" srcOrd="0" destOrd="0" presId="urn:microsoft.com/office/officeart/2005/8/layout/StepDownProcess"/>
    <dgm:cxn modelId="{AA8202F5-D9F9-4DFA-9159-F38A938A15AC}" type="presOf" srcId="{774EECC9-7AED-43E1-8D11-98C080C9A2BD}" destId="{4402BB5E-0A0E-478A-A9E5-045536E1E7F1}" srcOrd="0" destOrd="0" presId="urn:microsoft.com/office/officeart/2005/8/layout/StepDownProcess"/>
    <dgm:cxn modelId="{32271B70-44D8-48BE-A93F-98EEBFF28DFE}" type="presParOf" srcId="{0059918E-BA45-4134-A1A0-52AA0BF9ADB4}" destId="{8ED70783-9947-461B-8B11-25AFF96EA263}" srcOrd="0" destOrd="0" presId="urn:microsoft.com/office/officeart/2005/8/layout/StepDownProcess"/>
    <dgm:cxn modelId="{356D688C-72E8-406D-B409-43567AA3C6D1}" type="presParOf" srcId="{8ED70783-9947-461B-8B11-25AFF96EA263}" destId="{3E55C06F-A3DB-466F-9797-DE2305AD0638}" srcOrd="0" destOrd="0" presId="urn:microsoft.com/office/officeart/2005/8/layout/StepDownProcess"/>
    <dgm:cxn modelId="{F6F2CE79-3C85-49D6-BE70-EBD23EBF58F3}" type="presParOf" srcId="{8ED70783-9947-461B-8B11-25AFF96EA263}" destId="{00A9EDF9-9A95-4996-AD4B-E9F7C5DAC215}" srcOrd="1" destOrd="0" presId="urn:microsoft.com/office/officeart/2005/8/layout/StepDownProcess"/>
    <dgm:cxn modelId="{14BD2B86-D5EF-49AE-BAE0-E597700467C5}" type="presParOf" srcId="{8ED70783-9947-461B-8B11-25AFF96EA263}" destId="{A36ABE2D-172A-480E-800F-487A0A113C29}" srcOrd="2" destOrd="0" presId="urn:microsoft.com/office/officeart/2005/8/layout/StepDownProcess"/>
    <dgm:cxn modelId="{DD0055BE-1733-4700-9974-85C8B43F3332}" type="presParOf" srcId="{0059918E-BA45-4134-A1A0-52AA0BF9ADB4}" destId="{3B884127-9EA0-40F2-A750-008A8C52277C}" srcOrd="1" destOrd="0" presId="urn:microsoft.com/office/officeart/2005/8/layout/StepDownProcess"/>
    <dgm:cxn modelId="{59205AC2-11BC-4349-BB28-2CD37669E9D2}" type="presParOf" srcId="{0059918E-BA45-4134-A1A0-52AA0BF9ADB4}" destId="{C6ABF5ED-25D2-4637-A5E4-4540D30DD49A}" srcOrd="2" destOrd="0" presId="urn:microsoft.com/office/officeart/2005/8/layout/StepDownProcess"/>
    <dgm:cxn modelId="{72B29620-5ECE-4367-9EAB-6330BFDB16D5}" type="presParOf" srcId="{C6ABF5ED-25D2-4637-A5E4-4540D30DD49A}" destId="{9CADD51D-C3C9-4D4F-81E9-976A4B268853}" srcOrd="0" destOrd="0" presId="urn:microsoft.com/office/officeart/2005/8/layout/StepDownProcess"/>
    <dgm:cxn modelId="{5D806A5E-9727-44A5-9ADA-8C89ACD749B6}" type="presParOf" srcId="{C6ABF5ED-25D2-4637-A5E4-4540D30DD49A}" destId="{E2976B8A-A61E-45B7-A9DC-B1040C965902}" srcOrd="1" destOrd="0" presId="urn:microsoft.com/office/officeart/2005/8/layout/StepDownProcess"/>
    <dgm:cxn modelId="{99E1672B-F78B-4AA7-884E-0CDFD564115F}" type="presParOf" srcId="{C6ABF5ED-25D2-4637-A5E4-4540D30DD49A}" destId="{61F278DE-3432-49F5-83B8-B38C229ED0BE}" srcOrd="2" destOrd="0" presId="urn:microsoft.com/office/officeart/2005/8/layout/StepDownProcess"/>
    <dgm:cxn modelId="{F3B0956F-CEE8-499E-B245-C6F4CC113CBF}" type="presParOf" srcId="{0059918E-BA45-4134-A1A0-52AA0BF9ADB4}" destId="{9E8288E7-CD43-4A5F-BFE5-FE913B9C9B65}" srcOrd="3" destOrd="0" presId="urn:microsoft.com/office/officeart/2005/8/layout/StepDownProcess"/>
    <dgm:cxn modelId="{E97DF869-D08D-4506-821D-19B75BBB65FA}" type="presParOf" srcId="{0059918E-BA45-4134-A1A0-52AA0BF9ADB4}" destId="{93D0D7BE-B78D-4E23-8601-44D02F144802}" srcOrd="4" destOrd="0" presId="urn:microsoft.com/office/officeart/2005/8/layout/StepDownProcess"/>
    <dgm:cxn modelId="{4FA17350-1362-44B0-98EF-2A212AB5F939}" type="presParOf" srcId="{93D0D7BE-B78D-4E23-8601-44D02F144802}" destId="{3D23E578-F0C1-44B0-9AD6-ECCF3CBE9A1E}" srcOrd="0" destOrd="0" presId="urn:microsoft.com/office/officeart/2005/8/layout/StepDownProcess"/>
    <dgm:cxn modelId="{81CB5364-FB63-454C-B432-757EC39725BC}" type="presParOf" srcId="{93D0D7BE-B78D-4E23-8601-44D02F144802}" destId="{4402BB5E-0A0E-478A-A9E5-045536E1E7F1}" srcOrd="1" destOrd="0" presId="urn:microsoft.com/office/officeart/2005/8/layout/StepDownProcess"/>
    <dgm:cxn modelId="{879BB008-3AE6-4C42-AA9C-81414DCC61F1}" type="presParOf" srcId="{93D0D7BE-B78D-4E23-8601-44D02F144802}" destId="{05E6F7B0-854F-45FC-A6F1-A7A13AE4986B}" srcOrd="2" destOrd="0" presId="urn:microsoft.com/office/officeart/2005/8/layout/StepDownProcess"/>
    <dgm:cxn modelId="{E59536B7-366D-49A1-B7ED-CE3BCB61DED9}" type="presParOf" srcId="{0059918E-BA45-4134-A1A0-52AA0BF9ADB4}" destId="{09E2FCFC-8EC5-4F21-95FE-18BB41BE2F93}" srcOrd="5" destOrd="0" presId="urn:microsoft.com/office/officeart/2005/8/layout/StepDownProcess"/>
    <dgm:cxn modelId="{EB7C2586-A790-48E3-8EA8-421977F96381}" type="presParOf" srcId="{0059918E-BA45-4134-A1A0-52AA0BF9ADB4}" destId="{01629264-8E1D-4267-A9CD-CFDFE3A88AC3}" srcOrd="6" destOrd="0" presId="urn:microsoft.com/office/officeart/2005/8/layout/StepDownProcess"/>
    <dgm:cxn modelId="{FC57307B-9525-4FA2-8115-4C64531B8EBC}" type="presParOf" srcId="{01629264-8E1D-4267-A9CD-CFDFE3A88AC3}" destId="{E69610E3-40B7-419C-B2FD-2B3A12B92A0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5CFC49-C310-43AA-A887-77380A1352B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0A3E4A-7F74-4206-A5E3-3E414212D241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Зима</a:t>
          </a:r>
          <a:endParaRPr lang="ru-RU" dirty="0">
            <a:solidFill>
              <a:schemeClr val="tx1"/>
            </a:solidFill>
          </a:endParaRPr>
        </a:p>
      </dgm:t>
    </dgm:pt>
    <dgm:pt modelId="{15DC92BE-EA9E-4209-8114-006BDDBA8AAA}" type="parTrans" cxnId="{F713B79C-6A9B-4564-93BF-1A311D072B9A}">
      <dgm:prSet/>
      <dgm:spPr/>
      <dgm:t>
        <a:bodyPr/>
        <a:lstStyle/>
        <a:p>
          <a:endParaRPr lang="ru-RU"/>
        </a:p>
      </dgm:t>
    </dgm:pt>
    <dgm:pt modelId="{7C498988-451D-45AD-AA9C-36100AF10C01}" type="sibTrans" cxnId="{F713B79C-6A9B-4564-93BF-1A311D072B9A}">
      <dgm:prSet/>
      <dgm:spPr/>
      <dgm:t>
        <a:bodyPr/>
        <a:lstStyle/>
        <a:p>
          <a:endParaRPr lang="ru-RU"/>
        </a:p>
      </dgm:t>
    </dgm:pt>
    <dgm:pt modelId="{CC1AD349-D948-40F6-82F5-2A320BB0557A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Весна</a:t>
          </a:r>
          <a:endParaRPr lang="ru-RU" dirty="0">
            <a:solidFill>
              <a:schemeClr val="tx1"/>
            </a:solidFill>
          </a:endParaRPr>
        </a:p>
      </dgm:t>
    </dgm:pt>
    <dgm:pt modelId="{31D4A9FF-BD2C-4F2B-BCC8-BF6404C8B512}" type="parTrans" cxnId="{9E0EB41D-7533-4478-B845-E24161DA5375}">
      <dgm:prSet/>
      <dgm:spPr/>
      <dgm:t>
        <a:bodyPr/>
        <a:lstStyle/>
        <a:p>
          <a:endParaRPr lang="ru-RU"/>
        </a:p>
      </dgm:t>
    </dgm:pt>
    <dgm:pt modelId="{5FFDD1B6-4303-4019-8357-54215F714EAB}" type="sibTrans" cxnId="{9E0EB41D-7533-4478-B845-E24161DA5375}">
      <dgm:prSet/>
      <dgm:spPr/>
      <dgm:t>
        <a:bodyPr/>
        <a:lstStyle/>
        <a:p>
          <a:endParaRPr lang="ru-RU"/>
        </a:p>
      </dgm:t>
    </dgm:pt>
    <dgm:pt modelId="{C1967FF9-9026-42EE-A8DF-C429A1E47B6E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Літо</a:t>
          </a:r>
          <a:endParaRPr lang="ru-RU" dirty="0">
            <a:solidFill>
              <a:schemeClr val="tx1"/>
            </a:solidFill>
          </a:endParaRPr>
        </a:p>
      </dgm:t>
    </dgm:pt>
    <dgm:pt modelId="{0811EBFF-5676-468A-B9EF-82C14942155B}" type="parTrans" cxnId="{C2857DED-3C05-4E05-8C37-1C78458F00E7}">
      <dgm:prSet/>
      <dgm:spPr/>
      <dgm:t>
        <a:bodyPr/>
        <a:lstStyle/>
        <a:p>
          <a:endParaRPr lang="ru-RU"/>
        </a:p>
      </dgm:t>
    </dgm:pt>
    <dgm:pt modelId="{FC4F9201-6892-41CB-AD9D-6DCDBC4EF7E2}" type="sibTrans" cxnId="{C2857DED-3C05-4E05-8C37-1C78458F00E7}">
      <dgm:prSet/>
      <dgm:spPr/>
      <dgm:t>
        <a:bodyPr/>
        <a:lstStyle/>
        <a:p>
          <a:endParaRPr lang="ru-RU"/>
        </a:p>
      </dgm:t>
    </dgm:pt>
    <dgm:pt modelId="{551679C6-5E3C-4F29-B597-6A10088DD790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Осінь</a:t>
          </a:r>
          <a:endParaRPr lang="ru-RU" dirty="0">
            <a:solidFill>
              <a:schemeClr val="tx1"/>
            </a:solidFill>
          </a:endParaRPr>
        </a:p>
      </dgm:t>
    </dgm:pt>
    <dgm:pt modelId="{ADD52EA1-8E1E-48A9-B1D9-90A86F788A5B}" type="parTrans" cxnId="{FFD6D631-6061-4136-BC3C-6C5458A9304B}">
      <dgm:prSet/>
      <dgm:spPr/>
      <dgm:t>
        <a:bodyPr/>
        <a:lstStyle/>
        <a:p>
          <a:endParaRPr lang="ru-RU"/>
        </a:p>
      </dgm:t>
    </dgm:pt>
    <dgm:pt modelId="{11A46959-2B63-4463-B8D7-32B385011A39}" type="sibTrans" cxnId="{FFD6D631-6061-4136-BC3C-6C5458A9304B}">
      <dgm:prSet/>
      <dgm:spPr/>
      <dgm:t>
        <a:bodyPr/>
        <a:lstStyle/>
        <a:p>
          <a:endParaRPr lang="ru-RU"/>
        </a:p>
      </dgm:t>
    </dgm:pt>
    <dgm:pt modelId="{F3DD0999-CF58-4563-96F5-397D8D98F002}" type="pres">
      <dgm:prSet presAssocID="{905CFC49-C310-43AA-A887-77380A1352B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4FFA2B-3FE1-44D2-867F-B9C99E185187}" type="pres">
      <dgm:prSet presAssocID="{4C0A3E4A-7F74-4206-A5E3-3E414212D24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EF34A3-0D2D-4BB4-A4D3-142B6DBEA04F}" type="pres">
      <dgm:prSet presAssocID="{7C498988-451D-45AD-AA9C-36100AF10C01}" presName="sibTrans" presStyleLbl="sibTrans2D1" presStyleIdx="0" presStyleCnt="4"/>
      <dgm:spPr/>
      <dgm:t>
        <a:bodyPr/>
        <a:lstStyle/>
        <a:p>
          <a:endParaRPr lang="ru-RU"/>
        </a:p>
      </dgm:t>
    </dgm:pt>
    <dgm:pt modelId="{48B6D097-420E-4C44-BF94-83B59ADD8D70}" type="pres">
      <dgm:prSet presAssocID="{7C498988-451D-45AD-AA9C-36100AF10C01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CA4399B-544F-404F-83CF-C74614976059}" type="pres">
      <dgm:prSet presAssocID="{CC1AD349-D948-40F6-82F5-2A320BB0557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57F1F-DF83-4BAE-9133-EBA861440B8C}" type="pres">
      <dgm:prSet presAssocID="{5FFDD1B6-4303-4019-8357-54215F714EAB}" presName="sibTrans" presStyleLbl="sibTrans2D1" presStyleIdx="1" presStyleCnt="4"/>
      <dgm:spPr/>
      <dgm:t>
        <a:bodyPr/>
        <a:lstStyle/>
        <a:p>
          <a:endParaRPr lang="ru-RU"/>
        </a:p>
      </dgm:t>
    </dgm:pt>
    <dgm:pt modelId="{C6B6DE9C-64CE-4768-869C-D9DF6D5CA75F}" type="pres">
      <dgm:prSet presAssocID="{5FFDD1B6-4303-4019-8357-54215F714EAB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13F3C215-23AA-4F6B-8840-71F0BEA86285}" type="pres">
      <dgm:prSet presAssocID="{C1967FF9-9026-42EE-A8DF-C429A1E47B6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C74376-B81D-4318-ABE8-43D15423A052}" type="pres">
      <dgm:prSet presAssocID="{FC4F9201-6892-41CB-AD9D-6DCDBC4EF7E2}" presName="sibTrans" presStyleLbl="sibTrans2D1" presStyleIdx="2" presStyleCnt="4"/>
      <dgm:spPr/>
      <dgm:t>
        <a:bodyPr/>
        <a:lstStyle/>
        <a:p>
          <a:endParaRPr lang="ru-RU"/>
        </a:p>
      </dgm:t>
    </dgm:pt>
    <dgm:pt modelId="{84E4570A-C6AA-4A35-8CA0-E72F7FB91C04}" type="pres">
      <dgm:prSet presAssocID="{FC4F9201-6892-41CB-AD9D-6DCDBC4EF7E2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4960662-77CC-4546-B940-0A0F6DE3EF49}" type="pres">
      <dgm:prSet presAssocID="{551679C6-5E3C-4F29-B597-6A10088DD79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3FC49-7CF3-40F9-88CC-C7A1743843E2}" type="pres">
      <dgm:prSet presAssocID="{11A46959-2B63-4463-B8D7-32B385011A39}" presName="sibTrans" presStyleLbl="sibTrans2D1" presStyleIdx="3" presStyleCnt="4"/>
      <dgm:spPr/>
      <dgm:t>
        <a:bodyPr/>
        <a:lstStyle/>
        <a:p>
          <a:endParaRPr lang="ru-RU"/>
        </a:p>
      </dgm:t>
    </dgm:pt>
    <dgm:pt modelId="{48190EB7-3191-4855-B705-9BF19E67B2DF}" type="pres">
      <dgm:prSet presAssocID="{11A46959-2B63-4463-B8D7-32B385011A39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635109EB-ACB2-425D-9B6B-074B88850E2A}" type="presOf" srcId="{FC4F9201-6892-41CB-AD9D-6DCDBC4EF7E2}" destId="{2AC74376-B81D-4318-ABE8-43D15423A052}" srcOrd="0" destOrd="0" presId="urn:microsoft.com/office/officeart/2005/8/layout/cycle2"/>
    <dgm:cxn modelId="{3E809EAD-0009-4722-A820-288F2F04747D}" type="presOf" srcId="{5FFDD1B6-4303-4019-8357-54215F714EAB}" destId="{B1E57F1F-DF83-4BAE-9133-EBA861440B8C}" srcOrd="0" destOrd="0" presId="urn:microsoft.com/office/officeart/2005/8/layout/cycle2"/>
    <dgm:cxn modelId="{F713B79C-6A9B-4564-93BF-1A311D072B9A}" srcId="{905CFC49-C310-43AA-A887-77380A1352B4}" destId="{4C0A3E4A-7F74-4206-A5E3-3E414212D241}" srcOrd="0" destOrd="0" parTransId="{15DC92BE-EA9E-4209-8114-006BDDBA8AAA}" sibTransId="{7C498988-451D-45AD-AA9C-36100AF10C01}"/>
    <dgm:cxn modelId="{50E54422-9F44-4983-94FA-E010E3EB5719}" type="presOf" srcId="{11A46959-2B63-4463-B8D7-32B385011A39}" destId="{E793FC49-7CF3-40F9-88CC-C7A1743843E2}" srcOrd="0" destOrd="0" presId="urn:microsoft.com/office/officeart/2005/8/layout/cycle2"/>
    <dgm:cxn modelId="{C2857DED-3C05-4E05-8C37-1C78458F00E7}" srcId="{905CFC49-C310-43AA-A887-77380A1352B4}" destId="{C1967FF9-9026-42EE-A8DF-C429A1E47B6E}" srcOrd="2" destOrd="0" parTransId="{0811EBFF-5676-468A-B9EF-82C14942155B}" sibTransId="{FC4F9201-6892-41CB-AD9D-6DCDBC4EF7E2}"/>
    <dgm:cxn modelId="{09E0C46F-1263-4331-B867-19518D2CE880}" type="presOf" srcId="{905CFC49-C310-43AA-A887-77380A1352B4}" destId="{F3DD0999-CF58-4563-96F5-397D8D98F002}" srcOrd="0" destOrd="0" presId="urn:microsoft.com/office/officeart/2005/8/layout/cycle2"/>
    <dgm:cxn modelId="{9E0EB41D-7533-4478-B845-E24161DA5375}" srcId="{905CFC49-C310-43AA-A887-77380A1352B4}" destId="{CC1AD349-D948-40F6-82F5-2A320BB0557A}" srcOrd="1" destOrd="0" parTransId="{31D4A9FF-BD2C-4F2B-BCC8-BF6404C8B512}" sibTransId="{5FFDD1B6-4303-4019-8357-54215F714EAB}"/>
    <dgm:cxn modelId="{DB6D9100-7D95-4DBE-BBBD-91EEECBD7EF3}" type="presOf" srcId="{7C498988-451D-45AD-AA9C-36100AF10C01}" destId="{48B6D097-420E-4C44-BF94-83B59ADD8D70}" srcOrd="1" destOrd="0" presId="urn:microsoft.com/office/officeart/2005/8/layout/cycle2"/>
    <dgm:cxn modelId="{08BF958C-AA1C-4240-AA24-CBC6999267D1}" type="presOf" srcId="{11A46959-2B63-4463-B8D7-32B385011A39}" destId="{48190EB7-3191-4855-B705-9BF19E67B2DF}" srcOrd="1" destOrd="0" presId="urn:microsoft.com/office/officeart/2005/8/layout/cycle2"/>
    <dgm:cxn modelId="{6206C855-0E19-4D25-B509-1527FC4ABD28}" type="presOf" srcId="{CC1AD349-D948-40F6-82F5-2A320BB0557A}" destId="{0CA4399B-544F-404F-83CF-C74614976059}" srcOrd="0" destOrd="0" presId="urn:microsoft.com/office/officeart/2005/8/layout/cycle2"/>
    <dgm:cxn modelId="{0B8B71F1-DF69-4414-AEBE-A8B6336CF4EF}" type="presOf" srcId="{C1967FF9-9026-42EE-A8DF-C429A1E47B6E}" destId="{13F3C215-23AA-4F6B-8840-71F0BEA86285}" srcOrd="0" destOrd="0" presId="urn:microsoft.com/office/officeart/2005/8/layout/cycle2"/>
    <dgm:cxn modelId="{B202A6A1-04A3-4003-8573-495DCC8B5934}" type="presOf" srcId="{7C498988-451D-45AD-AA9C-36100AF10C01}" destId="{32EF34A3-0D2D-4BB4-A4D3-142B6DBEA04F}" srcOrd="0" destOrd="0" presId="urn:microsoft.com/office/officeart/2005/8/layout/cycle2"/>
    <dgm:cxn modelId="{EC256F37-3DB0-4575-A02E-C5D409E4D4D8}" type="presOf" srcId="{5FFDD1B6-4303-4019-8357-54215F714EAB}" destId="{C6B6DE9C-64CE-4768-869C-D9DF6D5CA75F}" srcOrd="1" destOrd="0" presId="urn:microsoft.com/office/officeart/2005/8/layout/cycle2"/>
    <dgm:cxn modelId="{B202FA65-27A3-4CBE-9D0A-992F65771684}" type="presOf" srcId="{551679C6-5E3C-4F29-B597-6A10088DD790}" destId="{74960662-77CC-4546-B940-0A0F6DE3EF49}" srcOrd="0" destOrd="0" presId="urn:microsoft.com/office/officeart/2005/8/layout/cycle2"/>
    <dgm:cxn modelId="{FFD6D631-6061-4136-BC3C-6C5458A9304B}" srcId="{905CFC49-C310-43AA-A887-77380A1352B4}" destId="{551679C6-5E3C-4F29-B597-6A10088DD790}" srcOrd="3" destOrd="0" parTransId="{ADD52EA1-8E1E-48A9-B1D9-90A86F788A5B}" sibTransId="{11A46959-2B63-4463-B8D7-32B385011A39}"/>
    <dgm:cxn modelId="{A3C4E374-3FC3-4538-B9B9-5A25235CB498}" type="presOf" srcId="{FC4F9201-6892-41CB-AD9D-6DCDBC4EF7E2}" destId="{84E4570A-C6AA-4A35-8CA0-E72F7FB91C04}" srcOrd="1" destOrd="0" presId="urn:microsoft.com/office/officeart/2005/8/layout/cycle2"/>
    <dgm:cxn modelId="{9AD71A04-418B-4EFE-9679-88EE47301F22}" type="presOf" srcId="{4C0A3E4A-7F74-4206-A5E3-3E414212D241}" destId="{BE4FFA2B-3FE1-44D2-867F-B9C99E185187}" srcOrd="0" destOrd="0" presId="urn:microsoft.com/office/officeart/2005/8/layout/cycle2"/>
    <dgm:cxn modelId="{0D7695DD-5A34-4B5E-8C36-D552D7EE5871}" type="presParOf" srcId="{F3DD0999-CF58-4563-96F5-397D8D98F002}" destId="{BE4FFA2B-3FE1-44D2-867F-B9C99E185187}" srcOrd="0" destOrd="0" presId="urn:microsoft.com/office/officeart/2005/8/layout/cycle2"/>
    <dgm:cxn modelId="{F019EC3F-864A-4EEF-909B-4B00FF1C27E3}" type="presParOf" srcId="{F3DD0999-CF58-4563-96F5-397D8D98F002}" destId="{32EF34A3-0D2D-4BB4-A4D3-142B6DBEA04F}" srcOrd="1" destOrd="0" presId="urn:microsoft.com/office/officeart/2005/8/layout/cycle2"/>
    <dgm:cxn modelId="{83179977-B941-4F1A-BD19-84922F6C6D10}" type="presParOf" srcId="{32EF34A3-0D2D-4BB4-A4D3-142B6DBEA04F}" destId="{48B6D097-420E-4C44-BF94-83B59ADD8D70}" srcOrd="0" destOrd="0" presId="urn:microsoft.com/office/officeart/2005/8/layout/cycle2"/>
    <dgm:cxn modelId="{99C6786A-F48A-420D-87C4-275F13EECC4D}" type="presParOf" srcId="{F3DD0999-CF58-4563-96F5-397D8D98F002}" destId="{0CA4399B-544F-404F-83CF-C74614976059}" srcOrd="2" destOrd="0" presId="urn:microsoft.com/office/officeart/2005/8/layout/cycle2"/>
    <dgm:cxn modelId="{94E4AE44-9F6B-4E31-8A57-73A9325B9F58}" type="presParOf" srcId="{F3DD0999-CF58-4563-96F5-397D8D98F002}" destId="{B1E57F1F-DF83-4BAE-9133-EBA861440B8C}" srcOrd="3" destOrd="0" presId="urn:microsoft.com/office/officeart/2005/8/layout/cycle2"/>
    <dgm:cxn modelId="{F657BF23-7527-4F19-8638-FC0A7DA72F4A}" type="presParOf" srcId="{B1E57F1F-DF83-4BAE-9133-EBA861440B8C}" destId="{C6B6DE9C-64CE-4768-869C-D9DF6D5CA75F}" srcOrd="0" destOrd="0" presId="urn:microsoft.com/office/officeart/2005/8/layout/cycle2"/>
    <dgm:cxn modelId="{C31EBB39-A5ED-4E9C-A993-DA1987A2D9E7}" type="presParOf" srcId="{F3DD0999-CF58-4563-96F5-397D8D98F002}" destId="{13F3C215-23AA-4F6B-8840-71F0BEA86285}" srcOrd="4" destOrd="0" presId="urn:microsoft.com/office/officeart/2005/8/layout/cycle2"/>
    <dgm:cxn modelId="{58670C86-1641-497E-9653-FC6000ECB0F7}" type="presParOf" srcId="{F3DD0999-CF58-4563-96F5-397D8D98F002}" destId="{2AC74376-B81D-4318-ABE8-43D15423A052}" srcOrd="5" destOrd="0" presId="urn:microsoft.com/office/officeart/2005/8/layout/cycle2"/>
    <dgm:cxn modelId="{A56D3950-3ECB-48DE-BE5B-BB8334ECDA9A}" type="presParOf" srcId="{2AC74376-B81D-4318-ABE8-43D15423A052}" destId="{84E4570A-C6AA-4A35-8CA0-E72F7FB91C04}" srcOrd="0" destOrd="0" presId="urn:microsoft.com/office/officeart/2005/8/layout/cycle2"/>
    <dgm:cxn modelId="{F9675163-5F8D-4CF9-85D0-DA1685D740BF}" type="presParOf" srcId="{F3DD0999-CF58-4563-96F5-397D8D98F002}" destId="{74960662-77CC-4546-B940-0A0F6DE3EF49}" srcOrd="6" destOrd="0" presId="urn:microsoft.com/office/officeart/2005/8/layout/cycle2"/>
    <dgm:cxn modelId="{1D4EC273-9715-460F-BC26-353E8DAACC5F}" type="presParOf" srcId="{F3DD0999-CF58-4563-96F5-397D8D98F002}" destId="{E793FC49-7CF3-40F9-88CC-C7A1743843E2}" srcOrd="7" destOrd="0" presId="urn:microsoft.com/office/officeart/2005/8/layout/cycle2"/>
    <dgm:cxn modelId="{0B3DFC08-73DE-4485-B9BB-00C39621CD1E}" type="presParOf" srcId="{E793FC49-7CF3-40F9-88CC-C7A1743843E2}" destId="{48190EB7-3191-4855-B705-9BF19E67B2D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258122-890B-4CCD-9671-46704F53AC4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6C8FC8-6ED5-4084-BF5A-71F8A1909D9E}">
      <dgm:prSet phldrT="[Текст]"/>
      <dgm:spPr/>
      <dgm:t>
        <a:bodyPr/>
        <a:lstStyle/>
        <a:p>
          <a:r>
            <a:rPr lang="uk-UA" dirty="0" smtClean="0"/>
            <a:t>Структура повторення</a:t>
          </a:r>
          <a:endParaRPr lang="ru-RU" dirty="0"/>
        </a:p>
      </dgm:t>
    </dgm:pt>
    <dgm:pt modelId="{9F089D99-6D50-430C-956D-2D41A67EE08A}" type="parTrans" cxnId="{230C74FD-ECB4-4E10-AD6A-5CE373E2DD02}">
      <dgm:prSet/>
      <dgm:spPr/>
      <dgm:t>
        <a:bodyPr/>
        <a:lstStyle/>
        <a:p>
          <a:endParaRPr lang="ru-RU"/>
        </a:p>
      </dgm:t>
    </dgm:pt>
    <dgm:pt modelId="{FB3F0594-8316-4DA7-96AD-8748B67717E1}" type="sibTrans" cxnId="{230C74FD-ECB4-4E10-AD6A-5CE373E2DD02}">
      <dgm:prSet/>
      <dgm:spPr/>
      <dgm:t>
        <a:bodyPr/>
        <a:lstStyle/>
        <a:p>
          <a:endParaRPr lang="ru-RU"/>
        </a:p>
      </dgm:t>
    </dgm:pt>
    <dgm:pt modelId="{DB7F7239-F22A-4925-9DA9-CBC42702926C}">
      <dgm:prSet phldrT="[Текст]"/>
      <dgm:spPr/>
      <dgm:t>
        <a:bodyPr/>
        <a:lstStyle/>
        <a:p>
          <a:r>
            <a:rPr lang="uk-UA" dirty="0" smtClean="0"/>
            <a:t>визначена кількість повторень</a:t>
          </a:r>
          <a:endParaRPr lang="ru-RU" dirty="0"/>
        </a:p>
      </dgm:t>
    </dgm:pt>
    <dgm:pt modelId="{80DA2F29-0F8A-46AC-97B0-5EACED1F1469}" type="parTrans" cxnId="{F3A1E528-BEEE-482C-B769-719EFC648E49}">
      <dgm:prSet/>
      <dgm:spPr/>
      <dgm:t>
        <a:bodyPr/>
        <a:lstStyle/>
        <a:p>
          <a:endParaRPr lang="ru-RU"/>
        </a:p>
      </dgm:t>
    </dgm:pt>
    <dgm:pt modelId="{6EE83D56-07EA-4FFE-ACF1-45A9DD1F5E21}" type="sibTrans" cxnId="{F3A1E528-BEEE-482C-B769-719EFC648E49}">
      <dgm:prSet/>
      <dgm:spPr/>
      <dgm:t>
        <a:bodyPr/>
        <a:lstStyle/>
        <a:p>
          <a:endParaRPr lang="ru-RU"/>
        </a:p>
      </dgm:t>
    </dgm:pt>
    <dgm:pt modelId="{598B1F76-6C4E-46B7-8C5F-24996C2F5447}">
      <dgm:prSet phldrT="[Текст]"/>
      <dgm:spPr/>
      <dgm:t>
        <a:bodyPr/>
        <a:lstStyle/>
        <a:p>
          <a:r>
            <a:rPr lang="uk-UA" dirty="0" smtClean="0"/>
            <a:t>невідома кількість повторень</a:t>
          </a:r>
          <a:endParaRPr lang="ru-RU" dirty="0"/>
        </a:p>
      </dgm:t>
    </dgm:pt>
    <dgm:pt modelId="{982DAB93-8918-44F5-BD6A-99AAA1D4ED0E}" type="parTrans" cxnId="{FBF17DEB-BB16-4659-B7F5-21AD269F6608}">
      <dgm:prSet/>
      <dgm:spPr/>
      <dgm:t>
        <a:bodyPr/>
        <a:lstStyle/>
        <a:p>
          <a:endParaRPr lang="ru-RU"/>
        </a:p>
      </dgm:t>
    </dgm:pt>
    <dgm:pt modelId="{993FF44C-7DDD-41E0-8F14-A7B419365293}" type="sibTrans" cxnId="{FBF17DEB-BB16-4659-B7F5-21AD269F6608}">
      <dgm:prSet/>
      <dgm:spPr/>
      <dgm:t>
        <a:bodyPr/>
        <a:lstStyle/>
        <a:p>
          <a:endParaRPr lang="ru-RU"/>
        </a:p>
      </dgm:t>
    </dgm:pt>
    <dgm:pt modelId="{98D0F18F-EAF4-41FB-A3D4-889B2F1D1BA1}" type="pres">
      <dgm:prSet presAssocID="{F9258122-890B-4CCD-9671-46704F53AC4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EA432E0-9A42-4CA5-8F3D-705706203237}" type="pres">
      <dgm:prSet presAssocID="{886C8FC8-6ED5-4084-BF5A-71F8A1909D9E}" presName="hierRoot1" presStyleCnt="0"/>
      <dgm:spPr/>
    </dgm:pt>
    <dgm:pt modelId="{E681D75F-5377-4C8A-9AA7-19CED7EF7140}" type="pres">
      <dgm:prSet presAssocID="{886C8FC8-6ED5-4084-BF5A-71F8A1909D9E}" presName="composite" presStyleCnt="0"/>
      <dgm:spPr/>
    </dgm:pt>
    <dgm:pt modelId="{77751134-7B9E-4EF1-917B-BB35B739EE13}" type="pres">
      <dgm:prSet presAssocID="{886C8FC8-6ED5-4084-BF5A-71F8A1909D9E}" presName="background" presStyleLbl="node0" presStyleIdx="0" presStyleCnt="1"/>
      <dgm:spPr/>
    </dgm:pt>
    <dgm:pt modelId="{2FFEF335-5AFC-48C4-9B99-895AE1DE6814}" type="pres">
      <dgm:prSet presAssocID="{886C8FC8-6ED5-4084-BF5A-71F8A1909D9E}" presName="text" presStyleLbl="fgAcc0" presStyleIdx="0" presStyleCnt="1" custScaleX="1293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92C31C-79D6-4B93-9042-A1B9EA3AB63B}" type="pres">
      <dgm:prSet presAssocID="{886C8FC8-6ED5-4084-BF5A-71F8A1909D9E}" presName="hierChild2" presStyleCnt="0"/>
      <dgm:spPr/>
    </dgm:pt>
    <dgm:pt modelId="{586BA225-D4D1-47F4-8F6B-909CCD937936}" type="pres">
      <dgm:prSet presAssocID="{80DA2F29-0F8A-46AC-97B0-5EACED1F1469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D0D3B6F-B210-4C25-A6B7-DAAB37D786AD}" type="pres">
      <dgm:prSet presAssocID="{DB7F7239-F22A-4925-9DA9-CBC42702926C}" presName="hierRoot2" presStyleCnt="0"/>
      <dgm:spPr/>
    </dgm:pt>
    <dgm:pt modelId="{6A6860C8-2323-40A6-B3A6-72C550DEB682}" type="pres">
      <dgm:prSet presAssocID="{DB7F7239-F22A-4925-9DA9-CBC42702926C}" presName="composite2" presStyleCnt="0"/>
      <dgm:spPr/>
    </dgm:pt>
    <dgm:pt modelId="{102F367E-0A35-43E7-873A-0B786854ACA9}" type="pres">
      <dgm:prSet presAssocID="{DB7F7239-F22A-4925-9DA9-CBC42702926C}" presName="background2" presStyleLbl="node2" presStyleIdx="0" presStyleCnt="2"/>
      <dgm:spPr/>
    </dgm:pt>
    <dgm:pt modelId="{DA723467-52CD-471A-8238-F7F8C888DFF5}" type="pres">
      <dgm:prSet presAssocID="{DB7F7239-F22A-4925-9DA9-CBC42702926C}" presName="text2" presStyleLbl="fgAcc2" presStyleIdx="0" presStyleCnt="2" custScaleX="1348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9D37FE-B842-4231-A865-DB1D3FCB2C4C}" type="pres">
      <dgm:prSet presAssocID="{DB7F7239-F22A-4925-9DA9-CBC42702926C}" presName="hierChild3" presStyleCnt="0"/>
      <dgm:spPr/>
    </dgm:pt>
    <dgm:pt modelId="{76674B69-CAB3-4845-86B5-C7E2C273B3D6}" type="pres">
      <dgm:prSet presAssocID="{982DAB93-8918-44F5-BD6A-99AAA1D4ED0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E143B49-86D4-4B91-BC5E-A7837D0E593C}" type="pres">
      <dgm:prSet presAssocID="{598B1F76-6C4E-46B7-8C5F-24996C2F5447}" presName="hierRoot2" presStyleCnt="0"/>
      <dgm:spPr/>
    </dgm:pt>
    <dgm:pt modelId="{CF7F8F8F-F150-432F-B7E0-00C62EF80690}" type="pres">
      <dgm:prSet presAssocID="{598B1F76-6C4E-46B7-8C5F-24996C2F5447}" presName="composite2" presStyleCnt="0"/>
      <dgm:spPr/>
    </dgm:pt>
    <dgm:pt modelId="{E790912C-A4ED-47D4-8843-B063A5EC72F6}" type="pres">
      <dgm:prSet presAssocID="{598B1F76-6C4E-46B7-8C5F-24996C2F5447}" presName="background2" presStyleLbl="node2" presStyleIdx="1" presStyleCnt="2"/>
      <dgm:spPr/>
    </dgm:pt>
    <dgm:pt modelId="{5C42AAF0-5648-417D-8509-A677620FA9B9}" type="pres">
      <dgm:prSet presAssocID="{598B1F76-6C4E-46B7-8C5F-24996C2F5447}" presName="text2" presStyleLbl="fgAcc2" presStyleIdx="1" presStyleCnt="2" custScaleX="130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8F3142-583D-4E3A-8E7F-CC4FF3D6D05E}" type="pres">
      <dgm:prSet presAssocID="{598B1F76-6C4E-46B7-8C5F-24996C2F5447}" presName="hierChild3" presStyleCnt="0"/>
      <dgm:spPr/>
    </dgm:pt>
  </dgm:ptLst>
  <dgm:cxnLst>
    <dgm:cxn modelId="{8A716F08-E517-4679-AC21-892A9664962F}" type="presOf" srcId="{982DAB93-8918-44F5-BD6A-99AAA1D4ED0E}" destId="{76674B69-CAB3-4845-86B5-C7E2C273B3D6}" srcOrd="0" destOrd="0" presId="urn:microsoft.com/office/officeart/2005/8/layout/hierarchy1"/>
    <dgm:cxn modelId="{ABB7B702-FAC9-45A0-B95B-D5EC527F4E6A}" type="presOf" srcId="{598B1F76-6C4E-46B7-8C5F-24996C2F5447}" destId="{5C42AAF0-5648-417D-8509-A677620FA9B9}" srcOrd="0" destOrd="0" presId="urn:microsoft.com/office/officeart/2005/8/layout/hierarchy1"/>
    <dgm:cxn modelId="{12A3F9E8-4552-475C-8F71-92A193A28EB8}" type="presOf" srcId="{886C8FC8-6ED5-4084-BF5A-71F8A1909D9E}" destId="{2FFEF335-5AFC-48C4-9B99-895AE1DE6814}" srcOrd="0" destOrd="0" presId="urn:microsoft.com/office/officeart/2005/8/layout/hierarchy1"/>
    <dgm:cxn modelId="{FBF17DEB-BB16-4659-B7F5-21AD269F6608}" srcId="{886C8FC8-6ED5-4084-BF5A-71F8A1909D9E}" destId="{598B1F76-6C4E-46B7-8C5F-24996C2F5447}" srcOrd="1" destOrd="0" parTransId="{982DAB93-8918-44F5-BD6A-99AAA1D4ED0E}" sibTransId="{993FF44C-7DDD-41E0-8F14-A7B419365293}"/>
    <dgm:cxn modelId="{825E52AC-E6B0-47D7-968C-A94D4DD5603D}" type="presOf" srcId="{DB7F7239-F22A-4925-9DA9-CBC42702926C}" destId="{DA723467-52CD-471A-8238-F7F8C888DFF5}" srcOrd="0" destOrd="0" presId="urn:microsoft.com/office/officeart/2005/8/layout/hierarchy1"/>
    <dgm:cxn modelId="{F3A1E528-BEEE-482C-B769-719EFC648E49}" srcId="{886C8FC8-6ED5-4084-BF5A-71F8A1909D9E}" destId="{DB7F7239-F22A-4925-9DA9-CBC42702926C}" srcOrd="0" destOrd="0" parTransId="{80DA2F29-0F8A-46AC-97B0-5EACED1F1469}" sibTransId="{6EE83D56-07EA-4FFE-ACF1-45A9DD1F5E21}"/>
    <dgm:cxn modelId="{230C74FD-ECB4-4E10-AD6A-5CE373E2DD02}" srcId="{F9258122-890B-4CCD-9671-46704F53AC44}" destId="{886C8FC8-6ED5-4084-BF5A-71F8A1909D9E}" srcOrd="0" destOrd="0" parTransId="{9F089D99-6D50-430C-956D-2D41A67EE08A}" sibTransId="{FB3F0594-8316-4DA7-96AD-8748B67717E1}"/>
    <dgm:cxn modelId="{CEA3F54E-6FE3-4D8D-8E28-4A590026D24F}" type="presOf" srcId="{80DA2F29-0F8A-46AC-97B0-5EACED1F1469}" destId="{586BA225-D4D1-47F4-8F6B-909CCD937936}" srcOrd="0" destOrd="0" presId="urn:microsoft.com/office/officeart/2005/8/layout/hierarchy1"/>
    <dgm:cxn modelId="{4147390A-7602-47F2-98B1-D4B0B0C13E2D}" type="presOf" srcId="{F9258122-890B-4CCD-9671-46704F53AC44}" destId="{98D0F18F-EAF4-41FB-A3D4-889B2F1D1BA1}" srcOrd="0" destOrd="0" presId="urn:microsoft.com/office/officeart/2005/8/layout/hierarchy1"/>
    <dgm:cxn modelId="{3387F0FC-9490-4E1F-8B75-131FA65157D5}" type="presParOf" srcId="{98D0F18F-EAF4-41FB-A3D4-889B2F1D1BA1}" destId="{AEA432E0-9A42-4CA5-8F3D-705706203237}" srcOrd="0" destOrd="0" presId="urn:microsoft.com/office/officeart/2005/8/layout/hierarchy1"/>
    <dgm:cxn modelId="{D40E4E07-3EE9-4F60-A8F0-0A3685011563}" type="presParOf" srcId="{AEA432E0-9A42-4CA5-8F3D-705706203237}" destId="{E681D75F-5377-4C8A-9AA7-19CED7EF7140}" srcOrd="0" destOrd="0" presId="urn:microsoft.com/office/officeart/2005/8/layout/hierarchy1"/>
    <dgm:cxn modelId="{26C04979-19C8-4AB5-961D-2B1677A6FEAD}" type="presParOf" srcId="{E681D75F-5377-4C8A-9AA7-19CED7EF7140}" destId="{77751134-7B9E-4EF1-917B-BB35B739EE13}" srcOrd="0" destOrd="0" presId="urn:microsoft.com/office/officeart/2005/8/layout/hierarchy1"/>
    <dgm:cxn modelId="{83511047-10C1-4FA7-AC26-18E869F34FE7}" type="presParOf" srcId="{E681D75F-5377-4C8A-9AA7-19CED7EF7140}" destId="{2FFEF335-5AFC-48C4-9B99-895AE1DE6814}" srcOrd="1" destOrd="0" presId="urn:microsoft.com/office/officeart/2005/8/layout/hierarchy1"/>
    <dgm:cxn modelId="{9DE21A53-F89F-4762-9201-E3941BD195D2}" type="presParOf" srcId="{AEA432E0-9A42-4CA5-8F3D-705706203237}" destId="{5592C31C-79D6-4B93-9042-A1B9EA3AB63B}" srcOrd="1" destOrd="0" presId="urn:microsoft.com/office/officeart/2005/8/layout/hierarchy1"/>
    <dgm:cxn modelId="{B41E486E-E66E-437C-9CFC-F8415C7B2BB5}" type="presParOf" srcId="{5592C31C-79D6-4B93-9042-A1B9EA3AB63B}" destId="{586BA225-D4D1-47F4-8F6B-909CCD937936}" srcOrd="0" destOrd="0" presId="urn:microsoft.com/office/officeart/2005/8/layout/hierarchy1"/>
    <dgm:cxn modelId="{8F09E425-E8DD-46A1-B4D6-C1E089520E2F}" type="presParOf" srcId="{5592C31C-79D6-4B93-9042-A1B9EA3AB63B}" destId="{FD0D3B6F-B210-4C25-A6B7-DAAB37D786AD}" srcOrd="1" destOrd="0" presId="urn:microsoft.com/office/officeart/2005/8/layout/hierarchy1"/>
    <dgm:cxn modelId="{84C37C61-5CA9-4980-88AC-7E7397D1DFD2}" type="presParOf" srcId="{FD0D3B6F-B210-4C25-A6B7-DAAB37D786AD}" destId="{6A6860C8-2323-40A6-B3A6-72C550DEB682}" srcOrd="0" destOrd="0" presId="urn:microsoft.com/office/officeart/2005/8/layout/hierarchy1"/>
    <dgm:cxn modelId="{A51C134C-7A40-48FB-9452-720CA5DEA318}" type="presParOf" srcId="{6A6860C8-2323-40A6-B3A6-72C550DEB682}" destId="{102F367E-0A35-43E7-873A-0B786854ACA9}" srcOrd="0" destOrd="0" presId="urn:microsoft.com/office/officeart/2005/8/layout/hierarchy1"/>
    <dgm:cxn modelId="{8776E94E-8A1B-4F48-9054-100EC0F9E13D}" type="presParOf" srcId="{6A6860C8-2323-40A6-B3A6-72C550DEB682}" destId="{DA723467-52CD-471A-8238-F7F8C888DFF5}" srcOrd="1" destOrd="0" presId="urn:microsoft.com/office/officeart/2005/8/layout/hierarchy1"/>
    <dgm:cxn modelId="{F3ABD5A9-81EC-4CC6-B0CE-A96617F39548}" type="presParOf" srcId="{FD0D3B6F-B210-4C25-A6B7-DAAB37D786AD}" destId="{2D9D37FE-B842-4231-A865-DB1D3FCB2C4C}" srcOrd="1" destOrd="0" presId="urn:microsoft.com/office/officeart/2005/8/layout/hierarchy1"/>
    <dgm:cxn modelId="{C887F2FD-2013-4952-829F-D0062491E88D}" type="presParOf" srcId="{5592C31C-79D6-4B93-9042-A1B9EA3AB63B}" destId="{76674B69-CAB3-4845-86B5-C7E2C273B3D6}" srcOrd="2" destOrd="0" presId="urn:microsoft.com/office/officeart/2005/8/layout/hierarchy1"/>
    <dgm:cxn modelId="{76FBC450-C885-4B97-8BEC-F9DE3077C014}" type="presParOf" srcId="{5592C31C-79D6-4B93-9042-A1B9EA3AB63B}" destId="{BE143B49-86D4-4B91-BC5E-A7837D0E593C}" srcOrd="3" destOrd="0" presId="urn:microsoft.com/office/officeart/2005/8/layout/hierarchy1"/>
    <dgm:cxn modelId="{C3208722-E0F7-4173-9E95-1D721995CE18}" type="presParOf" srcId="{BE143B49-86D4-4B91-BC5E-A7837D0E593C}" destId="{CF7F8F8F-F150-432F-B7E0-00C62EF80690}" srcOrd="0" destOrd="0" presId="urn:microsoft.com/office/officeart/2005/8/layout/hierarchy1"/>
    <dgm:cxn modelId="{5B3CC81E-F694-4120-A6DC-F3DC8D9B7B10}" type="presParOf" srcId="{CF7F8F8F-F150-432F-B7E0-00C62EF80690}" destId="{E790912C-A4ED-47D4-8843-B063A5EC72F6}" srcOrd="0" destOrd="0" presId="urn:microsoft.com/office/officeart/2005/8/layout/hierarchy1"/>
    <dgm:cxn modelId="{6187B782-49D1-4D18-BFA4-2BB3986E2B29}" type="presParOf" srcId="{CF7F8F8F-F150-432F-B7E0-00C62EF80690}" destId="{5C42AAF0-5648-417D-8509-A677620FA9B9}" srcOrd="1" destOrd="0" presId="urn:microsoft.com/office/officeart/2005/8/layout/hierarchy1"/>
    <dgm:cxn modelId="{A020E599-3372-441A-B55A-3FE9ACEA1F32}" type="presParOf" srcId="{BE143B49-86D4-4B91-BC5E-A7837D0E593C}" destId="{1C8F3142-583D-4E3A-8E7F-CC4FF3D6D05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5C06F-A3DB-466F-9797-DE2305AD0638}">
      <dsp:nvSpPr>
        <dsp:cNvPr id="0" name=""/>
        <dsp:cNvSpPr/>
      </dsp:nvSpPr>
      <dsp:spPr>
        <a:xfrm rot="5400000">
          <a:off x="668143" y="1192043"/>
          <a:ext cx="1046873" cy="11918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0A9EDF9-9A95-4996-AD4B-E9F7C5DAC215}">
      <dsp:nvSpPr>
        <dsp:cNvPr id="0" name=""/>
        <dsp:cNvSpPr/>
      </dsp:nvSpPr>
      <dsp:spPr>
        <a:xfrm>
          <a:off x="101439" y="31563"/>
          <a:ext cx="2341011" cy="1233566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Які є базові алгоритмічні структури? </a:t>
          </a:r>
          <a:endParaRPr lang="ru-RU" sz="2000" kern="1200" dirty="0"/>
        </a:p>
      </dsp:txBody>
      <dsp:txXfrm>
        <a:off x="101439" y="31563"/>
        <a:ext cx="2341011" cy="1233566"/>
      </dsp:txXfrm>
    </dsp:sp>
    <dsp:sp modelId="{A36ABE2D-172A-480E-800F-487A0A113C29}">
      <dsp:nvSpPr>
        <dsp:cNvPr id="0" name=""/>
        <dsp:cNvSpPr/>
      </dsp:nvSpPr>
      <dsp:spPr>
        <a:xfrm>
          <a:off x="2153104" y="149212"/>
          <a:ext cx="1281742" cy="997022"/>
        </a:xfrm>
        <a:prstGeom prst="rect">
          <a:avLst/>
        </a:prstGeom>
        <a:noFill/>
        <a:ln w="100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ADD51D-C3C9-4D4F-81E9-976A4B268853}">
      <dsp:nvSpPr>
        <dsp:cNvPr id="0" name=""/>
        <dsp:cNvSpPr/>
      </dsp:nvSpPr>
      <dsp:spPr>
        <a:xfrm rot="5400000">
          <a:off x="2319198" y="2577745"/>
          <a:ext cx="1046873" cy="11918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476300"/>
            <a:satOff val="-29699"/>
            <a:lumOff val="3537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2976B8A-A61E-45B7-A9DC-B1040C965902}">
      <dsp:nvSpPr>
        <dsp:cNvPr id="0" name=""/>
        <dsp:cNvSpPr/>
      </dsp:nvSpPr>
      <dsp:spPr>
        <a:xfrm>
          <a:off x="1701475" y="1417265"/>
          <a:ext cx="2443049" cy="1233566"/>
        </a:xfrm>
        <a:prstGeom prst="roundRect">
          <a:avLst>
            <a:gd name="adj" fmla="val 166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Для чого використовують структуру розгалуження?</a:t>
          </a:r>
          <a:endParaRPr lang="ru-RU" sz="2000" kern="1200" dirty="0"/>
        </a:p>
      </dsp:txBody>
      <dsp:txXfrm>
        <a:off x="1701475" y="1417265"/>
        <a:ext cx="2443049" cy="1233566"/>
      </dsp:txXfrm>
    </dsp:sp>
    <dsp:sp modelId="{61F278DE-3432-49F5-83B8-B38C229ED0BE}">
      <dsp:nvSpPr>
        <dsp:cNvPr id="0" name=""/>
        <dsp:cNvSpPr/>
      </dsp:nvSpPr>
      <dsp:spPr>
        <a:xfrm>
          <a:off x="3804159" y="1534913"/>
          <a:ext cx="1281742" cy="997022"/>
        </a:xfrm>
        <a:prstGeom prst="rect">
          <a:avLst/>
        </a:prstGeom>
        <a:noFill/>
        <a:ln w="100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23E578-F0C1-44B0-9AD6-ECCF3CBE9A1E}">
      <dsp:nvSpPr>
        <dsp:cNvPr id="0" name=""/>
        <dsp:cNvSpPr/>
      </dsp:nvSpPr>
      <dsp:spPr>
        <a:xfrm rot="5400000">
          <a:off x="4099096" y="3963447"/>
          <a:ext cx="1046873" cy="11918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952600"/>
            <a:satOff val="-59399"/>
            <a:lumOff val="7074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402BB5E-0A0E-478A-A9E5-045536E1E7F1}">
      <dsp:nvSpPr>
        <dsp:cNvPr id="0" name=""/>
        <dsp:cNvSpPr/>
      </dsp:nvSpPr>
      <dsp:spPr>
        <a:xfrm>
          <a:off x="3301511" y="2802966"/>
          <a:ext cx="2802774" cy="1233566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Для чого використовують структуру повторення?</a:t>
          </a:r>
          <a:endParaRPr lang="ru-RU" sz="2000" kern="1200" dirty="0"/>
        </a:p>
      </dsp:txBody>
      <dsp:txXfrm>
        <a:off x="3301511" y="2802966"/>
        <a:ext cx="2802774" cy="1233566"/>
      </dsp:txXfrm>
    </dsp:sp>
    <dsp:sp modelId="{05E6F7B0-854F-45FC-A6F1-A7A13AE4986B}">
      <dsp:nvSpPr>
        <dsp:cNvPr id="0" name=""/>
        <dsp:cNvSpPr/>
      </dsp:nvSpPr>
      <dsp:spPr>
        <a:xfrm>
          <a:off x="5584057" y="2920615"/>
          <a:ext cx="1281742" cy="997022"/>
        </a:xfrm>
        <a:prstGeom prst="rect">
          <a:avLst/>
        </a:prstGeom>
        <a:noFill/>
        <a:ln w="100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9610E3-40B7-419C-B2FD-2B3A12B92A0E}">
      <dsp:nvSpPr>
        <dsp:cNvPr id="0" name=""/>
        <dsp:cNvSpPr/>
      </dsp:nvSpPr>
      <dsp:spPr>
        <a:xfrm>
          <a:off x="4901547" y="4188668"/>
          <a:ext cx="3144241" cy="1233566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Де ми на практиці зустрічаємося з даними алгоритмічними структурами? </a:t>
          </a:r>
          <a:endParaRPr lang="ru-RU" sz="2000" kern="1200" dirty="0"/>
        </a:p>
      </dsp:txBody>
      <dsp:txXfrm>
        <a:off x="4901547" y="4188668"/>
        <a:ext cx="3144241" cy="12335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4FFA2B-3FE1-44D2-867F-B9C99E185187}">
      <dsp:nvSpPr>
        <dsp:cNvPr id="0" name=""/>
        <dsp:cNvSpPr/>
      </dsp:nvSpPr>
      <dsp:spPr>
        <a:xfrm>
          <a:off x="3191698" y="824"/>
          <a:ext cx="1681499" cy="168149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Зима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191698" y="824"/>
        <a:ext cx="1681499" cy="1681499"/>
      </dsp:txXfrm>
    </dsp:sp>
    <dsp:sp modelId="{32EF34A3-0D2D-4BB4-A4D3-142B6DBEA04F}">
      <dsp:nvSpPr>
        <dsp:cNvPr id="0" name=""/>
        <dsp:cNvSpPr/>
      </dsp:nvSpPr>
      <dsp:spPr>
        <a:xfrm rot="2700000">
          <a:off x="4692836" y="1442214"/>
          <a:ext cx="448009" cy="5675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2700000">
        <a:off x="4692836" y="1442214"/>
        <a:ext cx="448009" cy="567506"/>
      </dsp:txXfrm>
    </dsp:sp>
    <dsp:sp modelId="{0CA4399B-544F-404F-83CF-C74614976059}">
      <dsp:nvSpPr>
        <dsp:cNvPr id="0" name=""/>
        <dsp:cNvSpPr/>
      </dsp:nvSpPr>
      <dsp:spPr>
        <a:xfrm>
          <a:off x="4978416" y="1787542"/>
          <a:ext cx="1681499" cy="168149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Весна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4978416" y="1787542"/>
        <a:ext cx="1681499" cy="1681499"/>
      </dsp:txXfrm>
    </dsp:sp>
    <dsp:sp modelId="{B1E57F1F-DF83-4BAE-9133-EBA861440B8C}">
      <dsp:nvSpPr>
        <dsp:cNvPr id="0" name=""/>
        <dsp:cNvSpPr/>
      </dsp:nvSpPr>
      <dsp:spPr>
        <a:xfrm rot="8100000">
          <a:off x="4710767" y="3228932"/>
          <a:ext cx="448009" cy="5675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8100000">
        <a:off x="4710767" y="3228932"/>
        <a:ext cx="448009" cy="567506"/>
      </dsp:txXfrm>
    </dsp:sp>
    <dsp:sp modelId="{13F3C215-23AA-4F6B-8840-71F0BEA86285}">
      <dsp:nvSpPr>
        <dsp:cNvPr id="0" name=""/>
        <dsp:cNvSpPr/>
      </dsp:nvSpPr>
      <dsp:spPr>
        <a:xfrm>
          <a:off x="3191698" y="3574260"/>
          <a:ext cx="1681499" cy="168149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Літо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191698" y="3574260"/>
        <a:ext cx="1681499" cy="1681499"/>
      </dsp:txXfrm>
    </dsp:sp>
    <dsp:sp modelId="{2AC74376-B81D-4318-ABE8-43D15423A052}">
      <dsp:nvSpPr>
        <dsp:cNvPr id="0" name=""/>
        <dsp:cNvSpPr/>
      </dsp:nvSpPr>
      <dsp:spPr>
        <a:xfrm rot="13500000">
          <a:off x="2924049" y="3246863"/>
          <a:ext cx="448009" cy="5675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3500000">
        <a:off x="2924049" y="3246863"/>
        <a:ext cx="448009" cy="567506"/>
      </dsp:txXfrm>
    </dsp:sp>
    <dsp:sp modelId="{74960662-77CC-4546-B940-0A0F6DE3EF49}">
      <dsp:nvSpPr>
        <dsp:cNvPr id="0" name=""/>
        <dsp:cNvSpPr/>
      </dsp:nvSpPr>
      <dsp:spPr>
        <a:xfrm>
          <a:off x="1404980" y="1787542"/>
          <a:ext cx="1681499" cy="168149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Осінь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1404980" y="1787542"/>
        <a:ext cx="1681499" cy="1681499"/>
      </dsp:txXfrm>
    </dsp:sp>
    <dsp:sp modelId="{E793FC49-7CF3-40F9-88CC-C7A1743843E2}">
      <dsp:nvSpPr>
        <dsp:cNvPr id="0" name=""/>
        <dsp:cNvSpPr/>
      </dsp:nvSpPr>
      <dsp:spPr>
        <a:xfrm rot="18900000">
          <a:off x="2906118" y="1460145"/>
          <a:ext cx="448009" cy="5675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8900000">
        <a:off x="2906118" y="1460145"/>
        <a:ext cx="448009" cy="56750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674B69-CAB3-4845-86B5-C7E2C273B3D6}">
      <dsp:nvSpPr>
        <dsp:cNvPr id="0" name=""/>
        <dsp:cNvSpPr/>
      </dsp:nvSpPr>
      <dsp:spPr>
        <a:xfrm>
          <a:off x="2951665" y="966564"/>
          <a:ext cx="1194200" cy="4423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463"/>
              </a:lnTo>
              <a:lnTo>
                <a:pt x="1194200" y="301463"/>
              </a:lnTo>
              <a:lnTo>
                <a:pt x="1194200" y="4423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BA225-D4D1-47F4-8F6B-909CCD937936}">
      <dsp:nvSpPr>
        <dsp:cNvPr id="0" name=""/>
        <dsp:cNvSpPr/>
      </dsp:nvSpPr>
      <dsp:spPr>
        <a:xfrm>
          <a:off x="1792297" y="966564"/>
          <a:ext cx="1159368" cy="442371"/>
        </a:xfrm>
        <a:custGeom>
          <a:avLst/>
          <a:gdLst/>
          <a:ahLst/>
          <a:cxnLst/>
          <a:rect l="0" t="0" r="0" b="0"/>
          <a:pathLst>
            <a:path>
              <a:moveTo>
                <a:pt x="1159368" y="0"/>
              </a:moveTo>
              <a:lnTo>
                <a:pt x="1159368" y="301463"/>
              </a:lnTo>
              <a:lnTo>
                <a:pt x="0" y="301463"/>
              </a:lnTo>
              <a:lnTo>
                <a:pt x="0" y="4423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51134-7B9E-4EF1-917B-BB35B739EE13}">
      <dsp:nvSpPr>
        <dsp:cNvPr id="0" name=""/>
        <dsp:cNvSpPr/>
      </dsp:nvSpPr>
      <dsp:spPr>
        <a:xfrm>
          <a:off x="1967881" y="698"/>
          <a:ext cx="1967568" cy="965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FEF335-5AFC-48C4-9B99-895AE1DE6814}">
      <dsp:nvSpPr>
        <dsp:cNvPr id="0" name=""/>
        <dsp:cNvSpPr/>
      </dsp:nvSpPr>
      <dsp:spPr>
        <a:xfrm>
          <a:off x="2136886" y="161253"/>
          <a:ext cx="1967568" cy="9658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Структура повторення</a:t>
          </a:r>
          <a:endParaRPr lang="ru-RU" sz="1900" kern="1200" dirty="0"/>
        </a:p>
      </dsp:txBody>
      <dsp:txXfrm>
        <a:off x="2136886" y="161253"/>
        <a:ext cx="1967568" cy="965866"/>
      </dsp:txXfrm>
    </dsp:sp>
    <dsp:sp modelId="{102F367E-0A35-43E7-873A-0B786854ACA9}">
      <dsp:nvSpPr>
        <dsp:cNvPr id="0" name=""/>
        <dsp:cNvSpPr/>
      </dsp:nvSpPr>
      <dsp:spPr>
        <a:xfrm>
          <a:off x="767102" y="1408936"/>
          <a:ext cx="2050389" cy="965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723467-52CD-471A-8238-F7F8C888DFF5}">
      <dsp:nvSpPr>
        <dsp:cNvPr id="0" name=""/>
        <dsp:cNvSpPr/>
      </dsp:nvSpPr>
      <dsp:spPr>
        <a:xfrm>
          <a:off x="936108" y="1569491"/>
          <a:ext cx="2050389" cy="9658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визначена кількість повторень</a:t>
          </a:r>
          <a:endParaRPr lang="ru-RU" sz="1900" kern="1200" dirty="0"/>
        </a:p>
      </dsp:txBody>
      <dsp:txXfrm>
        <a:off x="936108" y="1569491"/>
        <a:ext cx="2050389" cy="965866"/>
      </dsp:txXfrm>
    </dsp:sp>
    <dsp:sp modelId="{E790912C-A4ED-47D4-8843-B063A5EC72F6}">
      <dsp:nvSpPr>
        <dsp:cNvPr id="0" name=""/>
        <dsp:cNvSpPr/>
      </dsp:nvSpPr>
      <dsp:spPr>
        <a:xfrm>
          <a:off x="3155502" y="1408936"/>
          <a:ext cx="1980725" cy="965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2AAF0-5648-417D-8509-A677620FA9B9}">
      <dsp:nvSpPr>
        <dsp:cNvPr id="0" name=""/>
        <dsp:cNvSpPr/>
      </dsp:nvSpPr>
      <dsp:spPr>
        <a:xfrm>
          <a:off x="3324508" y="1569491"/>
          <a:ext cx="1980725" cy="9658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невідома кількість повторень</a:t>
          </a:r>
          <a:endParaRPr lang="ru-RU" sz="1900" kern="1200" dirty="0"/>
        </a:p>
      </dsp:txBody>
      <dsp:txXfrm>
        <a:off x="3324508" y="1569491"/>
        <a:ext cx="1980725" cy="965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D5C89-1369-47AD-813F-5AE9811F4DDF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F1ECAC-3772-49B6-8B65-CC5350CC3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3475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altLang="uk-UA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B1B2BB1-C682-4520-A254-F2254C07D0F5}" type="slidenum">
              <a:rPr lang="uk-UA" altLang="uk-UA"/>
              <a:pPr eaLnBrk="1" hangingPunct="1">
                <a:spcBef>
                  <a:spcPct val="0"/>
                </a:spcBef>
              </a:pPr>
              <a:t>1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41619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53533401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30301095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1235817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2240433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296013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64867781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426809363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8483142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37733534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79537666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2906411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263EA0-96FC-4072-A149-FCFB570ED385}" type="datetimeFigureOut">
              <a:rPr lang="uk-UA" smtClean="0"/>
              <a:pPr/>
              <a:t>04.11.2017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349CE52-714B-4C56-ACF3-5E088CBC4F7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542050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split orient="vert" dir="in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informatic.sumy.ua/uroku_inf_7_0.php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643701" y="3000372"/>
            <a:ext cx="2143141" cy="285752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http://urok-informatiku.ru/</a:t>
            </a:r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" y="260351"/>
            <a:ext cx="1714480" cy="311129"/>
          </a:xfrm>
          <a:ln w="38100">
            <a:solidFill>
              <a:schemeClr val="accent1">
                <a:lumMod val="75000"/>
              </a:schemeClr>
            </a:solidFill>
          </a:ln>
          <a:extLst/>
        </p:spPr>
        <p:txBody>
          <a:bodyPr rtlCol="0"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1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Урок   №9 </a:t>
            </a:r>
            <a:endParaRPr lang="ru-RU" sz="1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475362"/>
            <a:ext cx="4249519" cy="3953770"/>
          </a:xfrm>
          <a:prstGeom prst="rect">
            <a:avLst/>
          </a:prstGeom>
        </p:spPr>
      </p:pic>
      <p:pic>
        <p:nvPicPr>
          <p:cNvPr id="7" name="Picture 5" descr="Роботы картинки для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857364"/>
            <a:ext cx="3857652" cy="4572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5422159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295400"/>
          </a:xfrm>
        </p:spPr>
        <p:txBody>
          <a:bodyPr>
            <a:normAutofit/>
          </a:bodyPr>
          <a:lstStyle/>
          <a:p>
            <a:r>
              <a:rPr lang="uk-UA" sz="2400" cap="none" dirty="0" smtClean="0"/>
              <a:t>Правило правопису ненаголошених </a:t>
            </a:r>
            <a:r>
              <a:rPr lang="uk-UA" sz="2400" u="sng" cap="none" dirty="0" smtClean="0"/>
              <a:t> </a:t>
            </a:r>
            <a:r>
              <a:rPr lang="uk-UA" sz="2400" i="1" u="sng" cap="none" dirty="0" smtClean="0"/>
              <a:t>е</a:t>
            </a:r>
            <a:r>
              <a:rPr lang="uk-UA" sz="2400" u="sng" cap="none" dirty="0" smtClean="0"/>
              <a:t>  </a:t>
            </a:r>
            <a:r>
              <a:rPr lang="uk-UA" sz="2400" cap="none" dirty="0" smtClean="0"/>
              <a:t>та </a:t>
            </a:r>
            <a:r>
              <a:rPr lang="uk-UA" sz="2400" i="1" cap="none" dirty="0" smtClean="0"/>
              <a:t> </a:t>
            </a:r>
            <a:r>
              <a:rPr lang="uk-UA" sz="2400" i="1" u="sng" cap="none" dirty="0" smtClean="0"/>
              <a:t>и </a:t>
            </a:r>
            <a:r>
              <a:rPr lang="uk-UA" sz="2400" i="1" cap="none" dirty="0" smtClean="0"/>
              <a:t> </a:t>
            </a:r>
            <a:r>
              <a:rPr lang="uk-UA" sz="2400" cap="none" dirty="0" smtClean="0"/>
              <a:t>у корені слова</a:t>
            </a:r>
            <a:endParaRPr lang="ru-RU" sz="2400" cap="none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7362353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Алгоритм нагрівання води в чайнику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6215106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111749255"/>
              </p:ext>
            </p:extLst>
          </p:nvPr>
        </p:nvGraphicFramePr>
        <p:xfrm>
          <a:off x="539552" y="1314770"/>
          <a:ext cx="806489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9810744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uk-UA" dirty="0"/>
          </a:p>
        </p:txBody>
      </p:sp>
      <p:pic>
        <p:nvPicPr>
          <p:cNvPr id="1026" name="Picture 2" descr="http://disural.ru/uploads/36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500" b="94000" l="28667" r="6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78" r="27180"/>
          <a:stretch/>
        </p:blipFill>
        <p:spPr bwMode="auto">
          <a:xfrm>
            <a:off x="653411" y="2725208"/>
            <a:ext cx="2782538" cy="388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vest.kz/downloads/bz/20120810123402860_big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167" b="98000" l="9412" r="938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95317"/>
            <a:ext cx="1272817" cy="179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7158" y="785794"/>
            <a:ext cx="8247290" cy="15116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Алгоритм, у якому передбачається багаторазове виконання одного й того самого набору команд, називають </a:t>
            </a: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циклічним.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31609" y="2906961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Наприклад, для того щоб наповнити водою діжку місткістю 80 л, маючи десяти літрове відро, потрібно виконувати 8 разів одні й ті самі дії: набрати воду у відро, вилити воду в діжку.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1640" y="4667971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80 л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235457" y="583305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1</a:t>
            </a:r>
            <a:r>
              <a:rPr lang="uk-UA" sz="2800" b="1" dirty="0" smtClean="0"/>
              <a:t>0 л</a:t>
            </a:r>
            <a:endParaRPr lang="ru-RU" sz="2800" b="1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3707904" y="4509120"/>
            <a:ext cx="2952328" cy="1944216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8 разів повторити одну і ту ж дію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40427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uk-UA" sz="3200" dirty="0">
              <a:effectLst/>
            </a:endParaRPr>
          </a:p>
        </p:txBody>
      </p:sp>
      <p:pic>
        <p:nvPicPr>
          <p:cNvPr id="4" name="Рисунок 3" descr="http://farm4.static.flickr.com/3072/3075207943_b0c1d750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2155" y="1700808"/>
            <a:ext cx="4449445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1772816"/>
            <a:ext cx="31740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Герой твору Марка Твена Том </a:t>
            </a:r>
            <a:r>
              <a:rPr lang="uk-UA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Сойєр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 мав фарбувати огорожу за </a:t>
            </a: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циклічним 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алгоритмом: одну й ту саму команду — фарбування </a:t>
            </a: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стовпчика 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огорожі — слід повторювати, доки всю огорожу не буде пофарбовано.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90430496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Для чого використовують структуру повторення: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3913270"/>
            <a:ext cx="2742857" cy="2914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067" y="1065326"/>
            <a:ext cx="2763429" cy="27341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3484714"/>
            <a:ext cx="2923809" cy="29428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6218" y="1772816"/>
            <a:ext cx="4572000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Повторення — базова алгоритмічна структура, призначена для організації багаторазового виконання набору команд.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559" y="2834908"/>
            <a:ext cx="54160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uk-UA" sz="16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Вираз «багаторазове виконання» означає, що команди будуть </a:t>
            </a:r>
            <a:r>
              <a:rPr lang="uk-UA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виконуватися </a:t>
            </a:r>
            <a:r>
              <a:rPr lang="uk-UA" sz="16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скінченну кількість разів.</a:t>
            </a:r>
            <a:endParaRPr lang="ru-RU" sz="14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28200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effectLst/>
              </a:rPr>
              <a:t>Як можна розрізняти повторення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278050293"/>
              </p:ext>
            </p:extLst>
          </p:nvPr>
        </p:nvGraphicFramePr>
        <p:xfrm>
          <a:off x="1691680" y="1556792"/>
          <a:ext cx="6072336" cy="2536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Выноска-облако 3"/>
          <p:cNvSpPr/>
          <p:nvPr/>
        </p:nvSpPr>
        <p:spPr>
          <a:xfrm>
            <a:off x="6228184" y="4653136"/>
            <a:ext cx="2664296" cy="1872208"/>
          </a:xfrm>
          <a:prstGeom prst="cloudCallout">
            <a:avLst>
              <a:gd name="adj1" fmla="val -33764"/>
              <a:gd name="adj2" fmla="val -869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/>
              <a:t>для припинення циклу задається деяка умова, яка і </a:t>
            </a:r>
            <a:r>
              <a:rPr lang="uk-UA" sz="1200" dirty="0" smtClean="0"/>
              <a:t>забезпечує </a:t>
            </a:r>
            <a:r>
              <a:rPr lang="uk-UA" sz="1200" dirty="0"/>
              <a:t>скінченність виконання команд, що повторюються</a:t>
            </a:r>
            <a:endParaRPr lang="ru-RU" sz="12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611560" y="4797152"/>
            <a:ext cx="2664296" cy="1872208"/>
          </a:xfrm>
          <a:prstGeom prst="cloudCallout">
            <a:avLst>
              <a:gd name="adj1" fmla="val 39974"/>
              <a:gd name="adj2" fmla="val -96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команди </a:t>
            </a:r>
            <a:r>
              <a:rPr lang="uk-UA" sz="1200" dirty="0"/>
              <a:t>циклу з визначеною кількістю повторень будуть </a:t>
            </a:r>
            <a:r>
              <a:rPr lang="uk-UA" sz="1200" dirty="0" smtClean="0"/>
              <a:t>повторюватись </a:t>
            </a:r>
            <a:r>
              <a:rPr lang="uk-UA" sz="1200" dirty="0"/>
              <a:t>до досягнення потрібної кількості повторень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37219497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3502353" y="865302"/>
            <a:ext cx="381642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Кількість повторень дорівнює  0</a:t>
            </a:r>
          </a:p>
        </p:txBody>
      </p:sp>
      <p:sp>
        <p:nvSpPr>
          <p:cNvPr id="6" name="Блок-схема: решение 5"/>
          <p:cNvSpPr/>
          <p:nvPr/>
        </p:nvSpPr>
        <p:spPr>
          <a:xfrm>
            <a:off x="3527485" y="1877341"/>
            <a:ext cx="3960440" cy="1224136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Кількість повторень менша 4</a:t>
            </a:r>
          </a:p>
        </p:txBody>
      </p:sp>
      <p:cxnSp>
        <p:nvCxnSpPr>
          <p:cNvPr id="8" name="Прямая соединительная линия 7"/>
          <p:cNvCxnSpPr>
            <a:stCxn id="6" idx="1"/>
          </p:cNvCxnSpPr>
          <p:nvPr/>
        </p:nvCxnSpPr>
        <p:spPr>
          <a:xfrm flipH="1">
            <a:off x="2652069" y="2489409"/>
            <a:ext cx="8754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52069" y="3392996"/>
            <a:ext cx="0" cy="46805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7457631" y="2478678"/>
            <a:ext cx="648072" cy="1148343"/>
            <a:chOff x="6732240" y="2456892"/>
            <a:chExt cx="648072" cy="48951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732240" y="2456892"/>
              <a:ext cx="648072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7380312" y="2478352"/>
              <a:ext cx="0" cy="468052"/>
            </a:xfrm>
            <a:prstGeom prst="straightConnector1">
              <a:avLst/>
            </a:prstGeom>
            <a:ln w="317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2561436" y="2060848"/>
            <a:ext cx="1056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Істинно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7403750" y="2060848"/>
            <a:ext cx="1056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Хибно</a:t>
            </a:r>
            <a:endParaRPr lang="uk-UA" dirty="0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971600" y="2948801"/>
            <a:ext cx="3384376" cy="55220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Намалювати сторону</a:t>
            </a: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971600" y="3861048"/>
            <a:ext cx="3384376" cy="93610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Повернути за годинниковою стрілкою на 90 °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652069" y="2489409"/>
            <a:ext cx="0" cy="46805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Блок-схема: процесс 19"/>
          <p:cNvSpPr/>
          <p:nvPr/>
        </p:nvSpPr>
        <p:spPr>
          <a:xfrm>
            <a:off x="971600" y="5085184"/>
            <a:ext cx="3384376" cy="93610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Збільшити кількість повторень на 1</a:t>
            </a:r>
          </a:p>
        </p:txBody>
      </p:sp>
      <p:cxnSp>
        <p:nvCxnSpPr>
          <p:cNvPr id="21" name="Прямая со стрелкой 20"/>
          <p:cNvCxnSpPr>
            <a:endCxn id="20" idx="0"/>
          </p:cNvCxnSpPr>
          <p:nvPr/>
        </p:nvCxnSpPr>
        <p:spPr>
          <a:xfrm>
            <a:off x="2652069" y="4797152"/>
            <a:ext cx="11719" cy="28803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67544" y="6453336"/>
            <a:ext cx="218452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632537" y="6021288"/>
            <a:ext cx="0" cy="43204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96164" y="1623349"/>
            <a:ext cx="0" cy="4829987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507705" y="1369358"/>
            <a:ext cx="0" cy="50798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96164" y="1623349"/>
            <a:ext cx="5040161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 flipV="1">
            <a:off x="5507705" y="3627021"/>
            <a:ext cx="2597999" cy="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507705" y="3627022"/>
            <a:ext cx="0" cy="297033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743776" y="3971672"/>
            <a:ext cx="331994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БЛОК-СХЕМА </a:t>
            </a:r>
            <a:endParaRPr lang="ru-RU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МАЛЮВАННЯ </a:t>
            </a:r>
          </a:p>
          <a:p>
            <a:pPr algn="ctr"/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КВАДРАТА</a:t>
            </a:r>
            <a:endParaRPr lang="ru-RU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05731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Цикл з відомою кількістю повторень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126387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341352"/>
            <a:ext cx="76898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БЛОК-СХЕМА </a:t>
            </a:r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ЗАБИВАННЯ  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ЦВЯХА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316106" y="2204864"/>
            <a:ext cx="0" cy="105059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решение 5"/>
          <p:cNvSpPr/>
          <p:nvPr/>
        </p:nvSpPr>
        <p:spPr>
          <a:xfrm>
            <a:off x="3641915" y="3255458"/>
            <a:ext cx="3348382" cy="89362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Цвях не забито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766499" y="3702269"/>
            <a:ext cx="8754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766499" y="3702269"/>
            <a:ext cx="0" cy="46805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6999135" y="3712625"/>
            <a:ext cx="648072" cy="1148343"/>
            <a:chOff x="6732240" y="2456892"/>
            <a:chExt cx="648072" cy="48951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6732240" y="2456892"/>
              <a:ext cx="648072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7380312" y="2478352"/>
              <a:ext cx="0" cy="468052"/>
            </a:xfrm>
            <a:prstGeom prst="straightConnector1">
              <a:avLst/>
            </a:prstGeom>
            <a:ln w="317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766499" y="3343293"/>
            <a:ext cx="1056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Істинно</a:t>
            </a:r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6755678" y="3328523"/>
            <a:ext cx="1056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Хибно</a:t>
            </a:r>
            <a:endParaRPr lang="uk-UA" dirty="0"/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1470355" y="4170321"/>
            <a:ext cx="2592288" cy="93610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Вдарити молотком по головці цвяха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734362" y="5106883"/>
            <a:ext cx="0" cy="69838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977619" y="5805264"/>
            <a:ext cx="1756743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977619" y="2787406"/>
            <a:ext cx="6508" cy="301785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977619" y="2780071"/>
            <a:ext cx="4338487" cy="366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139952" y="53553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Цикл повторення з невідомою кількістю повторень </a:t>
            </a:r>
            <a:r>
              <a:rPr lang="uk-UA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передбачає </a:t>
            </a:r>
            <a:r>
              <a:rPr lang="uk-UA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перевірку </a:t>
            </a: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Courier New" panose="02070309020205020404" pitchFamily="49" charset="0"/>
              </a:rPr>
              <a:t>деякої умови, як наприклад, в алгоритмі забивання цвяха в дошку.</a:t>
            </a:r>
            <a:endParaRPr lang="ru-RU" sz="16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Цикл з невідомою кількістю повторень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420537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r="23077" b="32184"/>
          <a:stretch>
            <a:fillRect/>
          </a:stretch>
        </p:blipFill>
        <p:spPr bwMode="auto">
          <a:xfrm>
            <a:off x="428596" y="428604"/>
            <a:ext cx="828680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571480"/>
            <a:ext cx="8501122" cy="29238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5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endParaRPr lang="uk-UA" sz="12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365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0825" algn="l"/>
              </a:tabLst>
            </a:pP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65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0825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Візьми цукерку;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0825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Розгорни цукерку;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0825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З'їж цукерку;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0825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Викинь фантик в корзину для сміття;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5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0825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Стоп.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Вставте </a:t>
            </a:r>
            <a:r>
              <a:rPr lang="uk-UA" smtClean="0"/>
              <a:t>пропущені слова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428736"/>
            <a:ext cx="835824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Алгоритм – це послідовність </a:t>
            </a:r>
            <a:r>
              <a:rPr lang="en-US" sz="3200" dirty="0" smtClean="0"/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…</a:t>
            </a:r>
            <a:r>
              <a:rPr lang="en-US" sz="3200" dirty="0" smtClean="0">
                <a:solidFill>
                  <a:srgbClr val="FF0000"/>
                </a:solidFill>
              </a:rPr>
              <a:t>  </a:t>
            </a:r>
            <a:r>
              <a:rPr lang="uk-UA" sz="3200" dirty="0" smtClean="0"/>
              <a:t>, що приводить до поставленої мети. Команди повинні бути     </a:t>
            </a:r>
            <a:r>
              <a:rPr lang="uk-UA" sz="3200" dirty="0" smtClean="0">
                <a:solidFill>
                  <a:srgbClr val="FF0000"/>
                </a:solidFill>
              </a:rPr>
              <a:t>…</a:t>
            </a:r>
            <a:r>
              <a:rPr lang="uk-UA" sz="3200" dirty="0" smtClean="0"/>
              <a:t>    для виконавця. </a:t>
            </a:r>
            <a:r>
              <a:rPr lang="ru-RU" sz="3200" dirty="0" err="1" smtClean="0"/>
              <a:t>Існує</a:t>
            </a:r>
            <a:r>
              <a:rPr lang="ru-RU" sz="3200" dirty="0" smtClean="0"/>
              <a:t> три </a:t>
            </a:r>
            <a:r>
              <a:rPr lang="ru-RU" sz="3200" dirty="0" err="1" smtClean="0"/>
              <a:t>базові</a:t>
            </a:r>
            <a:r>
              <a:rPr lang="ru-RU" sz="3200" dirty="0" smtClean="0"/>
              <a:t> </a:t>
            </a:r>
            <a:r>
              <a:rPr lang="ru-RU" sz="3200" dirty="0" err="1" smtClean="0"/>
              <a:t>структури</a:t>
            </a:r>
            <a:r>
              <a:rPr lang="ru-RU" sz="3200" dirty="0" smtClean="0"/>
              <a:t> </a:t>
            </a:r>
            <a:r>
              <a:rPr lang="ru-RU" sz="3200" dirty="0" err="1" smtClean="0"/>
              <a:t>алгоритмічної</a:t>
            </a:r>
            <a:r>
              <a:rPr lang="ru-RU" sz="3200" dirty="0" smtClean="0"/>
              <a:t> </a:t>
            </a:r>
            <a:r>
              <a:rPr lang="ru-RU" sz="3200" dirty="0" err="1" smtClean="0"/>
              <a:t>конструкції</a:t>
            </a:r>
            <a:r>
              <a:rPr lang="ru-RU" sz="3200" dirty="0" smtClean="0"/>
              <a:t>: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….</a:t>
            </a:r>
            <a:r>
              <a:rPr lang="uk-UA" sz="3200" dirty="0" smtClean="0"/>
              <a:t>, </a:t>
            </a:r>
            <a:r>
              <a:rPr lang="en-US" sz="3200" dirty="0" smtClean="0"/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….</a:t>
            </a:r>
            <a:r>
              <a:rPr lang="uk-UA" sz="3200" dirty="0" smtClean="0"/>
              <a:t>,</a:t>
            </a:r>
            <a:r>
              <a:rPr lang="en-US" sz="3200" dirty="0" smtClean="0"/>
              <a:t>  </a:t>
            </a:r>
            <a:r>
              <a:rPr lang="uk-UA" sz="3200" dirty="0" smtClean="0"/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….</a:t>
            </a:r>
            <a:r>
              <a:rPr lang="en-US" sz="3200" dirty="0" smtClean="0">
                <a:solidFill>
                  <a:srgbClr val="FF0000"/>
                </a:solidFill>
              </a:rPr>
              <a:t>.</a:t>
            </a:r>
            <a:r>
              <a:rPr lang="uk-UA" sz="3200" dirty="0" smtClean="0"/>
              <a:t> </a:t>
            </a:r>
            <a:r>
              <a:rPr lang="ru-RU" sz="3200" dirty="0" err="1" smtClean="0"/>
              <a:t>Операція</a:t>
            </a:r>
            <a:r>
              <a:rPr lang="ru-RU" sz="3200" dirty="0" smtClean="0"/>
              <a:t> </a:t>
            </a:r>
            <a:r>
              <a:rPr lang="ru-RU" sz="3200" dirty="0" err="1" smtClean="0"/>
              <a:t>розгалуження</a:t>
            </a:r>
            <a:r>
              <a:rPr lang="ru-RU" sz="3200" dirty="0" smtClean="0"/>
              <a:t> — </a:t>
            </a:r>
            <a:r>
              <a:rPr lang="ru-RU" sz="3200" dirty="0" err="1" smtClean="0"/>
              <a:t>це</a:t>
            </a:r>
            <a:r>
              <a:rPr lang="ru-RU" sz="3200" dirty="0" smtClean="0"/>
              <a:t> </a:t>
            </a:r>
            <a:r>
              <a:rPr lang="ru-RU" sz="3200" dirty="0" err="1" smtClean="0"/>
              <a:t>вказівка</a:t>
            </a:r>
            <a:r>
              <a:rPr lang="ru-RU" sz="3200" dirty="0" smtClean="0"/>
              <a:t> </a:t>
            </a:r>
            <a:r>
              <a:rPr lang="ru-RU" sz="3200" dirty="0" err="1" smtClean="0"/>
              <a:t>виконати</a:t>
            </a:r>
            <a:r>
              <a:rPr lang="ru-RU" sz="3200" dirty="0" smtClean="0"/>
              <a:t> одну </a:t>
            </a:r>
            <a:r>
              <a:rPr lang="ru-RU" sz="3200" dirty="0" err="1" smtClean="0"/>
              <a:t>з</a:t>
            </a:r>
            <a:r>
              <a:rPr lang="ru-RU" sz="3200" dirty="0" smtClean="0"/>
              <a:t> </a:t>
            </a:r>
            <a:r>
              <a:rPr lang="ru-RU" sz="3200" dirty="0" err="1" smtClean="0"/>
              <a:t>двох</a:t>
            </a:r>
            <a:r>
              <a:rPr lang="en-US" sz="3200" dirty="0" smtClean="0"/>
              <a:t> </a:t>
            </a:r>
            <a:r>
              <a:rPr lang="ru-RU" sz="3200" dirty="0" smtClean="0"/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…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uk-UA" sz="3200" dirty="0" smtClean="0"/>
              <a:t>, залежно від умови. Повторення однієї команди декілька разів називається</a:t>
            </a:r>
            <a:r>
              <a:rPr lang="en-US" sz="3200" dirty="0" smtClean="0"/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 … 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uk-UA" sz="3200" dirty="0" smtClean="0"/>
              <a:t>.  Якщо в алгоритмі можна виділити послідовність дій, яка виконується підряд декілька разів, то такий</a:t>
            </a:r>
            <a:r>
              <a:rPr lang="en-US" sz="3200" dirty="0" smtClean="0"/>
              <a:t> </a:t>
            </a:r>
            <a:r>
              <a:rPr lang="uk-UA" sz="3200" dirty="0" smtClean="0"/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…</a:t>
            </a:r>
            <a:r>
              <a:rPr lang="uk-UA" sz="3200" dirty="0" smtClean="0"/>
              <a:t>  називають циклічним</a:t>
            </a:r>
            <a:r>
              <a:rPr lang="en-US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214422"/>
            <a:ext cx="807249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err="1" smtClean="0"/>
              <a:t>Вкажіть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послідовність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дій</a:t>
            </a:r>
            <a:r>
              <a:rPr lang="en-US" sz="3200" i="1" dirty="0" smtClean="0"/>
              <a:t> 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обчислення</a:t>
            </a:r>
            <a:r>
              <a:rPr lang="ru-RU" sz="3200" i="1" dirty="0" smtClean="0"/>
              <a:t> </a:t>
            </a:r>
            <a:r>
              <a:rPr lang="en-US" sz="3200" i="1" dirty="0" smtClean="0"/>
              <a:t> </a:t>
            </a:r>
            <a:r>
              <a:rPr lang="ru-RU" sz="3200" i="1" dirty="0" err="1" smtClean="0"/>
              <a:t>виразу</a:t>
            </a:r>
            <a:endParaRPr lang="en-US" sz="3200" i="1" dirty="0" smtClean="0"/>
          </a:p>
          <a:p>
            <a:endParaRPr lang="en-US" sz="3200" i="1" dirty="0" smtClean="0"/>
          </a:p>
          <a:p>
            <a:endParaRPr lang="ru-RU" sz="3200" i="1" dirty="0" smtClean="0"/>
          </a:p>
          <a:p>
            <a:pPr algn="ctr"/>
            <a:r>
              <a:rPr lang="ru-RU" sz="4800" i="1" dirty="0" smtClean="0"/>
              <a:t> </a:t>
            </a:r>
            <a:r>
              <a:rPr lang="ru-RU" sz="4800" b="1" i="1" dirty="0" smtClean="0"/>
              <a:t>(</a:t>
            </a:r>
            <a:r>
              <a:rPr lang="en-US" sz="4800" b="1" i="1" dirty="0" smtClean="0"/>
              <a:t>a</a:t>
            </a:r>
            <a:r>
              <a:rPr lang="ru-RU" sz="4800" b="1" i="1" dirty="0" smtClean="0"/>
              <a:t> + </a:t>
            </a:r>
            <a:r>
              <a:rPr lang="en-US" sz="4800" b="1" i="1" dirty="0" smtClean="0"/>
              <a:t>b</a:t>
            </a:r>
            <a:r>
              <a:rPr lang="ru-RU" sz="4800" b="1" i="1" dirty="0" smtClean="0"/>
              <a:t>)</a:t>
            </a:r>
            <a:r>
              <a:rPr lang="en-US" sz="4800" b="1" i="1" dirty="0" smtClean="0"/>
              <a:t>x</a:t>
            </a:r>
            <a:r>
              <a:rPr lang="ru-RU" sz="4800" b="1" i="1" dirty="0" smtClean="0"/>
              <a:t> + </a:t>
            </a:r>
            <a:r>
              <a:rPr lang="uk-UA" sz="4800" b="1" i="1" dirty="0" smtClean="0"/>
              <a:t>с </a:t>
            </a:r>
            <a:endParaRPr lang="ru-RU" sz="4800" b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429124" y="1142984"/>
            <a:ext cx="1857388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Початок</a:t>
            </a:r>
            <a:endParaRPr lang="ru-RU" dirty="0"/>
          </a:p>
        </p:txBody>
      </p:sp>
      <p:cxnSp>
        <p:nvCxnSpPr>
          <p:cNvPr id="5" name="Прямая со стрелкой 4"/>
          <p:cNvCxnSpPr>
            <a:stCxn id="3" idx="4"/>
          </p:cNvCxnSpPr>
          <p:nvPr/>
        </p:nvCxnSpPr>
        <p:spPr>
          <a:xfrm rot="5400000">
            <a:off x="5250661" y="189308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араллелограмм 5"/>
          <p:cNvSpPr/>
          <p:nvPr/>
        </p:nvSpPr>
        <p:spPr>
          <a:xfrm>
            <a:off x="3714744" y="2071678"/>
            <a:ext cx="3571900" cy="42862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Ввести числа    а, </a:t>
            </a:r>
            <a:r>
              <a:rPr lang="en-US" dirty="0" smtClean="0"/>
              <a:t>b</a:t>
            </a:r>
            <a:r>
              <a:rPr lang="uk-UA" dirty="0" smtClean="0"/>
              <a:t>, с,</a:t>
            </a:r>
            <a:r>
              <a:rPr lang="en-US" dirty="0" smtClean="0"/>
              <a:t> x</a:t>
            </a:r>
            <a:r>
              <a:rPr lang="uk-UA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259590" y="2598535"/>
            <a:ext cx="357192" cy="178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14744" y="2928934"/>
            <a:ext cx="342902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Знайти суму чисел</a:t>
            </a:r>
            <a:r>
              <a:rPr lang="en-US" dirty="0" smtClean="0"/>
              <a:t> </a:t>
            </a:r>
            <a:r>
              <a:rPr lang="uk-UA" dirty="0" smtClean="0"/>
              <a:t> а і </a:t>
            </a:r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3929066"/>
            <a:ext cx="342902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Отриманий результат помножити на число   </a:t>
            </a:r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43306" y="4714884"/>
            <a:ext cx="357190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До отриманого результату додати число с </a:t>
            </a:r>
            <a:endParaRPr lang="ru-RU" dirty="0"/>
          </a:p>
        </p:txBody>
      </p:sp>
      <p:sp>
        <p:nvSpPr>
          <p:cNvPr id="13" name="Параллелограмм 12"/>
          <p:cNvSpPr/>
          <p:nvPr/>
        </p:nvSpPr>
        <p:spPr>
          <a:xfrm>
            <a:off x="3643306" y="5643578"/>
            <a:ext cx="3571900" cy="5000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Повідомити відповідь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572000" y="6500834"/>
            <a:ext cx="1714512" cy="3571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кінець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10" idx="2"/>
            <a:endCxn id="11" idx="0"/>
          </p:cNvCxnSpPr>
          <p:nvPr/>
        </p:nvCxnSpPr>
        <p:spPr>
          <a:xfrm rot="5400000">
            <a:off x="5179223" y="367903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1" idx="2"/>
            <a:endCxn id="12" idx="0"/>
          </p:cNvCxnSpPr>
          <p:nvPr/>
        </p:nvCxnSpPr>
        <p:spPr>
          <a:xfrm rot="5400000">
            <a:off x="5286380" y="457200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2" idx="2"/>
            <a:endCxn id="13" idx="0"/>
          </p:cNvCxnSpPr>
          <p:nvPr/>
        </p:nvCxnSpPr>
        <p:spPr>
          <a:xfrm rot="5400000">
            <a:off x="5286380" y="550070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3" idx="4"/>
            <a:endCxn id="14" idx="0"/>
          </p:cNvCxnSpPr>
          <p:nvPr/>
        </p:nvCxnSpPr>
        <p:spPr>
          <a:xfrm rot="5400000">
            <a:off x="5250661" y="6322239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928670"/>
            <a:ext cx="77153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4400" dirty="0" smtClean="0" bmk="_Toc441688589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  <a:hlinkClick r:id="rId2"/>
              </a:rPr>
              <a:t>   БАЗОВІ    АЛГОРИТМІЧНІ СТРУКТУРИ:  </a:t>
            </a:r>
            <a:r>
              <a:rPr lang="uk-UA" sz="4400" b="1" dirty="0" smtClean="0" bmk="_Toc441688589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ПОВТОРЕННЯ ТА   РОЗГАЛУЖЕННЯ</a:t>
            </a:r>
            <a:endParaRPr lang="ru-RU" sz="4400" b="1" dirty="0" smtClean="0">
              <a:solidFill>
                <a:srgbClr val="365F91"/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566413514"/>
              </p:ext>
            </p:extLst>
          </p:nvPr>
        </p:nvGraphicFramePr>
        <p:xfrm>
          <a:off x="601236" y="1071546"/>
          <a:ext cx="8147228" cy="5453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кутник 5"/>
          <p:cNvSpPr/>
          <p:nvPr/>
        </p:nvSpPr>
        <p:spPr>
          <a:xfrm>
            <a:off x="1857356" y="0"/>
            <a:ext cx="495302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Arial" charset="0"/>
              </a:rPr>
              <a:t>Ти дізнаєшся:</a:t>
            </a:r>
          </a:p>
        </p:txBody>
      </p:sp>
    </p:spTree>
    <p:extLst>
      <p:ext uri="{BB962C8B-B14F-4D97-AF65-F5344CB8AC3E}">
        <p14:creationId xmlns:p14="http://schemas.microsoft.com/office/powerpoint/2010/main" xmlns="" val="205034862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Як перейти вулицю, де встановлено світлофор?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431540"/>
            <a:ext cx="4524431" cy="456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24918" cy="140016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</a:t>
            </a:r>
            <a:r>
              <a:rPr lang="uk-UA" sz="2700" dirty="0" smtClean="0"/>
              <a:t>итуації, коли, залежно від того, чи виконується умова, потрібно виконувати різні дії в алгоритмах називаються </a:t>
            </a:r>
            <a:r>
              <a:rPr lang="uk-UA" sz="2700" b="1" dirty="0" smtClean="0"/>
              <a:t>розгалуженням</a:t>
            </a:r>
            <a:r>
              <a:rPr lang="uk-UA" b="1" dirty="0" smtClean="0"/>
              <a:t>.</a:t>
            </a:r>
            <a:endParaRPr lang="ru-RU" b="1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774" t="34095"/>
          <a:stretch>
            <a:fillRect/>
          </a:stretch>
        </p:blipFill>
        <p:spPr bwMode="auto">
          <a:xfrm>
            <a:off x="928662" y="2143116"/>
            <a:ext cx="7286675" cy="41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/>
          <p:cNvCxnSpPr/>
          <p:nvPr/>
        </p:nvCxnSpPr>
        <p:spPr>
          <a:xfrm rot="5400000">
            <a:off x="5822959" y="4464851"/>
            <a:ext cx="1499404" cy="7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Загальний вигляд структури розгалуження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</a:t>
            </a:r>
            <a:endParaRPr lang="uk-UA" sz="1800" dirty="0" smtClean="0"/>
          </a:p>
          <a:p>
            <a:pPr>
              <a:buNone/>
            </a:pPr>
            <a:r>
              <a:rPr lang="uk-UA" sz="1800" dirty="0" smtClean="0"/>
              <a:t>                                   Так                                                       Ні</a:t>
            </a:r>
            <a:endParaRPr lang="uk-UA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3857620" y="1928802"/>
            <a:ext cx="571504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Ромб 5"/>
          <p:cNvSpPr/>
          <p:nvPr/>
        </p:nvSpPr>
        <p:spPr>
          <a:xfrm>
            <a:off x="3143240" y="2214554"/>
            <a:ext cx="2000264" cy="1571636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Умова</a:t>
            </a:r>
            <a:endParaRPr lang="ru-RU" sz="2000" b="1" dirty="0"/>
          </a:p>
        </p:txBody>
      </p:sp>
      <p:cxnSp>
        <p:nvCxnSpPr>
          <p:cNvPr id="19" name="Прямая соединительная линия 18"/>
          <p:cNvCxnSpPr>
            <a:stCxn id="6" idx="3"/>
          </p:cNvCxnSpPr>
          <p:nvPr/>
        </p:nvCxnSpPr>
        <p:spPr>
          <a:xfrm>
            <a:off x="5143504" y="3000372"/>
            <a:ext cx="142876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6215868" y="3357562"/>
            <a:ext cx="713586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6" idx="1"/>
          </p:cNvCxnSpPr>
          <p:nvPr/>
        </p:nvCxnSpPr>
        <p:spPr>
          <a:xfrm rot="10800000">
            <a:off x="2071670" y="3000372"/>
            <a:ext cx="107157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1714480" y="3357562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786446" y="3714752"/>
            <a:ext cx="185738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Команда 2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214414" y="3714752"/>
            <a:ext cx="171451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Команда 1</a:t>
            </a:r>
            <a:endParaRPr lang="ru-RU" dirty="0"/>
          </a:p>
        </p:txBody>
      </p:sp>
      <p:cxnSp>
        <p:nvCxnSpPr>
          <p:cNvPr id="32" name="Прямая соединительная линия 31"/>
          <p:cNvCxnSpPr>
            <a:stCxn id="28" idx="2"/>
          </p:cNvCxnSpPr>
          <p:nvPr/>
        </p:nvCxnSpPr>
        <p:spPr>
          <a:xfrm rot="5400000">
            <a:off x="1678761" y="4822041"/>
            <a:ext cx="78581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071670" y="5214950"/>
            <a:ext cx="2214578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0800000">
            <a:off x="4357686" y="5214950"/>
            <a:ext cx="2286016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4071934" y="5429264"/>
            <a:ext cx="428628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7k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7k" id="{81AA8636-C9BC-40CC-A9E5-4DDF0573428D}" vid="{5EF7F65F-BDCC-44AB-A272-D27D504D281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Тема7k</Template>
  <TotalTime>417</TotalTime>
  <Words>497</Words>
  <Application>Microsoft Office PowerPoint</Application>
  <PresentationFormat>Экран (4:3)</PresentationFormat>
  <Paragraphs>79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Тема7k</vt:lpstr>
      <vt:lpstr>Урок   №9 </vt:lpstr>
      <vt:lpstr>Слайд 2</vt:lpstr>
      <vt:lpstr>Слайд 3</vt:lpstr>
      <vt:lpstr>Слайд 4</vt:lpstr>
      <vt:lpstr>Слайд 5</vt:lpstr>
      <vt:lpstr>Слайд 6</vt:lpstr>
      <vt:lpstr>Як перейти вулицю, де встановлено світлофор?</vt:lpstr>
      <vt:lpstr>Ситуації, коли, залежно від того, чи виконується умова, потрібно виконувати різні дії в алгоритмах називаються розгалуженням.</vt:lpstr>
      <vt:lpstr>Загальний вигляд структури розгалуження</vt:lpstr>
      <vt:lpstr>Правило правопису ненаголошених  е  та  и  у корені слова</vt:lpstr>
      <vt:lpstr>Алгоритм нагрівання води в чайнику</vt:lpstr>
      <vt:lpstr>Слайд 12</vt:lpstr>
      <vt:lpstr> </vt:lpstr>
      <vt:lpstr> </vt:lpstr>
      <vt:lpstr>Для чого використовують структуру повторення:</vt:lpstr>
      <vt:lpstr>Як можна розрізняти повторення</vt:lpstr>
      <vt:lpstr>Цикл з відомою кількістю повторень</vt:lpstr>
      <vt:lpstr>Цикл з невідомою кількістю повторень</vt:lpstr>
      <vt:lpstr>Слайд 19</vt:lpstr>
      <vt:lpstr>Вставте пропущені слова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2015-10-25T19:25:37Z</dcterms:created>
  <dcterms:modified xsi:type="dcterms:W3CDTF">2017-11-04T17:22:59Z</dcterms:modified>
</cp:coreProperties>
</file>