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90" r:id="rId3"/>
    <p:sldId id="257" r:id="rId4"/>
    <p:sldId id="258" r:id="rId5"/>
    <p:sldId id="321" r:id="rId6"/>
    <p:sldId id="315" r:id="rId7"/>
    <p:sldId id="316" r:id="rId8"/>
    <p:sldId id="322" r:id="rId9"/>
    <p:sldId id="263" r:id="rId10"/>
    <p:sldId id="259" r:id="rId11"/>
    <p:sldId id="318" r:id="rId12"/>
    <p:sldId id="323" r:id="rId13"/>
    <p:sldId id="317" r:id="rId14"/>
    <p:sldId id="320" r:id="rId15"/>
    <p:sldId id="319" r:id="rId16"/>
    <p:sldId id="261" r:id="rId17"/>
    <p:sldId id="292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BCCB"/>
    <a:srgbClr val="663300"/>
    <a:srgbClr val="3333CC"/>
    <a:srgbClr val="FF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00" autoAdjust="0"/>
    <p:restoredTop sz="95626" autoAdjust="0"/>
  </p:normalViewPr>
  <p:slideViewPr>
    <p:cSldViewPr>
      <p:cViewPr varScale="1">
        <p:scale>
          <a:sx n="100" d="100"/>
          <a:sy n="100" d="100"/>
        </p:scale>
        <p:origin x="-5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07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327957-8F71-44F9-82DF-71E3BD41E113}" type="doc">
      <dgm:prSet loTypeId="urn:microsoft.com/office/officeart/2005/8/layout/gear1" loCatId="cycle" qsTypeId="urn:microsoft.com/office/officeart/2005/8/quickstyle/simple1" qsCatId="simple" csTypeId="urn:microsoft.com/office/officeart/2005/8/colors/accent2_5" csCatId="accent2" phldr="1"/>
      <dgm:spPr/>
    </dgm:pt>
    <dgm:pt modelId="{7020FE19-B7C3-4681-952D-2A0F8059E88C}">
      <dgm:prSet phldrT="[Текст]"/>
      <dgm:spPr/>
      <dgm:t>
        <a:bodyPr/>
        <a:lstStyle/>
        <a:p>
          <a:r>
            <a:rPr lang="uk-UA" dirty="0" smtClean="0"/>
            <a:t>   </a:t>
          </a:r>
          <a:endParaRPr lang="uk-UA" dirty="0"/>
        </a:p>
      </dgm:t>
    </dgm:pt>
    <dgm:pt modelId="{8B4BB6E9-87FA-4C9F-9C5F-93E8EA65CCD4}" type="parTrans" cxnId="{63FB38EF-0D91-4648-91EF-1AC929A18355}">
      <dgm:prSet/>
      <dgm:spPr/>
      <dgm:t>
        <a:bodyPr/>
        <a:lstStyle/>
        <a:p>
          <a:endParaRPr lang="uk-UA"/>
        </a:p>
      </dgm:t>
    </dgm:pt>
    <dgm:pt modelId="{7F91F712-37D1-4334-8CAB-460D40AC6294}" type="sibTrans" cxnId="{63FB38EF-0D91-4648-91EF-1AC929A18355}">
      <dgm:prSet/>
      <dgm:spPr/>
      <dgm:t>
        <a:bodyPr/>
        <a:lstStyle/>
        <a:p>
          <a:endParaRPr lang="uk-UA"/>
        </a:p>
      </dgm:t>
    </dgm:pt>
    <dgm:pt modelId="{002E2E85-BD80-4950-9650-0987D76E7E4A}">
      <dgm:prSet phldrT="[Текст]"/>
      <dgm:spPr/>
      <dgm:t>
        <a:bodyPr/>
        <a:lstStyle/>
        <a:p>
          <a:r>
            <a:rPr lang="uk-UA" dirty="0" smtClean="0"/>
            <a:t>   </a:t>
          </a:r>
          <a:endParaRPr lang="uk-UA" dirty="0"/>
        </a:p>
      </dgm:t>
    </dgm:pt>
    <dgm:pt modelId="{A0B8F35C-1B61-45D2-A6C5-B852D8630BA6}" type="parTrans" cxnId="{EF81759C-791E-4C1A-9D0B-8896AD655B96}">
      <dgm:prSet/>
      <dgm:spPr/>
      <dgm:t>
        <a:bodyPr/>
        <a:lstStyle/>
        <a:p>
          <a:endParaRPr lang="uk-UA"/>
        </a:p>
      </dgm:t>
    </dgm:pt>
    <dgm:pt modelId="{35E1CAB0-2317-4A1C-8F3C-D0B50168491A}" type="sibTrans" cxnId="{EF81759C-791E-4C1A-9D0B-8896AD655B96}">
      <dgm:prSet/>
      <dgm:spPr/>
      <dgm:t>
        <a:bodyPr/>
        <a:lstStyle/>
        <a:p>
          <a:endParaRPr lang="uk-UA"/>
        </a:p>
      </dgm:t>
    </dgm:pt>
    <dgm:pt modelId="{BD61708C-2107-491C-B902-63B2B2A6C082}">
      <dgm:prSet phldrT="[Текст]"/>
      <dgm:spPr/>
      <dgm:t>
        <a:bodyPr/>
        <a:lstStyle/>
        <a:p>
          <a:r>
            <a:rPr lang="uk-UA" dirty="0" smtClean="0"/>
            <a:t>   </a:t>
          </a:r>
          <a:endParaRPr lang="uk-UA" dirty="0"/>
        </a:p>
      </dgm:t>
    </dgm:pt>
    <dgm:pt modelId="{E7B17B60-6184-43F2-AD9B-05F2991FEEB9}" type="sibTrans" cxnId="{9E94AD01-FCFB-4A96-AAC1-9A9E4157655E}">
      <dgm:prSet/>
      <dgm:spPr/>
      <dgm:t>
        <a:bodyPr/>
        <a:lstStyle/>
        <a:p>
          <a:endParaRPr lang="uk-UA"/>
        </a:p>
      </dgm:t>
    </dgm:pt>
    <dgm:pt modelId="{E3E0361D-1602-40FE-AF4D-0CA613E3F539}" type="parTrans" cxnId="{9E94AD01-FCFB-4A96-AAC1-9A9E4157655E}">
      <dgm:prSet/>
      <dgm:spPr/>
      <dgm:t>
        <a:bodyPr/>
        <a:lstStyle/>
        <a:p>
          <a:endParaRPr lang="uk-UA"/>
        </a:p>
      </dgm:t>
    </dgm:pt>
    <dgm:pt modelId="{14A148D4-178D-49E0-B790-79EF56D53A39}" type="pres">
      <dgm:prSet presAssocID="{1F327957-8F71-44F9-82DF-71E3BD41E113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F81A02A7-810E-4602-BC48-8513C27AD835}" type="pres">
      <dgm:prSet presAssocID="{7020FE19-B7C3-4681-952D-2A0F8059E88C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C98905A-0C61-49E3-8C51-249EC744890A}" type="pres">
      <dgm:prSet presAssocID="{7020FE19-B7C3-4681-952D-2A0F8059E88C}" presName="gear1srcNode" presStyleLbl="node1" presStyleIdx="0" presStyleCnt="3"/>
      <dgm:spPr/>
      <dgm:t>
        <a:bodyPr/>
        <a:lstStyle/>
        <a:p>
          <a:endParaRPr lang="uk-UA"/>
        </a:p>
      </dgm:t>
    </dgm:pt>
    <dgm:pt modelId="{537ACBCB-F8E5-4E4A-8245-92CF7672BD7E}" type="pres">
      <dgm:prSet presAssocID="{7020FE19-B7C3-4681-952D-2A0F8059E88C}" presName="gear1dstNode" presStyleLbl="node1" presStyleIdx="0" presStyleCnt="3"/>
      <dgm:spPr/>
      <dgm:t>
        <a:bodyPr/>
        <a:lstStyle/>
        <a:p>
          <a:endParaRPr lang="uk-UA"/>
        </a:p>
      </dgm:t>
    </dgm:pt>
    <dgm:pt modelId="{0DBD69FD-9C67-434C-B2A5-39348DFE301D}" type="pres">
      <dgm:prSet presAssocID="{002E2E85-BD80-4950-9650-0987D76E7E4A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C974A07-BE83-4663-BEF2-93C525352ABF}" type="pres">
      <dgm:prSet presAssocID="{002E2E85-BD80-4950-9650-0987D76E7E4A}" presName="gear2srcNode" presStyleLbl="node1" presStyleIdx="1" presStyleCnt="3"/>
      <dgm:spPr/>
      <dgm:t>
        <a:bodyPr/>
        <a:lstStyle/>
        <a:p>
          <a:endParaRPr lang="uk-UA"/>
        </a:p>
      </dgm:t>
    </dgm:pt>
    <dgm:pt modelId="{45250DC2-00B7-4F91-A4D5-4CADAD9314B0}" type="pres">
      <dgm:prSet presAssocID="{002E2E85-BD80-4950-9650-0987D76E7E4A}" presName="gear2dstNode" presStyleLbl="node1" presStyleIdx="1" presStyleCnt="3"/>
      <dgm:spPr/>
      <dgm:t>
        <a:bodyPr/>
        <a:lstStyle/>
        <a:p>
          <a:endParaRPr lang="uk-UA"/>
        </a:p>
      </dgm:t>
    </dgm:pt>
    <dgm:pt modelId="{FFC82A2A-0E2B-4C7E-9666-F1FF047E13C0}" type="pres">
      <dgm:prSet presAssocID="{BD61708C-2107-491C-B902-63B2B2A6C082}" presName="gear3" presStyleLbl="node1" presStyleIdx="2" presStyleCnt="3"/>
      <dgm:spPr/>
      <dgm:t>
        <a:bodyPr/>
        <a:lstStyle/>
        <a:p>
          <a:endParaRPr lang="uk-UA"/>
        </a:p>
      </dgm:t>
    </dgm:pt>
    <dgm:pt modelId="{9E47EEC2-A420-4AC8-B15A-A6AD8BA2BFEE}" type="pres">
      <dgm:prSet presAssocID="{BD61708C-2107-491C-B902-63B2B2A6C082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C4673C5-5CFD-4341-8A02-5A0E85E88D22}" type="pres">
      <dgm:prSet presAssocID="{BD61708C-2107-491C-B902-63B2B2A6C082}" presName="gear3srcNode" presStyleLbl="node1" presStyleIdx="2" presStyleCnt="3"/>
      <dgm:spPr/>
      <dgm:t>
        <a:bodyPr/>
        <a:lstStyle/>
        <a:p>
          <a:endParaRPr lang="uk-UA"/>
        </a:p>
      </dgm:t>
    </dgm:pt>
    <dgm:pt modelId="{83BC7837-164D-419E-B8FE-32AA45FD938D}" type="pres">
      <dgm:prSet presAssocID="{BD61708C-2107-491C-B902-63B2B2A6C082}" presName="gear3dstNode" presStyleLbl="node1" presStyleIdx="2" presStyleCnt="3"/>
      <dgm:spPr/>
      <dgm:t>
        <a:bodyPr/>
        <a:lstStyle/>
        <a:p>
          <a:endParaRPr lang="uk-UA"/>
        </a:p>
      </dgm:t>
    </dgm:pt>
    <dgm:pt modelId="{CE00088B-4C29-4314-AAAD-89A595A548F1}" type="pres">
      <dgm:prSet presAssocID="{7F91F712-37D1-4334-8CAB-460D40AC6294}" presName="connector1" presStyleLbl="sibTrans2D1" presStyleIdx="0" presStyleCnt="3"/>
      <dgm:spPr/>
      <dgm:t>
        <a:bodyPr/>
        <a:lstStyle/>
        <a:p>
          <a:endParaRPr lang="uk-UA"/>
        </a:p>
      </dgm:t>
    </dgm:pt>
    <dgm:pt modelId="{C0498FC7-3C5C-4175-9A33-5852023C13C6}" type="pres">
      <dgm:prSet presAssocID="{35E1CAB0-2317-4A1C-8F3C-D0B50168491A}" presName="connector2" presStyleLbl="sibTrans2D1" presStyleIdx="1" presStyleCnt="3"/>
      <dgm:spPr/>
      <dgm:t>
        <a:bodyPr/>
        <a:lstStyle/>
        <a:p>
          <a:endParaRPr lang="uk-UA"/>
        </a:p>
      </dgm:t>
    </dgm:pt>
    <dgm:pt modelId="{5D6F86F6-538C-45DD-AE28-9D436ABF31F9}" type="pres">
      <dgm:prSet presAssocID="{E7B17B60-6184-43F2-AD9B-05F2991FEEB9}" presName="connector3" presStyleLbl="sibTrans2D1" presStyleIdx="2" presStyleCnt="3"/>
      <dgm:spPr/>
      <dgm:t>
        <a:bodyPr/>
        <a:lstStyle/>
        <a:p>
          <a:endParaRPr lang="uk-UA"/>
        </a:p>
      </dgm:t>
    </dgm:pt>
  </dgm:ptLst>
  <dgm:cxnLst>
    <dgm:cxn modelId="{5494CBEB-6EC0-4A10-8684-FACF02783DA3}" type="presOf" srcId="{002E2E85-BD80-4950-9650-0987D76E7E4A}" destId="{45250DC2-00B7-4F91-A4D5-4CADAD9314B0}" srcOrd="2" destOrd="0" presId="urn:microsoft.com/office/officeart/2005/8/layout/gear1"/>
    <dgm:cxn modelId="{52B5384D-06A7-4CB8-B0D8-7E14E854E105}" type="presOf" srcId="{BD61708C-2107-491C-B902-63B2B2A6C082}" destId="{FFC82A2A-0E2B-4C7E-9666-F1FF047E13C0}" srcOrd="0" destOrd="0" presId="urn:microsoft.com/office/officeart/2005/8/layout/gear1"/>
    <dgm:cxn modelId="{68661FA9-8F8E-4173-AC1C-901B1027672F}" type="presOf" srcId="{BD61708C-2107-491C-B902-63B2B2A6C082}" destId="{1C4673C5-5CFD-4341-8A02-5A0E85E88D22}" srcOrd="2" destOrd="0" presId="urn:microsoft.com/office/officeart/2005/8/layout/gear1"/>
    <dgm:cxn modelId="{0710DB7A-57E6-4E69-9890-C796246AF615}" type="presOf" srcId="{BD61708C-2107-491C-B902-63B2B2A6C082}" destId="{9E47EEC2-A420-4AC8-B15A-A6AD8BA2BFEE}" srcOrd="1" destOrd="0" presId="urn:microsoft.com/office/officeart/2005/8/layout/gear1"/>
    <dgm:cxn modelId="{269C1CF8-6A6C-4273-BCDE-634AF94DED2D}" type="presOf" srcId="{7F91F712-37D1-4334-8CAB-460D40AC6294}" destId="{CE00088B-4C29-4314-AAAD-89A595A548F1}" srcOrd="0" destOrd="0" presId="urn:microsoft.com/office/officeart/2005/8/layout/gear1"/>
    <dgm:cxn modelId="{EF81759C-791E-4C1A-9D0B-8896AD655B96}" srcId="{1F327957-8F71-44F9-82DF-71E3BD41E113}" destId="{002E2E85-BD80-4950-9650-0987D76E7E4A}" srcOrd="1" destOrd="0" parTransId="{A0B8F35C-1B61-45D2-A6C5-B852D8630BA6}" sibTransId="{35E1CAB0-2317-4A1C-8F3C-D0B50168491A}"/>
    <dgm:cxn modelId="{DDE62953-A406-4E19-8CB0-BF0D085E80E0}" type="presOf" srcId="{002E2E85-BD80-4950-9650-0987D76E7E4A}" destId="{5C974A07-BE83-4663-BEF2-93C525352ABF}" srcOrd="1" destOrd="0" presId="urn:microsoft.com/office/officeart/2005/8/layout/gear1"/>
    <dgm:cxn modelId="{9554C370-ECB4-46A9-8605-F1C22AEF1D29}" type="presOf" srcId="{7020FE19-B7C3-4681-952D-2A0F8059E88C}" destId="{537ACBCB-F8E5-4E4A-8245-92CF7672BD7E}" srcOrd="2" destOrd="0" presId="urn:microsoft.com/office/officeart/2005/8/layout/gear1"/>
    <dgm:cxn modelId="{FA12E05B-8545-4064-B168-945965C9B378}" type="presOf" srcId="{7020FE19-B7C3-4681-952D-2A0F8059E88C}" destId="{F81A02A7-810E-4602-BC48-8513C27AD835}" srcOrd="0" destOrd="0" presId="urn:microsoft.com/office/officeart/2005/8/layout/gear1"/>
    <dgm:cxn modelId="{63FB38EF-0D91-4648-91EF-1AC929A18355}" srcId="{1F327957-8F71-44F9-82DF-71E3BD41E113}" destId="{7020FE19-B7C3-4681-952D-2A0F8059E88C}" srcOrd="0" destOrd="0" parTransId="{8B4BB6E9-87FA-4C9F-9C5F-93E8EA65CCD4}" sibTransId="{7F91F712-37D1-4334-8CAB-460D40AC6294}"/>
    <dgm:cxn modelId="{F5410366-C7C4-47ED-ACDD-99D7B5859265}" type="presOf" srcId="{35E1CAB0-2317-4A1C-8F3C-D0B50168491A}" destId="{C0498FC7-3C5C-4175-9A33-5852023C13C6}" srcOrd="0" destOrd="0" presId="urn:microsoft.com/office/officeart/2005/8/layout/gear1"/>
    <dgm:cxn modelId="{99446B98-B0C3-4862-9811-363BDEDF2375}" type="presOf" srcId="{BD61708C-2107-491C-B902-63B2B2A6C082}" destId="{83BC7837-164D-419E-B8FE-32AA45FD938D}" srcOrd="3" destOrd="0" presId="urn:microsoft.com/office/officeart/2005/8/layout/gear1"/>
    <dgm:cxn modelId="{E2B294F8-D6D7-4C08-9644-EF717CB6EADF}" type="presOf" srcId="{002E2E85-BD80-4950-9650-0987D76E7E4A}" destId="{0DBD69FD-9C67-434C-B2A5-39348DFE301D}" srcOrd="0" destOrd="0" presId="urn:microsoft.com/office/officeart/2005/8/layout/gear1"/>
    <dgm:cxn modelId="{E08D017C-7C6E-40DA-A65E-0D50F1680831}" type="presOf" srcId="{E7B17B60-6184-43F2-AD9B-05F2991FEEB9}" destId="{5D6F86F6-538C-45DD-AE28-9D436ABF31F9}" srcOrd="0" destOrd="0" presId="urn:microsoft.com/office/officeart/2005/8/layout/gear1"/>
    <dgm:cxn modelId="{9E94AD01-FCFB-4A96-AAC1-9A9E4157655E}" srcId="{1F327957-8F71-44F9-82DF-71E3BD41E113}" destId="{BD61708C-2107-491C-B902-63B2B2A6C082}" srcOrd="2" destOrd="0" parTransId="{E3E0361D-1602-40FE-AF4D-0CA613E3F539}" sibTransId="{E7B17B60-6184-43F2-AD9B-05F2991FEEB9}"/>
    <dgm:cxn modelId="{9794889B-438A-4D23-B979-05078BA56A36}" type="presOf" srcId="{1F327957-8F71-44F9-82DF-71E3BD41E113}" destId="{14A148D4-178D-49E0-B790-79EF56D53A39}" srcOrd="0" destOrd="0" presId="urn:microsoft.com/office/officeart/2005/8/layout/gear1"/>
    <dgm:cxn modelId="{DA35C633-60B1-4EAB-933B-17EC0FD1599E}" type="presOf" srcId="{7020FE19-B7C3-4681-952D-2A0F8059E88C}" destId="{EC98905A-0C61-49E3-8C51-249EC744890A}" srcOrd="1" destOrd="0" presId="urn:microsoft.com/office/officeart/2005/8/layout/gear1"/>
    <dgm:cxn modelId="{8BD5F9BA-7B2C-4EB0-8BE4-6889F5C94F90}" type="presParOf" srcId="{14A148D4-178D-49E0-B790-79EF56D53A39}" destId="{F81A02A7-810E-4602-BC48-8513C27AD835}" srcOrd="0" destOrd="0" presId="urn:microsoft.com/office/officeart/2005/8/layout/gear1"/>
    <dgm:cxn modelId="{7DF0E7BE-F79E-4485-9604-15CDB61DC6A4}" type="presParOf" srcId="{14A148D4-178D-49E0-B790-79EF56D53A39}" destId="{EC98905A-0C61-49E3-8C51-249EC744890A}" srcOrd="1" destOrd="0" presId="urn:microsoft.com/office/officeart/2005/8/layout/gear1"/>
    <dgm:cxn modelId="{F08ED625-1566-4370-8569-3C21776BFAD1}" type="presParOf" srcId="{14A148D4-178D-49E0-B790-79EF56D53A39}" destId="{537ACBCB-F8E5-4E4A-8245-92CF7672BD7E}" srcOrd="2" destOrd="0" presId="urn:microsoft.com/office/officeart/2005/8/layout/gear1"/>
    <dgm:cxn modelId="{E3D9CA3E-5AD1-4B42-BF47-AD1F73A930AF}" type="presParOf" srcId="{14A148D4-178D-49E0-B790-79EF56D53A39}" destId="{0DBD69FD-9C67-434C-B2A5-39348DFE301D}" srcOrd="3" destOrd="0" presId="urn:microsoft.com/office/officeart/2005/8/layout/gear1"/>
    <dgm:cxn modelId="{C2EBD8F6-FF1C-42B1-84B5-478A124BA86A}" type="presParOf" srcId="{14A148D4-178D-49E0-B790-79EF56D53A39}" destId="{5C974A07-BE83-4663-BEF2-93C525352ABF}" srcOrd="4" destOrd="0" presId="urn:microsoft.com/office/officeart/2005/8/layout/gear1"/>
    <dgm:cxn modelId="{1C337B2B-69AD-4E19-842B-A4786B04DE17}" type="presParOf" srcId="{14A148D4-178D-49E0-B790-79EF56D53A39}" destId="{45250DC2-00B7-4F91-A4D5-4CADAD9314B0}" srcOrd="5" destOrd="0" presId="urn:microsoft.com/office/officeart/2005/8/layout/gear1"/>
    <dgm:cxn modelId="{7623FD36-6FB5-4A56-8DE4-D380A7AFC49C}" type="presParOf" srcId="{14A148D4-178D-49E0-B790-79EF56D53A39}" destId="{FFC82A2A-0E2B-4C7E-9666-F1FF047E13C0}" srcOrd="6" destOrd="0" presId="urn:microsoft.com/office/officeart/2005/8/layout/gear1"/>
    <dgm:cxn modelId="{3C1D74CD-355E-43DA-A836-34D31DB217B6}" type="presParOf" srcId="{14A148D4-178D-49E0-B790-79EF56D53A39}" destId="{9E47EEC2-A420-4AC8-B15A-A6AD8BA2BFEE}" srcOrd="7" destOrd="0" presId="urn:microsoft.com/office/officeart/2005/8/layout/gear1"/>
    <dgm:cxn modelId="{E99446D9-2C11-4A9A-985A-3E15601E1AE2}" type="presParOf" srcId="{14A148D4-178D-49E0-B790-79EF56D53A39}" destId="{1C4673C5-5CFD-4341-8A02-5A0E85E88D22}" srcOrd="8" destOrd="0" presId="urn:microsoft.com/office/officeart/2005/8/layout/gear1"/>
    <dgm:cxn modelId="{382F6FE8-0CB5-468F-8967-CDEAB00D87A5}" type="presParOf" srcId="{14A148D4-178D-49E0-B790-79EF56D53A39}" destId="{83BC7837-164D-419E-B8FE-32AA45FD938D}" srcOrd="9" destOrd="0" presId="urn:microsoft.com/office/officeart/2005/8/layout/gear1"/>
    <dgm:cxn modelId="{93B87C43-DE9A-418C-A8B0-D6E0AE749D5D}" type="presParOf" srcId="{14A148D4-178D-49E0-B790-79EF56D53A39}" destId="{CE00088B-4C29-4314-AAAD-89A595A548F1}" srcOrd="10" destOrd="0" presId="urn:microsoft.com/office/officeart/2005/8/layout/gear1"/>
    <dgm:cxn modelId="{6DDD1A15-FCDF-4BE4-9A74-CD85036E4C6A}" type="presParOf" srcId="{14A148D4-178D-49E0-B790-79EF56D53A39}" destId="{C0498FC7-3C5C-4175-9A33-5852023C13C6}" srcOrd="11" destOrd="0" presId="urn:microsoft.com/office/officeart/2005/8/layout/gear1"/>
    <dgm:cxn modelId="{3D6F626A-1ABC-4D4C-ADBF-EC6A7C3408F8}" type="presParOf" srcId="{14A148D4-178D-49E0-B790-79EF56D53A39}" destId="{5D6F86F6-538C-45DD-AE28-9D436ABF31F9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F327957-8F71-44F9-82DF-71E3BD41E113}" type="doc">
      <dgm:prSet loTypeId="urn:microsoft.com/office/officeart/2005/8/layout/gear1" loCatId="cycle" qsTypeId="urn:microsoft.com/office/officeart/2005/8/quickstyle/simple1" qsCatId="simple" csTypeId="urn:microsoft.com/office/officeart/2005/8/colors/accent2_5" csCatId="accent2" phldr="1"/>
      <dgm:spPr/>
    </dgm:pt>
    <dgm:pt modelId="{7020FE19-B7C3-4681-952D-2A0F8059E88C}">
      <dgm:prSet phldrT="[Текст]"/>
      <dgm:spPr/>
      <dgm:t>
        <a:bodyPr/>
        <a:lstStyle/>
        <a:p>
          <a:r>
            <a:rPr lang="uk-UA" dirty="0" smtClean="0"/>
            <a:t>   </a:t>
          </a:r>
          <a:endParaRPr lang="uk-UA" dirty="0"/>
        </a:p>
      </dgm:t>
    </dgm:pt>
    <dgm:pt modelId="{8B4BB6E9-87FA-4C9F-9C5F-93E8EA65CCD4}" type="parTrans" cxnId="{63FB38EF-0D91-4648-91EF-1AC929A18355}">
      <dgm:prSet/>
      <dgm:spPr/>
      <dgm:t>
        <a:bodyPr/>
        <a:lstStyle/>
        <a:p>
          <a:endParaRPr lang="uk-UA"/>
        </a:p>
      </dgm:t>
    </dgm:pt>
    <dgm:pt modelId="{7F91F712-37D1-4334-8CAB-460D40AC6294}" type="sibTrans" cxnId="{63FB38EF-0D91-4648-91EF-1AC929A18355}">
      <dgm:prSet/>
      <dgm:spPr/>
      <dgm:t>
        <a:bodyPr/>
        <a:lstStyle/>
        <a:p>
          <a:endParaRPr lang="uk-UA"/>
        </a:p>
      </dgm:t>
    </dgm:pt>
    <dgm:pt modelId="{002E2E85-BD80-4950-9650-0987D76E7E4A}">
      <dgm:prSet phldrT="[Текст]"/>
      <dgm:spPr/>
      <dgm:t>
        <a:bodyPr/>
        <a:lstStyle/>
        <a:p>
          <a:r>
            <a:rPr lang="uk-UA" dirty="0" smtClean="0"/>
            <a:t>   </a:t>
          </a:r>
          <a:endParaRPr lang="uk-UA" dirty="0"/>
        </a:p>
      </dgm:t>
    </dgm:pt>
    <dgm:pt modelId="{A0B8F35C-1B61-45D2-A6C5-B852D8630BA6}" type="parTrans" cxnId="{EF81759C-791E-4C1A-9D0B-8896AD655B96}">
      <dgm:prSet/>
      <dgm:spPr/>
      <dgm:t>
        <a:bodyPr/>
        <a:lstStyle/>
        <a:p>
          <a:endParaRPr lang="uk-UA"/>
        </a:p>
      </dgm:t>
    </dgm:pt>
    <dgm:pt modelId="{35E1CAB0-2317-4A1C-8F3C-D0B50168491A}" type="sibTrans" cxnId="{EF81759C-791E-4C1A-9D0B-8896AD655B96}">
      <dgm:prSet/>
      <dgm:spPr/>
      <dgm:t>
        <a:bodyPr/>
        <a:lstStyle/>
        <a:p>
          <a:endParaRPr lang="uk-UA"/>
        </a:p>
      </dgm:t>
    </dgm:pt>
    <dgm:pt modelId="{BD61708C-2107-491C-B902-63B2B2A6C082}">
      <dgm:prSet phldrT="[Текст]"/>
      <dgm:spPr/>
      <dgm:t>
        <a:bodyPr/>
        <a:lstStyle/>
        <a:p>
          <a:r>
            <a:rPr lang="uk-UA" dirty="0" smtClean="0"/>
            <a:t>   </a:t>
          </a:r>
          <a:endParaRPr lang="uk-UA" dirty="0"/>
        </a:p>
      </dgm:t>
    </dgm:pt>
    <dgm:pt modelId="{E7B17B60-6184-43F2-AD9B-05F2991FEEB9}" type="sibTrans" cxnId="{9E94AD01-FCFB-4A96-AAC1-9A9E4157655E}">
      <dgm:prSet/>
      <dgm:spPr/>
      <dgm:t>
        <a:bodyPr/>
        <a:lstStyle/>
        <a:p>
          <a:endParaRPr lang="uk-UA"/>
        </a:p>
      </dgm:t>
    </dgm:pt>
    <dgm:pt modelId="{E3E0361D-1602-40FE-AF4D-0CA613E3F539}" type="parTrans" cxnId="{9E94AD01-FCFB-4A96-AAC1-9A9E4157655E}">
      <dgm:prSet/>
      <dgm:spPr/>
      <dgm:t>
        <a:bodyPr/>
        <a:lstStyle/>
        <a:p>
          <a:endParaRPr lang="uk-UA"/>
        </a:p>
      </dgm:t>
    </dgm:pt>
    <dgm:pt modelId="{14A148D4-178D-49E0-B790-79EF56D53A39}" type="pres">
      <dgm:prSet presAssocID="{1F327957-8F71-44F9-82DF-71E3BD41E113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F81A02A7-810E-4602-BC48-8513C27AD835}" type="pres">
      <dgm:prSet presAssocID="{7020FE19-B7C3-4681-952D-2A0F8059E88C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C98905A-0C61-49E3-8C51-249EC744890A}" type="pres">
      <dgm:prSet presAssocID="{7020FE19-B7C3-4681-952D-2A0F8059E88C}" presName="gear1srcNode" presStyleLbl="node1" presStyleIdx="0" presStyleCnt="3"/>
      <dgm:spPr/>
      <dgm:t>
        <a:bodyPr/>
        <a:lstStyle/>
        <a:p>
          <a:endParaRPr lang="uk-UA"/>
        </a:p>
      </dgm:t>
    </dgm:pt>
    <dgm:pt modelId="{537ACBCB-F8E5-4E4A-8245-92CF7672BD7E}" type="pres">
      <dgm:prSet presAssocID="{7020FE19-B7C3-4681-952D-2A0F8059E88C}" presName="gear1dstNode" presStyleLbl="node1" presStyleIdx="0" presStyleCnt="3"/>
      <dgm:spPr/>
      <dgm:t>
        <a:bodyPr/>
        <a:lstStyle/>
        <a:p>
          <a:endParaRPr lang="uk-UA"/>
        </a:p>
      </dgm:t>
    </dgm:pt>
    <dgm:pt modelId="{0DBD69FD-9C67-434C-B2A5-39348DFE301D}" type="pres">
      <dgm:prSet presAssocID="{002E2E85-BD80-4950-9650-0987D76E7E4A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C974A07-BE83-4663-BEF2-93C525352ABF}" type="pres">
      <dgm:prSet presAssocID="{002E2E85-BD80-4950-9650-0987D76E7E4A}" presName="gear2srcNode" presStyleLbl="node1" presStyleIdx="1" presStyleCnt="3"/>
      <dgm:spPr/>
      <dgm:t>
        <a:bodyPr/>
        <a:lstStyle/>
        <a:p>
          <a:endParaRPr lang="uk-UA"/>
        </a:p>
      </dgm:t>
    </dgm:pt>
    <dgm:pt modelId="{45250DC2-00B7-4F91-A4D5-4CADAD9314B0}" type="pres">
      <dgm:prSet presAssocID="{002E2E85-BD80-4950-9650-0987D76E7E4A}" presName="gear2dstNode" presStyleLbl="node1" presStyleIdx="1" presStyleCnt="3"/>
      <dgm:spPr/>
      <dgm:t>
        <a:bodyPr/>
        <a:lstStyle/>
        <a:p>
          <a:endParaRPr lang="uk-UA"/>
        </a:p>
      </dgm:t>
    </dgm:pt>
    <dgm:pt modelId="{FFC82A2A-0E2B-4C7E-9666-F1FF047E13C0}" type="pres">
      <dgm:prSet presAssocID="{BD61708C-2107-491C-B902-63B2B2A6C082}" presName="gear3" presStyleLbl="node1" presStyleIdx="2" presStyleCnt="3"/>
      <dgm:spPr/>
      <dgm:t>
        <a:bodyPr/>
        <a:lstStyle/>
        <a:p>
          <a:endParaRPr lang="uk-UA"/>
        </a:p>
      </dgm:t>
    </dgm:pt>
    <dgm:pt modelId="{9E47EEC2-A420-4AC8-B15A-A6AD8BA2BFEE}" type="pres">
      <dgm:prSet presAssocID="{BD61708C-2107-491C-B902-63B2B2A6C082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C4673C5-5CFD-4341-8A02-5A0E85E88D22}" type="pres">
      <dgm:prSet presAssocID="{BD61708C-2107-491C-B902-63B2B2A6C082}" presName="gear3srcNode" presStyleLbl="node1" presStyleIdx="2" presStyleCnt="3"/>
      <dgm:spPr/>
      <dgm:t>
        <a:bodyPr/>
        <a:lstStyle/>
        <a:p>
          <a:endParaRPr lang="uk-UA"/>
        </a:p>
      </dgm:t>
    </dgm:pt>
    <dgm:pt modelId="{83BC7837-164D-419E-B8FE-32AA45FD938D}" type="pres">
      <dgm:prSet presAssocID="{BD61708C-2107-491C-B902-63B2B2A6C082}" presName="gear3dstNode" presStyleLbl="node1" presStyleIdx="2" presStyleCnt="3"/>
      <dgm:spPr/>
      <dgm:t>
        <a:bodyPr/>
        <a:lstStyle/>
        <a:p>
          <a:endParaRPr lang="uk-UA"/>
        </a:p>
      </dgm:t>
    </dgm:pt>
    <dgm:pt modelId="{CE00088B-4C29-4314-AAAD-89A595A548F1}" type="pres">
      <dgm:prSet presAssocID="{7F91F712-37D1-4334-8CAB-460D40AC6294}" presName="connector1" presStyleLbl="sibTrans2D1" presStyleIdx="0" presStyleCnt="3"/>
      <dgm:spPr/>
      <dgm:t>
        <a:bodyPr/>
        <a:lstStyle/>
        <a:p>
          <a:endParaRPr lang="uk-UA"/>
        </a:p>
      </dgm:t>
    </dgm:pt>
    <dgm:pt modelId="{C0498FC7-3C5C-4175-9A33-5852023C13C6}" type="pres">
      <dgm:prSet presAssocID="{35E1CAB0-2317-4A1C-8F3C-D0B50168491A}" presName="connector2" presStyleLbl="sibTrans2D1" presStyleIdx="1" presStyleCnt="3"/>
      <dgm:spPr/>
      <dgm:t>
        <a:bodyPr/>
        <a:lstStyle/>
        <a:p>
          <a:endParaRPr lang="uk-UA"/>
        </a:p>
      </dgm:t>
    </dgm:pt>
    <dgm:pt modelId="{5D6F86F6-538C-45DD-AE28-9D436ABF31F9}" type="pres">
      <dgm:prSet presAssocID="{E7B17B60-6184-43F2-AD9B-05F2991FEEB9}" presName="connector3" presStyleLbl="sibTrans2D1" presStyleIdx="2" presStyleCnt="3"/>
      <dgm:spPr/>
      <dgm:t>
        <a:bodyPr/>
        <a:lstStyle/>
        <a:p>
          <a:endParaRPr lang="uk-UA"/>
        </a:p>
      </dgm:t>
    </dgm:pt>
  </dgm:ptLst>
  <dgm:cxnLst>
    <dgm:cxn modelId="{FCAC5377-E314-477E-9486-61EFBEE13A78}" type="presOf" srcId="{BD61708C-2107-491C-B902-63B2B2A6C082}" destId="{FFC82A2A-0E2B-4C7E-9666-F1FF047E13C0}" srcOrd="0" destOrd="0" presId="urn:microsoft.com/office/officeart/2005/8/layout/gear1"/>
    <dgm:cxn modelId="{71C184CD-F863-484A-9E83-F61F6D97CF4D}" type="presOf" srcId="{BD61708C-2107-491C-B902-63B2B2A6C082}" destId="{9E47EEC2-A420-4AC8-B15A-A6AD8BA2BFEE}" srcOrd="1" destOrd="0" presId="urn:microsoft.com/office/officeart/2005/8/layout/gear1"/>
    <dgm:cxn modelId="{708246D4-733E-492A-880B-606303F19913}" type="presOf" srcId="{7020FE19-B7C3-4681-952D-2A0F8059E88C}" destId="{537ACBCB-F8E5-4E4A-8245-92CF7672BD7E}" srcOrd="2" destOrd="0" presId="urn:microsoft.com/office/officeart/2005/8/layout/gear1"/>
    <dgm:cxn modelId="{4F81074C-33B4-4393-BC6D-41B58879CB99}" type="presOf" srcId="{002E2E85-BD80-4950-9650-0987D76E7E4A}" destId="{5C974A07-BE83-4663-BEF2-93C525352ABF}" srcOrd="1" destOrd="0" presId="urn:microsoft.com/office/officeart/2005/8/layout/gear1"/>
    <dgm:cxn modelId="{6516245E-DB0D-4FEE-8177-D0B0D6E961D0}" type="presOf" srcId="{7F91F712-37D1-4334-8CAB-460D40AC6294}" destId="{CE00088B-4C29-4314-AAAD-89A595A548F1}" srcOrd="0" destOrd="0" presId="urn:microsoft.com/office/officeart/2005/8/layout/gear1"/>
    <dgm:cxn modelId="{820ADA4D-F1F2-4E79-880A-EA4D7A37F548}" type="presOf" srcId="{1F327957-8F71-44F9-82DF-71E3BD41E113}" destId="{14A148D4-178D-49E0-B790-79EF56D53A39}" srcOrd="0" destOrd="0" presId="urn:microsoft.com/office/officeart/2005/8/layout/gear1"/>
    <dgm:cxn modelId="{EF81759C-791E-4C1A-9D0B-8896AD655B96}" srcId="{1F327957-8F71-44F9-82DF-71E3BD41E113}" destId="{002E2E85-BD80-4950-9650-0987D76E7E4A}" srcOrd="1" destOrd="0" parTransId="{A0B8F35C-1B61-45D2-A6C5-B852D8630BA6}" sibTransId="{35E1CAB0-2317-4A1C-8F3C-D0B50168491A}"/>
    <dgm:cxn modelId="{4FA2F115-5AF3-4C48-A3CA-51CCC71BD061}" type="presOf" srcId="{7020FE19-B7C3-4681-952D-2A0F8059E88C}" destId="{F81A02A7-810E-4602-BC48-8513C27AD835}" srcOrd="0" destOrd="0" presId="urn:microsoft.com/office/officeart/2005/8/layout/gear1"/>
    <dgm:cxn modelId="{4DFA6BB4-F0DF-4A0A-B6A7-278A0D8653E4}" type="presOf" srcId="{002E2E85-BD80-4950-9650-0987D76E7E4A}" destId="{0DBD69FD-9C67-434C-B2A5-39348DFE301D}" srcOrd="0" destOrd="0" presId="urn:microsoft.com/office/officeart/2005/8/layout/gear1"/>
    <dgm:cxn modelId="{CE0A8DFB-74AC-4C53-9010-1EE675C3741F}" type="presOf" srcId="{35E1CAB0-2317-4A1C-8F3C-D0B50168491A}" destId="{C0498FC7-3C5C-4175-9A33-5852023C13C6}" srcOrd="0" destOrd="0" presId="urn:microsoft.com/office/officeart/2005/8/layout/gear1"/>
    <dgm:cxn modelId="{CC68019B-3CBE-433D-B3A2-7D3DE75F1A53}" type="presOf" srcId="{BD61708C-2107-491C-B902-63B2B2A6C082}" destId="{83BC7837-164D-419E-B8FE-32AA45FD938D}" srcOrd="3" destOrd="0" presId="urn:microsoft.com/office/officeart/2005/8/layout/gear1"/>
    <dgm:cxn modelId="{63FB38EF-0D91-4648-91EF-1AC929A18355}" srcId="{1F327957-8F71-44F9-82DF-71E3BD41E113}" destId="{7020FE19-B7C3-4681-952D-2A0F8059E88C}" srcOrd="0" destOrd="0" parTransId="{8B4BB6E9-87FA-4C9F-9C5F-93E8EA65CCD4}" sibTransId="{7F91F712-37D1-4334-8CAB-460D40AC6294}"/>
    <dgm:cxn modelId="{6C534463-2962-4C85-8C26-AC0357F34AFB}" type="presOf" srcId="{BD61708C-2107-491C-B902-63B2B2A6C082}" destId="{1C4673C5-5CFD-4341-8A02-5A0E85E88D22}" srcOrd="2" destOrd="0" presId="urn:microsoft.com/office/officeart/2005/8/layout/gear1"/>
    <dgm:cxn modelId="{170CEA34-854E-4768-99A1-5E191857154F}" type="presOf" srcId="{7020FE19-B7C3-4681-952D-2A0F8059E88C}" destId="{EC98905A-0C61-49E3-8C51-249EC744890A}" srcOrd="1" destOrd="0" presId="urn:microsoft.com/office/officeart/2005/8/layout/gear1"/>
    <dgm:cxn modelId="{7B0775F9-A605-455D-9138-8647522DD37E}" type="presOf" srcId="{E7B17B60-6184-43F2-AD9B-05F2991FEEB9}" destId="{5D6F86F6-538C-45DD-AE28-9D436ABF31F9}" srcOrd="0" destOrd="0" presId="urn:microsoft.com/office/officeart/2005/8/layout/gear1"/>
    <dgm:cxn modelId="{9E94AD01-FCFB-4A96-AAC1-9A9E4157655E}" srcId="{1F327957-8F71-44F9-82DF-71E3BD41E113}" destId="{BD61708C-2107-491C-B902-63B2B2A6C082}" srcOrd="2" destOrd="0" parTransId="{E3E0361D-1602-40FE-AF4D-0CA613E3F539}" sibTransId="{E7B17B60-6184-43F2-AD9B-05F2991FEEB9}"/>
    <dgm:cxn modelId="{46BE6EB4-A911-414C-A748-7C6B56EC1C38}" type="presOf" srcId="{002E2E85-BD80-4950-9650-0987D76E7E4A}" destId="{45250DC2-00B7-4F91-A4D5-4CADAD9314B0}" srcOrd="2" destOrd="0" presId="urn:microsoft.com/office/officeart/2005/8/layout/gear1"/>
    <dgm:cxn modelId="{1405F931-46D6-4343-BAE2-430953DE190D}" type="presParOf" srcId="{14A148D4-178D-49E0-B790-79EF56D53A39}" destId="{F81A02A7-810E-4602-BC48-8513C27AD835}" srcOrd="0" destOrd="0" presId="urn:microsoft.com/office/officeart/2005/8/layout/gear1"/>
    <dgm:cxn modelId="{3ED7D36F-74FE-45B1-BC1F-936C28F33A58}" type="presParOf" srcId="{14A148D4-178D-49E0-B790-79EF56D53A39}" destId="{EC98905A-0C61-49E3-8C51-249EC744890A}" srcOrd="1" destOrd="0" presId="urn:microsoft.com/office/officeart/2005/8/layout/gear1"/>
    <dgm:cxn modelId="{DCC0888F-5ECB-486B-A0F3-499D0BAF3792}" type="presParOf" srcId="{14A148D4-178D-49E0-B790-79EF56D53A39}" destId="{537ACBCB-F8E5-4E4A-8245-92CF7672BD7E}" srcOrd="2" destOrd="0" presId="urn:microsoft.com/office/officeart/2005/8/layout/gear1"/>
    <dgm:cxn modelId="{4B22FDC5-9904-4983-8014-DB2FF165DFB3}" type="presParOf" srcId="{14A148D4-178D-49E0-B790-79EF56D53A39}" destId="{0DBD69FD-9C67-434C-B2A5-39348DFE301D}" srcOrd="3" destOrd="0" presId="urn:microsoft.com/office/officeart/2005/8/layout/gear1"/>
    <dgm:cxn modelId="{3F6F8069-3A7A-4A1F-A525-05399767AAAB}" type="presParOf" srcId="{14A148D4-178D-49E0-B790-79EF56D53A39}" destId="{5C974A07-BE83-4663-BEF2-93C525352ABF}" srcOrd="4" destOrd="0" presId="urn:microsoft.com/office/officeart/2005/8/layout/gear1"/>
    <dgm:cxn modelId="{48610B8E-EB77-4AD4-A6DA-5B0B98E80120}" type="presParOf" srcId="{14A148D4-178D-49E0-B790-79EF56D53A39}" destId="{45250DC2-00B7-4F91-A4D5-4CADAD9314B0}" srcOrd="5" destOrd="0" presId="urn:microsoft.com/office/officeart/2005/8/layout/gear1"/>
    <dgm:cxn modelId="{88810152-999F-437F-BAD0-A6EBB3CB31FC}" type="presParOf" srcId="{14A148D4-178D-49E0-B790-79EF56D53A39}" destId="{FFC82A2A-0E2B-4C7E-9666-F1FF047E13C0}" srcOrd="6" destOrd="0" presId="urn:microsoft.com/office/officeart/2005/8/layout/gear1"/>
    <dgm:cxn modelId="{A5020336-9609-4B70-B4D8-F957ACF22281}" type="presParOf" srcId="{14A148D4-178D-49E0-B790-79EF56D53A39}" destId="{9E47EEC2-A420-4AC8-B15A-A6AD8BA2BFEE}" srcOrd="7" destOrd="0" presId="urn:microsoft.com/office/officeart/2005/8/layout/gear1"/>
    <dgm:cxn modelId="{F462DC5C-5A0E-4B0C-B7F8-9FBCE28868E5}" type="presParOf" srcId="{14A148D4-178D-49E0-B790-79EF56D53A39}" destId="{1C4673C5-5CFD-4341-8A02-5A0E85E88D22}" srcOrd="8" destOrd="0" presId="urn:microsoft.com/office/officeart/2005/8/layout/gear1"/>
    <dgm:cxn modelId="{94B31252-6F6C-4C71-BA2B-08F6FA54999E}" type="presParOf" srcId="{14A148D4-178D-49E0-B790-79EF56D53A39}" destId="{83BC7837-164D-419E-B8FE-32AA45FD938D}" srcOrd="9" destOrd="0" presId="urn:microsoft.com/office/officeart/2005/8/layout/gear1"/>
    <dgm:cxn modelId="{7495CE33-E09B-4A82-A006-C498B172F12F}" type="presParOf" srcId="{14A148D4-178D-49E0-B790-79EF56D53A39}" destId="{CE00088B-4C29-4314-AAAD-89A595A548F1}" srcOrd="10" destOrd="0" presId="urn:microsoft.com/office/officeart/2005/8/layout/gear1"/>
    <dgm:cxn modelId="{3713BBA9-9987-467E-BDD1-AB28319F65BE}" type="presParOf" srcId="{14A148D4-178D-49E0-B790-79EF56D53A39}" destId="{C0498FC7-3C5C-4175-9A33-5852023C13C6}" srcOrd="11" destOrd="0" presId="urn:microsoft.com/office/officeart/2005/8/layout/gear1"/>
    <dgm:cxn modelId="{801034D7-12C2-4608-A940-68C14FEB9FAD}" type="presParOf" srcId="{14A148D4-178D-49E0-B790-79EF56D53A39}" destId="{5D6F86F6-538C-45DD-AE28-9D436ABF31F9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81A02A7-810E-4602-BC48-8513C27AD835}">
      <dsp:nvSpPr>
        <dsp:cNvPr id="0" name=""/>
        <dsp:cNvSpPr/>
      </dsp:nvSpPr>
      <dsp:spPr>
        <a:xfrm>
          <a:off x="1529557" y="914400"/>
          <a:ext cx="1117600" cy="1117600"/>
        </a:xfrm>
        <a:prstGeom prst="gear9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 smtClean="0"/>
            <a:t>   </a:t>
          </a:r>
          <a:endParaRPr lang="uk-UA" sz="2500" kern="1200" dirty="0"/>
        </a:p>
      </dsp:txBody>
      <dsp:txXfrm>
        <a:off x="1529557" y="914400"/>
        <a:ext cx="1117600" cy="1117600"/>
      </dsp:txXfrm>
    </dsp:sp>
    <dsp:sp modelId="{0DBD69FD-9C67-434C-B2A5-39348DFE301D}">
      <dsp:nvSpPr>
        <dsp:cNvPr id="0" name=""/>
        <dsp:cNvSpPr/>
      </dsp:nvSpPr>
      <dsp:spPr>
        <a:xfrm>
          <a:off x="879317" y="650240"/>
          <a:ext cx="812800" cy="812800"/>
        </a:xfrm>
        <a:prstGeom prst="gear6">
          <a:avLst/>
        </a:prstGeom>
        <a:solidFill>
          <a:schemeClr val="accent2">
            <a:alpha val="90000"/>
            <a:hueOff val="0"/>
            <a:satOff val="0"/>
            <a:lumOff val="0"/>
            <a:alphaOff val="-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 smtClean="0"/>
            <a:t>   </a:t>
          </a:r>
          <a:endParaRPr lang="uk-UA" sz="2500" kern="1200" dirty="0"/>
        </a:p>
      </dsp:txBody>
      <dsp:txXfrm>
        <a:off x="879317" y="650240"/>
        <a:ext cx="812800" cy="812800"/>
      </dsp:txXfrm>
    </dsp:sp>
    <dsp:sp modelId="{FFC82A2A-0E2B-4C7E-9666-F1FF047E13C0}">
      <dsp:nvSpPr>
        <dsp:cNvPr id="0" name=""/>
        <dsp:cNvSpPr/>
      </dsp:nvSpPr>
      <dsp:spPr>
        <a:xfrm rot="20700000">
          <a:off x="1334567" y="89490"/>
          <a:ext cx="796378" cy="796378"/>
        </a:xfrm>
        <a:prstGeom prst="gear6">
          <a:avLst/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 smtClean="0"/>
            <a:t>   </a:t>
          </a:r>
          <a:endParaRPr lang="uk-UA" sz="2500" kern="1200" dirty="0"/>
        </a:p>
      </dsp:txBody>
      <dsp:txXfrm>
        <a:off x="1509237" y="264160"/>
        <a:ext cx="447040" cy="447040"/>
      </dsp:txXfrm>
    </dsp:sp>
    <dsp:sp modelId="{CE00088B-4C29-4314-AAAD-89A595A548F1}">
      <dsp:nvSpPr>
        <dsp:cNvPr id="0" name=""/>
        <dsp:cNvSpPr/>
      </dsp:nvSpPr>
      <dsp:spPr>
        <a:xfrm>
          <a:off x="1421859" y="757746"/>
          <a:ext cx="1430528" cy="1430528"/>
        </a:xfrm>
        <a:prstGeom prst="circularArrow">
          <a:avLst>
            <a:gd name="adj1" fmla="val 4687"/>
            <a:gd name="adj2" fmla="val 299029"/>
            <a:gd name="adj3" fmla="val 2423653"/>
            <a:gd name="adj4" fmla="val 16077324"/>
            <a:gd name="adj5" fmla="val 5469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498FC7-3C5C-4175-9A33-5852023C13C6}">
      <dsp:nvSpPr>
        <dsp:cNvPr id="0" name=""/>
        <dsp:cNvSpPr/>
      </dsp:nvSpPr>
      <dsp:spPr>
        <a:xfrm>
          <a:off x="735371" y="479677"/>
          <a:ext cx="1039368" cy="1039368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2">
            <a:shade val="90000"/>
            <a:hueOff val="0"/>
            <a:satOff val="-14999"/>
            <a:lumOff val="204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6F86F6-538C-45DD-AE28-9D436ABF31F9}">
      <dsp:nvSpPr>
        <dsp:cNvPr id="0" name=""/>
        <dsp:cNvSpPr/>
      </dsp:nvSpPr>
      <dsp:spPr>
        <a:xfrm>
          <a:off x="1150357" y="-75666"/>
          <a:ext cx="1120648" cy="1120648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2">
            <a:shade val="90000"/>
            <a:hueOff val="0"/>
            <a:satOff val="-29999"/>
            <a:lumOff val="4085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81A02A7-810E-4602-BC48-8513C27AD835}">
      <dsp:nvSpPr>
        <dsp:cNvPr id="0" name=""/>
        <dsp:cNvSpPr/>
      </dsp:nvSpPr>
      <dsp:spPr>
        <a:xfrm>
          <a:off x="1529557" y="914400"/>
          <a:ext cx="1117600" cy="1117600"/>
        </a:xfrm>
        <a:prstGeom prst="gear9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 smtClean="0"/>
            <a:t>   </a:t>
          </a:r>
          <a:endParaRPr lang="uk-UA" sz="2500" kern="1200" dirty="0"/>
        </a:p>
      </dsp:txBody>
      <dsp:txXfrm>
        <a:off x="1529557" y="914400"/>
        <a:ext cx="1117600" cy="1117600"/>
      </dsp:txXfrm>
    </dsp:sp>
    <dsp:sp modelId="{0DBD69FD-9C67-434C-B2A5-39348DFE301D}">
      <dsp:nvSpPr>
        <dsp:cNvPr id="0" name=""/>
        <dsp:cNvSpPr/>
      </dsp:nvSpPr>
      <dsp:spPr>
        <a:xfrm>
          <a:off x="879317" y="650240"/>
          <a:ext cx="812800" cy="812800"/>
        </a:xfrm>
        <a:prstGeom prst="gear6">
          <a:avLst/>
        </a:prstGeom>
        <a:solidFill>
          <a:schemeClr val="accent2">
            <a:alpha val="90000"/>
            <a:hueOff val="0"/>
            <a:satOff val="0"/>
            <a:lumOff val="0"/>
            <a:alphaOff val="-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 smtClean="0"/>
            <a:t>   </a:t>
          </a:r>
          <a:endParaRPr lang="uk-UA" sz="2500" kern="1200" dirty="0"/>
        </a:p>
      </dsp:txBody>
      <dsp:txXfrm>
        <a:off x="879317" y="650240"/>
        <a:ext cx="812800" cy="812800"/>
      </dsp:txXfrm>
    </dsp:sp>
    <dsp:sp modelId="{FFC82A2A-0E2B-4C7E-9666-F1FF047E13C0}">
      <dsp:nvSpPr>
        <dsp:cNvPr id="0" name=""/>
        <dsp:cNvSpPr/>
      </dsp:nvSpPr>
      <dsp:spPr>
        <a:xfrm rot="20700000">
          <a:off x="1334567" y="89490"/>
          <a:ext cx="796378" cy="796378"/>
        </a:xfrm>
        <a:prstGeom prst="gear6">
          <a:avLst/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 smtClean="0"/>
            <a:t>   </a:t>
          </a:r>
          <a:endParaRPr lang="uk-UA" sz="2500" kern="1200" dirty="0"/>
        </a:p>
      </dsp:txBody>
      <dsp:txXfrm>
        <a:off x="1509237" y="264160"/>
        <a:ext cx="447040" cy="447040"/>
      </dsp:txXfrm>
    </dsp:sp>
    <dsp:sp modelId="{CE00088B-4C29-4314-AAAD-89A595A548F1}">
      <dsp:nvSpPr>
        <dsp:cNvPr id="0" name=""/>
        <dsp:cNvSpPr/>
      </dsp:nvSpPr>
      <dsp:spPr>
        <a:xfrm>
          <a:off x="1421859" y="757746"/>
          <a:ext cx="1430528" cy="1430528"/>
        </a:xfrm>
        <a:prstGeom prst="circularArrow">
          <a:avLst>
            <a:gd name="adj1" fmla="val 4687"/>
            <a:gd name="adj2" fmla="val 299029"/>
            <a:gd name="adj3" fmla="val 2423653"/>
            <a:gd name="adj4" fmla="val 16077324"/>
            <a:gd name="adj5" fmla="val 5469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498FC7-3C5C-4175-9A33-5852023C13C6}">
      <dsp:nvSpPr>
        <dsp:cNvPr id="0" name=""/>
        <dsp:cNvSpPr/>
      </dsp:nvSpPr>
      <dsp:spPr>
        <a:xfrm>
          <a:off x="735371" y="479677"/>
          <a:ext cx="1039368" cy="1039368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2">
            <a:shade val="90000"/>
            <a:hueOff val="0"/>
            <a:satOff val="-14999"/>
            <a:lumOff val="204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6F86F6-538C-45DD-AE28-9D436ABF31F9}">
      <dsp:nvSpPr>
        <dsp:cNvPr id="0" name=""/>
        <dsp:cNvSpPr/>
      </dsp:nvSpPr>
      <dsp:spPr>
        <a:xfrm>
          <a:off x="1150357" y="-75666"/>
          <a:ext cx="1120648" cy="1120648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2">
            <a:shade val="90000"/>
            <a:hueOff val="0"/>
            <a:satOff val="-29999"/>
            <a:lumOff val="4085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07435C-2A0E-49BC-9D07-473489BF7AD0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 smtClean="0"/>
              <a:t>підготувала вчитель інформатики Талалаївської ЗОШ І-ІІІ ступенів Сердюк Л.І.</a:t>
            </a:r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32EB62-64EA-4199-84E5-99C9BA04DF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861058-41A6-4A1B-8E18-313F6F71DF57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 smtClean="0"/>
              <a:t>підготувала вчитель інформатики Талалаївської ЗОШ І-ІІІ ступенів Сердюк Л.І.</a:t>
            </a:r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135AD8-DF3F-4513-854E-3CC22866E0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/>
              <a:t>підготувала вчитель інформатики Талалаївської ЗОШ І-ІІІ ступенів Сердюк Л.І.</a:t>
            </a:r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C135AD8-DF3F-4513-854E-3CC22866E05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A6693E-3E07-4B95-BD49-0934256B452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5845A-ED97-4E09-86B7-CDD2357B340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5293C7-045E-474C-BB8A-D2B28899BE6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240CEA-9F59-463A-94CC-9BEED4C2B6D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82ED34-A8D2-489F-9493-11FC83459E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8E7A22-E36F-4C08-B176-1AF3909B57E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C43118-B360-464D-9F33-5A90B7301F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F64BCF-8D60-4BAE-9F0F-0DBEC0027C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E4FCA0-2FDF-4252-8C2F-22F4545208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C122D6-B922-43AC-8B78-4BC05D8592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704D05-9836-4BA3-A2F8-729BDBCEAC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84ADBE0-C577-4ECD-B53B-E156814E31A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 descr="Белый мрамор"/>
          <p:cNvSpPr>
            <a:spLocks noChangeArrowheads="1" noChangeShapeType="1" noTextEdit="1"/>
          </p:cNvSpPr>
          <p:nvPr/>
        </p:nvSpPr>
        <p:spPr bwMode="auto">
          <a:xfrm>
            <a:off x="857224" y="1000108"/>
            <a:ext cx="7561262" cy="9286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833"/>
              </a:avLst>
            </a:prstTxWarp>
          </a:bodyPr>
          <a:lstStyle/>
          <a:p>
            <a:pPr algn="r"/>
            <a:endParaRPr lang="ru-RU" sz="2000" b="1" kern="1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357290" y="1142984"/>
            <a:ext cx="685804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uk-UA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00430" y="3714752"/>
            <a:ext cx="507209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2800" b="1" dirty="0" smtClean="0">
                <a:latin typeface="Monotype Corsiva" pitchFamily="66" charset="0"/>
              </a:rPr>
              <a:t>Підготувала вчитель інформатики </a:t>
            </a:r>
            <a:r>
              <a:rPr lang="uk-UA" sz="2800" b="1" dirty="0" err="1" smtClean="0">
                <a:latin typeface="Monotype Corsiva" pitchFamily="66" charset="0"/>
              </a:rPr>
              <a:t>Талалаївської</a:t>
            </a:r>
            <a:r>
              <a:rPr lang="uk-UA" sz="2800" b="1" dirty="0" smtClean="0">
                <a:latin typeface="Monotype Corsiva" pitchFamily="66" charset="0"/>
              </a:rPr>
              <a:t> ЗОШ </a:t>
            </a:r>
          </a:p>
          <a:p>
            <a:pPr algn="r"/>
            <a:r>
              <a:rPr lang="uk-UA" sz="2800" b="1" dirty="0" smtClean="0">
                <a:latin typeface="Monotype Corsiva" pitchFamily="66" charset="0"/>
              </a:rPr>
              <a:t>І-ІІІ ступенів</a:t>
            </a:r>
          </a:p>
          <a:p>
            <a:pPr algn="r"/>
            <a:r>
              <a:rPr lang="uk-UA" sz="2800" b="1" dirty="0" smtClean="0">
                <a:latin typeface="Monotype Corsiva" pitchFamily="66" charset="0"/>
              </a:rPr>
              <a:t>Сердюк Л.І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1285860"/>
            <a:ext cx="678661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Алгоритми з повтореннями для опрацювання величин </a:t>
            </a:r>
            <a:endParaRPr lang="uk-UA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500034" y="3786190"/>
          <a:ext cx="3262314" cy="203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нопка дії: далі 2">
            <a:hlinkClick r:id="" action="ppaction://hlinkshowjump?jump=nextslide" highlightClick="1"/>
          </p:cNvPr>
          <p:cNvSpPr/>
          <p:nvPr/>
        </p:nvSpPr>
        <p:spPr>
          <a:xfrm>
            <a:off x="8358214" y="6429396"/>
            <a:ext cx="357190" cy="21431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00034" y="1428736"/>
            <a:ext cx="835824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en-US" sz="4000" b="1" dirty="0" smtClean="0">
                <a:latin typeface="Calibri" pitchFamily="34" charset="0"/>
              </a:rPr>
              <a:t>for  </a:t>
            </a:r>
            <a:r>
              <a:rPr lang="en-US" sz="2400" b="1" dirty="0" smtClean="0">
                <a:latin typeface="Calibri" pitchFamily="34" charset="0"/>
              </a:rPr>
              <a:t>    </a:t>
            </a:r>
            <a:r>
              <a:rPr lang="en-US" sz="2400" b="1" dirty="0" err="1" smtClean="0">
                <a:latin typeface="Calibri" pitchFamily="34" charset="0"/>
              </a:rPr>
              <a:t>i</a:t>
            </a:r>
            <a:r>
              <a:rPr lang="en-US" sz="2400" b="1" dirty="0" smtClean="0">
                <a:latin typeface="Calibri" pitchFamily="34" charset="0"/>
              </a:rPr>
              <a:t>:=1   </a:t>
            </a:r>
            <a:r>
              <a:rPr lang="en-US" sz="4000" b="1" dirty="0" smtClean="0">
                <a:latin typeface="Calibri" pitchFamily="34" charset="0"/>
              </a:rPr>
              <a:t>to</a:t>
            </a:r>
            <a:r>
              <a:rPr lang="en-US" sz="2400" b="1" dirty="0" smtClean="0">
                <a:latin typeface="Calibri" pitchFamily="34" charset="0"/>
              </a:rPr>
              <a:t>   n    </a:t>
            </a:r>
            <a:r>
              <a:rPr lang="en-US" sz="3600" b="1" dirty="0" smtClean="0">
                <a:latin typeface="Calibri" pitchFamily="34" charset="0"/>
              </a:rPr>
              <a:t>do </a:t>
            </a:r>
            <a:r>
              <a:rPr lang="en-US" sz="2400" b="1" dirty="0" smtClean="0">
                <a:latin typeface="Calibri" pitchFamily="34" charset="0"/>
              </a:rPr>
              <a:t>  </a:t>
            </a:r>
            <a:r>
              <a:rPr lang="en-US" sz="2400" b="1" dirty="0" err="1" smtClean="0">
                <a:latin typeface="Calibri" pitchFamily="34" charset="0"/>
              </a:rPr>
              <a:t>вказівка</a:t>
            </a:r>
            <a:r>
              <a:rPr lang="en-US" sz="2400" b="1" dirty="0" smtClean="0">
                <a:latin typeface="Calibri" pitchFamily="34" charset="0"/>
              </a:rPr>
              <a:t> ;</a:t>
            </a:r>
            <a:endParaRPr lang="ru-RU" dirty="0"/>
          </a:p>
        </p:txBody>
      </p:sp>
      <p:sp>
        <p:nvSpPr>
          <p:cNvPr id="5" name="Прямокутник 4"/>
          <p:cNvSpPr/>
          <p:nvPr/>
        </p:nvSpPr>
        <p:spPr>
          <a:xfrm>
            <a:off x="285720" y="3857628"/>
            <a:ext cx="850112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dirty="0" smtClean="0"/>
              <a:t>	Вказівку повторення з параметром зручно використовувати, коли наперед відома кількість повторень циклу. </a:t>
            </a:r>
          </a:p>
          <a:p>
            <a:pPr algn="just"/>
            <a:r>
              <a:rPr lang="uk-UA" sz="2400" dirty="0" smtClean="0"/>
              <a:t>	Лічильник циклу(</a:t>
            </a:r>
            <a:r>
              <a:rPr lang="uk-UA" sz="2400" b="1" dirty="0" smtClean="0"/>
              <a:t>і) </a:t>
            </a:r>
            <a:r>
              <a:rPr lang="uk-UA" sz="2400" dirty="0" smtClean="0"/>
              <a:t>змінюється автоматично з кроком 1.</a:t>
            </a:r>
            <a:endParaRPr lang="ru-RU" sz="2400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642910" y="397826"/>
            <a:ext cx="80645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Цикл з параметром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1928794" y="2643182"/>
            <a:ext cx="5286412" cy="830997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s:=0;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for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:=1 to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5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do S:=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s+i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;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нопка дії: далі 2">
            <a:hlinkClick r:id="" action="ppaction://hlinkshowjump?jump=nextslide" highlightClick="1"/>
          </p:cNvPr>
          <p:cNvSpPr/>
          <p:nvPr/>
        </p:nvSpPr>
        <p:spPr>
          <a:xfrm>
            <a:off x="8358214" y="6429396"/>
            <a:ext cx="357190" cy="21431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57158" y="50519"/>
            <a:ext cx="83582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Практика на прикладах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857232"/>
            <a:ext cx="8001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 smtClean="0"/>
              <a:t>Проект: Дано сторона квадрата а. Знайти площі десяти квадратів, якщо сторона кожного наступного збільшується на 2 см.</a:t>
            </a:r>
            <a:endParaRPr lang="ru-RU" sz="2400" dirty="0"/>
          </a:p>
        </p:txBody>
      </p:sp>
      <p:sp>
        <p:nvSpPr>
          <p:cNvPr id="7" name="Прямокутник 6"/>
          <p:cNvSpPr/>
          <p:nvPr/>
        </p:nvSpPr>
        <p:spPr>
          <a:xfrm>
            <a:off x="285720" y="2214554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>
                <a:solidFill>
                  <a:schemeClr val="tx1"/>
                </a:solidFill>
              </a:rPr>
              <a:t>S1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642910" y="2214554"/>
            <a:ext cx="561980" cy="4905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1285852" y="2214554"/>
            <a:ext cx="71438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2071670" y="2214554"/>
            <a:ext cx="990608" cy="919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кутник 10"/>
          <p:cNvSpPr/>
          <p:nvPr/>
        </p:nvSpPr>
        <p:spPr>
          <a:xfrm>
            <a:off x="3214678" y="2214554"/>
            <a:ext cx="1285884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S5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4643438" y="2214554"/>
            <a:ext cx="1643074" cy="15001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S6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кутник 12"/>
          <p:cNvSpPr/>
          <p:nvPr/>
        </p:nvSpPr>
        <p:spPr>
          <a:xfrm>
            <a:off x="6500826" y="2214554"/>
            <a:ext cx="1785950" cy="1714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Прямокутник 13"/>
          <p:cNvSpPr/>
          <p:nvPr/>
        </p:nvSpPr>
        <p:spPr>
          <a:xfrm>
            <a:off x="500034" y="4071942"/>
            <a:ext cx="2071702" cy="2000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S8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Прямокутник 14"/>
          <p:cNvSpPr/>
          <p:nvPr/>
        </p:nvSpPr>
        <p:spPr>
          <a:xfrm>
            <a:off x="2714612" y="4071942"/>
            <a:ext cx="2500330" cy="23574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S9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Прямокутник 15"/>
          <p:cNvSpPr/>
          <p:nvPr/>
        </p:nvSpPr>
        <p:spPr>
          <a:xfrm>
            <a:off x="5357818" y="4000504"/>
            <a:ext cx="2705120" cy="2705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S10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8660" y="8501098"/>
            <a:ext cx="10429875" cy="767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42910" y="112074"/>
            <a:ext cx="80645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Розробка форми проекту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071546"/>
            <a:ext cx="7989447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я 1"/>
          <p:cNvGraphicFramePr>
            <a:graphicFrameLocks noGrp="1"/>
          </p:cNvGraphicFramePr>
          <p:nvPr/>
        </p:nvGraphicFramePr>
        <p:xfrm>
          <a:off x="1928794" y="1571612"/>
          <a:ext cx="6786609" cy="1341120"/>
        </p:xfrm>
        <a:graphic>
          <a:graphicData uri="http://schemas.openxmlformats.org/drawingml/2006/table">
            <a:tbl>
              <a:tblPr/>
              <a:tblGrid>
                <a:gridCol w="3078461"/>
                <a:gridCol w="1502500"/>
                <a:gridCol w="1272489"/>
                <a:gridCol w="933159"/>
              </a:tblGrid>
              <a:tr h="1175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Times New Roman"/>
                        </a:rPr>
                        <a:t>Вхідні дані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Times New Roman"/>
                        </a:rPr>
                        <a:t>Ім’</a:t>
                      </a:r>
                      <a:r>
                        <a:rPr lang="en-US" sz="2400">
                          <a:latin typeface="Times New Roman"/>
                          <a:ea typeface="Times New Roman"/>
                        </a:rPr>
                        <a:t>я  </a:t>
                      </a:r>
                      <a:r>
                        <a:rPr lang="uk-UA" sz="2400">
                          <a:latin typeface="Times New Roman"/>
                          <a:ea typeface="Times New Roman"/>
                        </a:rPr>
                        <a:t>комірки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Times New Roman"/>
                        </a:rPr>
                        <a:t>Тип комірки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Times New Roman"/>
                          <a:ea typeface="Times New Roman"/>
                        </a:rPr>
                        <a:t>Поле форми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6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Times New Roman"/>
                          <a:ea typeface="Times New Roman"/>
                        </a:rPr>
                        <a:t>Сторона </a:t>
                      </a:r>
                      <a:r>
                        <a:rPr lang="en-US" sz="2000" dirty="0" smtClean="0">
                          <a:latin typeface="Times New Roman"/>
                          <a:ea typeface="Times New Roman"/>
                        </a:rPr>
                        <a:t>a</a:t>
                      </a:r>
                      <a:endParaRPr lang="uk-UA" sz="20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Times New Roman"/>
                        </a:rPr>
                        <a:t>a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Times New Roman"/>
                          <a:ea typeface="Times New Roman"/>
                        </a:rPr>
                        <a:t>дійсний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Times New Roman"/>
                          <a:ea typeface="Times New Roman"/>
                        </a:rPr>
                        <a:t>Edit1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57158" y="1571612"/>
            <a:ext cx="1428728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Що дано? 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/>
        </p:nvGraphicFramePr>
        <p:xfrm>
          <a:off x="2143108" y="3429000"/>
          <a:ext cx="5985513" cy="2500330"/>
        </p:xfrm>
        <a:graphic>
          <a:graphicData uri="http://schemas.openxmlformats.org/drawingml/2006/table">
            <a:tbl>
              <a:tblPr/>
              <a:tblGrid>
                <a:gridCol w="2170029"/>
                <a:gridCol w="1168478"/>
                <a:gridCol w="1323503"/>
                <a:gridCol w="1323503"/>
              </a:tblGrid>
              <a:tr h="7858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Times New Roman"/>
                        </a:rPr>
                        <a:t>Вихідні дані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dirty="0" err="1">
                          <a:latin typeface="Times New Roman"/>
                          <a:ea typeface="Times New Roman"/>
                        </a:rPr>
                        <a:t>Ім’</a:t>
                      </a:r>
                      <a:r>
                        <a:rPr lang="en-US" sz="2400" dirty="0">
                          <a:latin typeface="Times New Roman"/>
                          <a:ea typeface="Times New Roman"/>
                        </a:rPr>
                        <a:t>я  </a:t>
                      </a:r>
                      <a:r>
                        <a:rPr lang="uk-UA" sz="2400" dirty="0">
                          <a:latin typeface="Times New Roman"/>
                          <a:ea typeface="Times New Roman"/>
                        </a:rPr>
                        <a:t>комірки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Times New Roman"/>
                        </a:rPr>
                        <a:t>Тип комірки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Times New Roman"/>
                          <a:ea typeface="Times New Roman"/>
                        </a:rPr>
                        <a:t>Поле</a:t>
                      </a:r>
                      <a:r>
                        <a:rPr lang="uk-UA" sz="2000" baseline="0" dirty="0" smtClean="0">
                          <a:latin typeface="Times New Roman"/>
                          <a:ea typeface="Times New Roman"/>
                        </a:rPr>
                        <a:t> форми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latin typeface="Times New Roman"/>
                          <a:ea typeface="Times New Roman"/>
                        </a:rPr>
                        <a:t>Площу</a:t>
                      </a:r>
                      <a:r>
                        <a:rPr lang="uk-UA" sz="1600" baseline="0" dirty="0" smtClean="0">
                          <a:latin typeface="Times New Roman"/>
                          <a:ea typeface="Times New Roman"/>
                        </a:rPr>
                        <a:t> 1-го квадрата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Times New Roman"/>
                        </a:rPr>
                        <a:t>S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Times New Roman"/>
                          <a:ea typeface="Times New Roman"/>
                        </a:rPr>
                        <a:t>дійсний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Times New Roman"/>
                          <a:ea typeface="Times New Roman"/>
                        </a:rPr>
                        <a:t>Memo1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latin typeface="Times New Roman"/>
                          <a:ea typeface="Times New Roman"/>
                        </a:rPr>
                        <a:t>Площу</a:t>
                      </a:r>
                      <a:r>
                        <a:rPr lang="uk-UA" sz="16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1600" baseline="0" dirty="0" smtClean="0"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uk-UA" sz="1600" baseline="0" dirty="0" smtClean="0">
                          <a:latin typeface="Times New Roman"/>
                          <a:ea typeface="Times New Roman"/>
                        </a:rPr>
                        <a:t>-го квадрата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Times New Roman"/>
                        </a:rPr>
                        <a:t>S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Times New Roman"/>
                          <a:ea typeface="Times New Roman"/>
                        </a:rPr>
                        <a:t>дійсний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Times New Roman"/>
                          <a:ea typeface="Times New Roman"/>
                        </a:rPr>
                        <a:t>Memo1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baseline="0" dirty="0" smtClean="0">
                          <a:latin typeface="Times New Roman"/>
                          <a:ea typeface="Times New Roman"/>
                        </a:rPr>
                        <a:t>            …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latin typeface="Times New Roman"/>
                          <a:ea typeface="Times New Roman"/>
                        </a:rPr>
                        <a:t>Площу</a:t>
                      </a:r>
                      <a:r>
                        <a:rPr lang="uk-UA" sz="1600" baseline="0" dirty="0" smtClean="0">
                          <a:latin typeface="Times New Roman"/>
                          <a:ea typeface="Times New Roman"/>
                        </a:rPr>
                        <a:t> 1</a:t>
                      </a:r>
                      <a:r>
                        <a:rPr lang="en-US" sz="1600" baseline="0" dirty="0" smtClean="0"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uk-UA" sz="1600" baseline="0" dirty="0" smtClean="0">
                          <a:latin typeface="Times New Roman"/>
                          <a:ea typeface="Times New Roman"/>
                        </a:rPr>
                        <a:t>-го квадрата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Times New Roman"/>
                        </a:rPr>
                        <a:t>S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Times New Roman"/>
                          <a:ea typeface="Times New Roman"/>
                        </a:rPr>
                        <a:t>дійсний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Times New Roman"/>
                          <a:ea typeface="Times New Roman"/>
                        </a:rPr>
                        <a:t>Memo1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57158" y="4071942"/>
            <a:ext cx="17145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Що знайти?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285720" y="285728"/>
            <a:ext cx="8643998" cy="63579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нопка дії: далі 7">
            <a:hlinkClick r:id="" action="ppaction://hlinkshowjump?jump=nextslide" highlightClick="1"/>
          </p:cNvPr>
          <p:cNvSpPr/>
          <p:nvPr/>
        </p:nvSpPr>
        <p:spPr>
          <a:xfrm>
            <a:off x="8572528" y="6286520"/>
            <a:ext cx="214314" cy="21431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Об'єкт 9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59394" name="Формула" r:id="rId3" imgW="114120" imgH="215640" progId="Equation.3">
              <p:embed/>
            </p:oleObj>
          </a:graphicData>
        </a:graphic>
      </p:graphicFrame>
      <p:graphicFrame>
        <p:nvGraphicFramePr>
          <p:cNvPr id="11" name="Об'єкт 10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59395" name="Формула" r:id="rId4" imgW="114120" imgH="215640" progId="Equation.3">
              <p:embed/>
            </p:oleObj>
          </a:graphicData>
        </a:graphic>
      </p:graphicFrame>
      <p:sp>
        <p:nvSpPr>
          <p:cNvPr id="15" name="Прямокутник 14"/>
          <p:cNvSpPr/>
          <p:nvPr/>
        </p:nvSpPr>
        <p:spPr>
          <a:xfrm>
            <a:off x="1928794" y="1428736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>
                <a:solidFill>
                  <a:schemeClr val="tx1"/>
                </a:solidFill>
              </a:rPr>
              <a:t>S1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7" name="Стрілка кутом догори 16"/>
          <p:cNvSpPr/>
          <p:nvPr/>
        </p:nvSpPr>
        <p:spPr>
          <a:xfrm>
            <a:off x="5000628" y="4286256"/>
            <a:ext cx="285752" cy="214314"/>
          </a:xfrm>
          <a:prstGeom prst="bentUp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ілка кутом догори 17"/>
          <p:cNvSpPr/>
          <p:nvPr/>
        </p:nvSpPr>
        <p:spPr>
          <a:xfrm>
            <a:off x="5000628" y="4714884"/>
            <a:ext cx="285752" cy="214314"/>
          </a:xfrm>
          <a:prstGeom prst="bentUp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ілка кутом догори 18"/>
          <p:cNvSpPr/>
          <p:nvPr/>
        </p:nvSpPr>
        <p:spPr>
          <a:xfrm>
            <a:off x="5000628" y="5572140"/>
            <a:ext cx="285752" cy="214314"/>
          </a:xfrm>
          <a:prstGeom prst="bentUp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642910" y="540702"/>
            <a:ext cx="80645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Постановка задачі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20482" grpId="0"/>
      <p:bldP spid="15" grpId="0" animBg="1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uk-UA" sz="3600" b="1" kern="1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Розрахункові формули:</a:t>
            </a:r>
            <a:br>
              <a:rPr lang="uk-UA" sz="3600" b="1" kern="1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3600" b="1" kern="12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/>
        </p:nvGraphicFramePr>
        <p:xfrm>
          <a:off x="500034" y="1214422"/>
          <a:ext cx="3786214" cy="4460593"/>
        </p:xfrm>
        <a:graphic>
          <a:graphicData uri="http://schemas.openxmlformats.org/drawingml/2006/table">
            <a:tbl>
              <a:tblPr/>
              <a:tblGrid>
                <a:gridCol w="3786214"/>
              </a:tblGrid>
              <a:tr h="4948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/>
                          <a:ea typeface="Times New Roman"/>
                        </a:rPr>
                        <a:t>Ключове запитання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4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20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Times New Roman"/>
                          <a:ea typeface="Times New Roman"/>
                        </a:rPr>
                        <a:t>Як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ввести</a:t>
                      </a:r>
                      <a:r>
                        <a:rPr lang="ru-RU" sz="2000" baseline="0" dirty="0" smtClean="0">
                          <a:latin typeface="Times New Roman"/>
                          <a:ea typeface="Times New Roman"/>
                        </a:rPr>
                        <a:t> сторону першого квадрата</a:t>
                      </a:r>
                      <a:r>
                        <a:rPr lang="uk-UA" sz="2000" dirty="0" smtClean="0">
                          <a:latin typeface="Times New Roman"/>
                          <a:ea typeface="Times New Roman"/>
                        </a:rPr>
                        <a:t>?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51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18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/>
                          <a:ea typeface="Times New Roman"/>
                        </a:rPr>
                        <a:t>Як обчислити </a:t>
                      </a:r>
                      <a:r>
                        <a:rPr lang="en-US" sz="1800" dirty="0" smtClean="0"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ru-RU" sz="1800" dirty="0" err="1" smtClean="0">
                          <a:latin typeface="Times New Roman"/>
                          <a:ea typeface="Times New Roman"/>
                        </a:rPr>
                        <a:t>площу</a:t>
                      </a:r>
                      <a:r>
                        <a:rPr lang="en-US" sz="1800" dirty="0" smtClean="0">
                          <a:latin typeface="Times New Roman"/>
                          <a:ea typeface="Times New Roman"/>
                        </a:rPr>
                        <a:t>?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61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Times New Roman"/>
                          <a:ea typeface="Times New Roman"/>
                        </a:rPr>
                        <a:t>Як</a:t>
                      </a:r>
                      <a:r>
                        <a:rPr lang="ru-RU" sz="20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uk-UA" sz="2000" baseline="0" dirty="0" smtClean="0">
                          <a:latin typeface="Times New Roman"/>
                          <a:ea typeface="Times New Roman"/>
                        </a:rPr>
                        <a:t>змінити значення сторони для наступного квадрата</a:t>
                      </a:r>
                      <a:r>
                        <a:rPr lang="en-US" sz="2000" dirty="0" smtClean="0">
                          <a:latin typeface="Times New Roman"/>
                          <a:ea typeface="Times New Roman"/>
                        </a:rPr>
                        <a:t>?</a:t>
                      </a:r>
                      <a:endParaRPr lang="ru-RU" sz="1800" b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я 6"/>
          <p:cNvGraphicFramePr>
            <a:graphicFrameLocks noGrp="1"/>
          </p:cNvGraphicFramePr>
          <p:nvPr/>
        </p:nvGraphicFramePr>
        <p:xfrm>
          <a:off x="4572000" y="1714488"/>
          <a:ext cx="3837305" cy="642942"/>
        </p:xfrm>
        <a:graphic>
          <a:graphicData uri="http://schemas.openxmlformats.org/drawingml/2006/table">
            <a:tbl>
              <a:tblPr/>
              <a:tblGrid>
                <a:gridCol w="3837305"/>
              </a:tblGrid>
              <a:tr h="6429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a:=</a:t>
                      </a:r>
                      <a:r>
                        <a:rPr lang="en-US" sz="24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StrToFloat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(edit1.Text);</a:t>
                      </a:r>
                      <a:endParaRPr lang="ru-RU" sz="1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я 7"/>
          <p:cNvGraphicFramePr>
            <a:graphicFrameLocks noGrp="1"/>
          </p:cNvGraphicFramePr>
          <p:nvPr/>
        </p:nvGraphicFramePr>
        <p:xfrm>
          <a:off x="4500562" y="3357562"/>
          <a:ext cx="3714776" cy="487680"/>
        </p:xfrm>
        <a:graphic>
          <a:graphicData uri="http://schemas.openxmlformats.org/drawingml/2006/table">
            <a:tbl>
              <a:tblPr/>
              <a:tblGrid>
                <a:gridCol w="3714776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latin typeface="Times New Roman"/>
                          <a:ea typeface="Times New Roman"/>
                        </a:rPr>
                        <a:t> s:=a*a;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я 8"/>
          <p:cNvGraphicFramePr>
            <a:graphicFrameLocks noGrp="1"/>
          </p:cNvGraphicFramePr>
          <p:nvPr/>
        </p:nvGraphicFramePr>
        <p:xfrm>
          <a:off x="4500562" y="4714884"/>
          <a:ext cx="3837305" cy="428628"/>
        </p:xfrm>
        <a:graphic>
          <a:graphicData uri="http://schemas.openxmlformats.org/drawingml/2006/table">
            <a:tbl>
              <a:tblPr/>
              <a:tblGrid>
                <a:gridCol w="3837305"/>
              </a:tblGrid>
              <a:tr h="4286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latin typeface="Times New Roman"/>
                          <a:ea typeface="Times New Roman"/>
                        </a:rPr>
                        <a:t>a</a:t>
                      </a:r>
                      <a:r>
                        <a:rPr lang="en-US" sz="2800" b="1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smtClean="0">
                          <a:latin typeface="Times New Roman"/>
                          <a:ea typeface="Times New Roman"/>
                        </a:rPr>
                        <a:t>:=a+2;</a:t>
                      </a:r>
                      <a:endParaRPr lang="ru-RU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Прямокутник 11"/>
          <p:cNvSpPr/>
          <p:nvPr/>
        </p:nvSpPr>
        <p:spPr>
          <a:xfrm>
            <a:off x="214282" y="285728"/>
            <a:ext cx="8715436" cy="64294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нопка дії: далі 9">
            <a:hlinkClick r:id="" action="ppaction://hlinkshowjump?jump=nextslide" highlightClick="1"/>
          </p:cNvPr>
          <p:cNvSpPr/>
          <p:nvPr/>
        </p:nvSpPr>
        <p:spPr>
          <a:xfrm>
            <a:off x="8501090" y="6429396"/>
            <a:ext cx="214314" cy="21431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</a:rPr>
              <a:t/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</a:rPr>
            </a:br>
            <a:r>
              <a:rPr lang="uk-UA" sz="4000" b="1" kern="1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 о г і к а</a:t>
            </a:r>
            <a:br>
              <a:rPr lang="uk-UA" sz="4000" b="1" kern="1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4000" b="1" kern="12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214282" y="285728"/>
            <a:ext cx="8715436" cy="64294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214414" y="1071546"/>
            <a:ext cx="7000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Які вказівки будуть повторюватися неодноразово?</a:t>
            </a:r>
            <a:endParaRPr lang="ru-RU" sz="2000" dirty="0"/>
          </a:p>
        </p:txBody>
      </p:sp>
      <p:graphicFrame>
        <p:nvGraphicFramePr>
          <p:cNvPr id="7" name="Таблиця 6"/>
          <p:cNvGraphicFramePr>
            <a:graphicFrameLocks noGrp="1"/>
          </p:cNvGraphicFramePr>
          <p:nvPr/>
        </p:nvGraphicFramePr>
        <p:xfrm>
          <a:off x="500034" y="1500174"/>
          <a:ext cx="8286807" cy="219456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57190"/>
                <a:gridCol w="2357454"/>
                <a:gridCol w="5572163"/>
              </a:tblGrid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Обчислити площу чергового квадрата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 s:=a*a;</a:t>
                      </a:r>
                      <a:endParaRPr lang="ru-RU" sz="2800" dirty="0" smtClean="0"/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2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Вивести знайдене значення </a:t>
                      </a:r>
                      <a:r>
                        <a:rPr lang="en-US" dirty="0" smtClean="0"/>
                        <a:t>S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memo1.Lines.Add(</a:t>
                      </a:r>
                      <a:r>
                        <a:rPr lang="en-US" dirty="0" err="1" smtClean="0"/>
                        <a:t>IntToStr</a:t>
                      </a:r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i</a:t>
                      </a:r>
                      <a:r>
                        <a:rPr lang="en-US" dirty="0" smtClean="0"/>
                        <a:t>)+' </a:t>
                      </a:r>
                      <a:r>
                        <a:rPr lang="ru-RU" dirty="0" err="1" smtClean="0"/>
                        <a:t>квадрат:сторона</a:t>
                      </a:r>
                      <a:r>
                        <a:rPr lang="ru-RU" dirty="0" smtClean="0"/>
                        <a:t> '</a:t>
                      </a:r>
                    </a:p>
                    <a:p>
                      <a:r>
                        <a:rPr lang="ru-RU" dirty="0" smtClean="0"/>
                        <a:t>  +</a:t>
                      </a:r>
                      <a:r>
                        <a:rPr lang="en-US" dirty="0" err="1" smtClean="0"/>
                        <a:t>FloatToStr</a:t>
                      </a:r>
                      <a:r>
                        <a:rPr lang="en-US" dirty="0" smtClean="0"/>
                        <a:t>(a) +'; S= '+</a:t>
                      </a:r>
                      <a:r>
                        <a:rPr lang="en-US" dirty="0" err="1" smtClean="0"/>
                        <a:t>FloatToStr</a:t>
                      </a:r>
                      <a:r>
                        <a:rPr lang="en-US" dirty="0" smtClean="0"/>
                        <a:t>(S)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 + ' </a:t>
                      </a:r>
                      <a:r>
                        <a:rPr lang="ru-RU" dirty="0" err="1" smtClean="0"/>
                        <a:t>од.кв</a:t>
                      </a:r>
                      <a:r>
                        <a:rPr lang="ru-RU" dirty="0" smtClean="0"/>
                        <a:t>');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Змінити значення сторони на 2 см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a:=a+2;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214414" y="3714752"/>
            <a:ext cx="70009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Чи відома кількість повторень циклу?</a:t>
            </a:r>
          </a:p>
          <a:p>
            <a:r>
              <a:rPr lang="uk-UA" sz="2000" dirty="0" smtClean="0"/>
              <a:t>Який тип повторень доцільно використати?</a:t>
            </a:r>
            <a:endParaRPr lang="ru-RU" sz="2000" dirty="0"/>
          </a:p>
        </p:txBody>
      </p:sp>
      <p:sp>
        <p:nvSpPr>
          <p:cNvPr id="9" name="Прямокутник 8"/>
          <p:cNvSpPr/>
          <p:nvPr/>
        </p:nvSpPr>
        <p:spPr>
          <a:xfrm>
            <a:off x="714348" y="4500570"/>
            <a:ext cx="7715304" cy="2031325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 smtClean="0"/>
              <a:t> for </a:t>
            </a:r>
            <a:r>
              <a:rPr lang="en-US" dirty="0" err="1" smtClean="0"/>
              <a:t>i</a:t>
            </a:r>
            <a:r>
              <a:rPr lang="en-US" dirty="0" smtClean="0"/>
              <a:t>:=1 to 10 do</a:t>
            </a:r>
          </a:p>
          <a:p>
            <a:r>
              <a:rPr lang="en-US" dirty="0" smtClean="0"/>
              <a:t>       begin</a:t>
            </a:r>
          </a:p>
          <a:p>
            <a:r>
              <a:rPr lang="en-US" dirty="0" smtClean="0"/>
              <a:t>          s:=a*a;</a:t>
            </a:r>
          </a:p>
          <a:p>
            <a:r>
              <a:rPr lang="en-US" dirty="0" smtClean="0"/>
              <a:t>       memo1.Lines.Add(</a:t>
            </a:r>
            <a:r>
              <a:rPr lang="en-US" dirty="0" err="1" smtClean="0"/>
              <a:t>IntToStr</a:t>
            </a:r>
            <a:r>
              <a:rPr lang="en-US" dirty="0" smtClean="0"/>
              <a:t>(</a:t>
            </a:r>
            <a:r>
              <a:rPr lang="en-US" dirty="0" err="1" smtClean="0"/>
              <a:t>i</a:t>
            </a:r>
            <a:r>
              <a:rPr lang="en-US" dirty="0" smtClean="0"/>
              <a:t>)+' </a:t>
            </a:r>
            <a:r>
              <a:rPr lang="ru-RU" dirty="0" err="1" smtClean="0"/>
              <a:t>квадрат:сторона</a:t>
            </a:r>
            <a:r>
              <a:rPr lang="ru-RU" dirty="0" smtClean="0"/>
              <a:t> '</a:t>
            </a:r>
          </a:p>
          <a:p>
            <a:r>
              <a:rPr lang="ru-RU" dirty="0" smtClean="0"/>
              <a:t>                                  +</a:t>
            </a:r>
            <a:r>
              <a:rPr lang="en-US" dirty="0" err="1" smtClean="0"/>
              <a:t>FloatToStr</a:t>
            </a:r>
            <a:r>
              <a:rPr lang="en-US" dirty="0" smtClean="0"/>
              <a:t>(a)</a:t>
            </a:r>
            <a:r>
              <a:rPr lang="uk-UA" dirty="0" smtClean="0"/>
              <a:t>  </a:t>
            </a:r>
            <a:r>
              <a:rPr lang="en-US" dirty="0" smtClean="0"/>
              <a:t>+'; S= '+</a:t>
            </a:r>
            <a:r>
              <a:rPr lang="en-US" dirty="0" err="1" smtClean="0"/>
              <a:t>FloatToStr</a:t>
            </a:r>
            <a:r>
              <a:rPr lang="en-US" dirty="0" smtClean="0"/>
              <a:t>(S)</a:t>
            </a:r>
            <a:r>
              <a:rPr lang="uk-UA" dirty="0" smtClean="0"/>
              <a:t> </a:t>
            </a:r>
            <a:r>
              <a:rPr lang="en-US" dirty="0" smtClean="0"/>
              <a:t> + ' </a:t>
            </a:r>
            <a:r>
              <a:rPr lang="ru-RU" dirty="0" err="1" smtClean="0"/>
              <a:t>од.кв</a:t>
            </a:r>
            <a:r>
              <a:rPr lang="ru-RU" dirty="0" smtClean="0"/>
              <a:t>');</a:t>
            </a:r>
          </a:p>
          <a:p>
            <a:r>
              <a:rPr lang="ru-RU" dirty="0" smtClean="0"/>
              <a:t>          </a:t>
            </a:r>
            <a:r>
              <a:rPr lang="en-US" dirty="0" smtClean="0"/>
              <a:t>a:=a+2;</a:t>
            </a:r>
          </a:p>
          <a:p>
            <a:r>
              <a:rPr lang="en-US" dirty="0" smtClean="0"/>
              <a:t>end;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нопка дії: далі 2">
            <a:hlinkClick r:id="" action="ppaction://hlinkshowjump?jump=nextslide" highlightClick="1"/>
          </p:cNvPr>
          <p:cNvSpPr/>
          <p:nvPr/>
        </p:nvSpPr>
        <p:spPr>
          <a:xfrm>
            <a:off x="8358214" y="6429396"/>
            <a:ext cx="357190" cy="21431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214546" y="500042"/>
            <a:ext cx="528641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Код процедури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880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85860"/>
            <a:ext cx="8686491" cy="4429156"/>
          </a:xfrm>
          <a:prstGeom prst="rect">
            <a:avLst/>
          </a:prstGeom>
          <a:solidFill>
            <a:schemeClr val="accent1">
              <a:tint val="2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0">
              <a:schemeClr val="bg1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85984" y="214290"/>
            <a:ext cx="514353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Тестування проекту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14422"/>
            <a:ext cx="8286808" cy="5114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14290"/>
            <a:ext cx="7772400" cy="78581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Основні базові структури</a:t>
            </a:r>
            <a:endParaRPr lang="ru-RU" sz="3600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928662" y="4071942"/>
            <a:ext cx="7772400" cy="1285873"/>
          </a:xfrm>
        </p:spPr>
        <p:txBody>
          <a:bodyPr/>
          <a:lstStyle/>
          <a:p>
            <a:endParaRPr lang="ru-RU" b="1" dirty="0" smtClean="0">
              <a:latin typeface="Tahoma" pitchFamily="34" charset="0"/>
            </a:endParaRPr>
          </a:p>
          <a:p>
            <a:endParaRPr lang="ru-RU" b="1" dirty="0" smtClean="0">
              <a:latin typeface="Tahoma" pitchFamily="34" charset="0"/>
            </a:endParaRPr>
          </a:p>
          <a:p>
            <a:endParaRPr lang="ru-RU" b="1" dirty="0" smtClean="0">
              <a:latin typeface="Tahoma" pitchFamily="34" charset="0"/>
            </a:endParaRPr>
          </a:p>
          <a:p>
            <a:endParaRPr lang="ru-RU" b="1" dirty="0" smtClean="0">
              <a:latin typeface="Tahoma" pitchFamily="34" charset="0"/>
            </a:endParaRPr>
          </a:p>
          <a:p>
            <a:endParaRPr lang="ru-RU" b="1" dirty="0" smtClean="0">
              <a:latin typeface="Tahoma" pitchFamily="34" charset="0"/>
            </a:endParaRPr>
          </a:p>
          <a:p>
            <a:endParaRPr lang="ru-RU" b="1" dirty="0" smtClean="0">
              <a:latin typeface="Tahoma" pitchFamily="34" charset="0"/>
            </a:endParaRPr>
          </a:p>
          <a:p>
            <a:endParaRPr lang="ru-RU" b="1" dirty="0" smtClean="0">
              <a:latin typeface="Tahoma" pitchFamily="34" charset="0"/>
            </a:endParaRPr>
          </a:p>
          <a:p>
            <a:endParaRPr lang="ru-RU" b="1" dirty="0" smtClean="0">
              <a:latin typeface="Tahoma" pitchFamily="34" charset="0"/>
            </a:endParaRPr>
          </a:p>
          <a:p>
            <a:endParaRPr lang="ru-RU" b="1" dirty="0" smtClean="0">
              <a:latin typeface="Tahoma" pitchFamily="34" charset="0"/>
            </a:endParaRPr>
          </a:p>
          <a:p>
            <a:endParaRPr lang="ru-RU" b="1" dirty="0" smtClean="0">
              <a:latin typeface="Tahoma" pitchFamily="34" charset="0"/>
            </a:endParaRPr>
          </a:p>
          <a:p>
            <a:endParaRPr lang="ru-RU" b="1" dirty="0" smtClean="0">
              <a:latin typeface="Tahoma" pitchFamily="34" charset="0"/>
            </a:endParaRPr>
          </a:p>
          <a:p>
            <a:endParaRPr lang="ru-RU" b="1" dirty="0" smtClean="0">
              <a:latin typeface="Tahoma" pitchFamily="34" charset="0"/>
            </a:endParaRPr>
          </a:p>
          <a:p>
            <a:endParaRPr lang="ru-RU" b="1" dirty="0" smtClean="0">
              <a:latin typeface="Tahoma" pitchFamily="34" charset="0"/>
            </a:endParaRPr>
          </a:p>
          <a:p>
            <a:r>
              <a:rPr lang="ru-RU" dirty="0" smtClean="0">
                <a:latin typeface="Tahoma" pitchFamily="34" charset="0"/>
              </a:rPr>
              <a:t/>
            </a:r>
            <a:br>
              <a:rPr lang="ru-RU" dirty="0" smtClean="0">
                <a:latin typeface="Tahoma" pitchFamily="34" charset="0"/>
              </a:rPr>
            </a:br>
            <a:endParaRPr lang="ru-RU" dirty="0" smtClean="0"/>
          </a:p>
          <a:p>
            <a:endParaRPr lang="ru-RU" dirty="0"/>
          </a:p>
        </p:txBody>
      </p:sp>
      <p:sp>
        <p:nvSpPr>
          <p:cNvPr id="10" name="Кнопка дії: далі 9">
            <a:hlinkClick r:id="" action="ppaction://hlinkshowjump?jump=nextslide" highlightClick="1"/>
          </p:cNvPr>
          <p:cNvSpPr/>
          <p:nvPr/>
        </p:nvSpPr>
        <p:spPr>
          <a:xfrm>
            <a:off x="8358214" y="6500834"/>
            <a:ext cx="285752" cy="21431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000108"/>
            <a:ext cx="1819275" cy="250033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1071546"/>
            <a:ext cx="5334000" cy="24479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3286124"/>
            <a:ext cx="5201549" cy="2714644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50825" y="272792"/>
            <a:ext cx="87137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Приклади циклічних алгоритмів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" name="Кнопка дії: далі 3">
            <a:hlinkClick r:id="" action="ppaction://hlinkshowjump?jump=nextslide" highlightClick="1"/>
          </p:cNvPr>
          <p:cNvSpPr/>
          <p:nvPr/>
        </p:nvSpPr>
        <p:spPr>
          <a:xfrm>
            <a:off x="8429652" y="6357958"/>
            <a:ext cx="285752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561" name="Text Box 1"/>
          <p:cNvSpPr txBox="1">
            <a:spLocks noChangeArrowheads="1"/>
          </p:cNvSpPr>
          <p:nvPr/>
        </p:nvSpPr>
        <p:spPr bwMode="auto">
          <a:xfrm>
            <a:off x="642910" y="928670"/>
            <a:ext cx="3200400" cy="15557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доки 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в кошику яблук  не менше 5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       </a:t>
            </a:r>
            <a:r>
              <a:rPr kumimoji="0" lang="uk-UA" sz="16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пц</a:t>
            </a:r>
            <a:endParaRPr kumimoji="0" lang="uk-UA" sz="16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взяти 5 яблук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</a:t>
            </a:r>
            <a:r>
              <a:rPr kumimoji="0" lang="uk-UA" sz="16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кц</a:t>
            </a:r>
            <a:endParaRPr kumimoji="0" lang="uk-UA" sz="16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571744"/>
            <a:ext cx="3143272" cy="19166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928670"/>
            <a:ext cx="4000528" cy="5633397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642910" y="4643446"/>
            <a:ext cx="3143272" cy="157163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доки </a:t>
            </a:r>
            <a:r>
              <a:rPr kumimoji="0" lang="uk-UA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бочка не повна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       </a:t>
            </a:r>
            <a:r>
              <a:rPr kumimoji="0" lang="uk-UA" sz="1600" b="1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пц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вилити 10л води         </a:t>
            </a:r>
            <a:r>
              <a:rPr kumimoji="0" lang="uk-UA" sz="1600" b="1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кц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571472" y="1500174"/>
            <a:ext cx="807246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Фрагмент алгоритму,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що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складається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з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 команд,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які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можуть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 бути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виконані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більше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 одного разу,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називається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циклом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5" name="Кнопка дії: далі 4">
            <a:hlinkClick r:id="" action="ppaction://hlinkshowjump?jump=nextslide" highlightClick="1"/>
          </p:cNvPr>
          <p:cNvSpPr/>
          <p:nvPr/>
        </p:nvSpPr>
        <p:spPr>
          <a:xfrm>
            <a:off x="8358214" y="6429396"/>
            <a:ext cx="357190" cy="21431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Схема 3"/>
          <p:cNvGraphicFramePr/>
          <p:nvPr/>
        </p:nvGraphicFramePr>
        <p:xfrm>
          <a:off x="285720" y="4143380"/>
          <a:ext cx="3262314" cy="203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500034" y="0"/>
            <a:ext cx="807246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Класифікація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повторень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/>
        </p:nvGraphicFramePr>
        <p:xfrm>
          <a:off x="285720" y="866689"/>
          <a:ext cx="8572561" cy="58693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900"/>
                <a:gridCol w="4071966"/>
                <a:gridCol w="928695"/>
              </a:tblGrid>
              <a:tr h="6429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tx1"/>
                          </a:solidFill>
                        </a:rPr>
                        <a:t>цикл</a:t>
                      </a:r>
                    </a:p>
                    <a:p>
                      <a:pPr algn="ctr"/>
                      <a:r>
                        <a:rPr lang="uk-UA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tx1"/>
                          </a:solidFill>
                        </a:rPr>
                        <a:t>з передумовою</a:t>
                      </a:r>
                      <a:endParaRPr lang="ru-RU" dirty="0">
                        <a:ln>
                          <a:solidFill>
                            <a:srgbClr val="0070C0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tx1"/>
                          </a:solidFill>
                        </a:rPr>
                        <a:t>цикл</a:t>
                      </a:r>
                    </a:p>
                    <a:p>
                      <a:pPr algn="ctr"/>
                      <a:r>
                        <a:rPr lang="uk-UA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tx1"/>
                          </a:solidFill>
                        </a:rPr>
                        <a:t>з </a:t>
                      </a:r>
                      <a:r>
                        <a:rPr lang="uk-UA" dirty="0" err="1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tx1"/>
                          </a:solidFill>
                        </a:rPr>
                        <a:t>післяумовою</a:t>
                      </a:r>
                      <a:endParaRPr lang="ru-RU" dirty="0">
                        <a:ln>
                          <a:solidFill>
                            <a:srgbClr val="0070C0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uk-UA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tx1"/>
                          </a:solidFill>
                        </a:rPr>
                        <a:t>цикл</a:t>
                      </a:r>
                    </a:p>
                    <a:p>
                      <a:pPr algn="ctr"/>
                      <a:r>
                        <a:rPr lang="uk-UA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tx1"/>
                          </a:solidFill>
                        </a:rPr>
                        <a:t>з </a:t>
                      </a:r>
                      <a:r>
                        <a:rPr lang="uk-UA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tx1"/>
                          </a:solidFill>
                        </a:rPr>
                        <a:t>параметром</a:t>
                      </a:r>
                      <a:endParaRPr lang="ru-RU" dirty="0">
                        <a:ln>
                          <a:solidFill>
                            <a:srgbClr val="0070C0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vert="vert27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2696611">
                <a:tc>
                  <a:txBody>
                    <a:bodyPr/>
                    <a:lstStyle/>
                    <a:p>
                      <a:endParaRPr lang="ru-RU" sz="1800" kern="1200" dirty="0">
                        <a:ln>
                          <a:solidFill>
                            <a:srgbClr val="0070C0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rgbClr val="0070C0"/>
                          </a:solidFill>
                        </a:ln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508776">
                <a:tc>
                  <a:txBody>
                    <a:bodyPr/>
                    <a:lstStyle/>
                    <a:p>
                      <a:r>
                        <a:rPr lang="uk-UA" sz="1800" b="1" u="sng" kern="1200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доки </a:t>
                      </a:r>
                      <a:r>
                        <a:rPr lang="uk-UA" sz="1800" b="1" kern="1200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УМОВА</a:t>
                      </a:r>
                      <a:endParaRPr lang="ru-RU" sz="1800" b="1" kern="1200" dirty="0" smtClean="0">
                        <a:ln>
                          <a:solidFill>
                            <a:srgbClr val="0070C0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uk-UA" sz="1800" kern="1200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</a:t>
                      </a:r>
                      <a:r>
                        <a:rPr lang="uk-UA" sz="1800" b="1" u="sng" kern="1200" dirty="0" err="1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пц</a:t>
                      </a:r>
                      <a:endParaRPr lang="ru-RU" sz="1800" kern="1200" dirty="0" smtClean="0">
                        <a:ln>
                          <a:solidFill>
                            <a:srgbClr val="0070C0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uk-UA" sz="1800" kern="1200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ВКАЗІВКА</a:t>
                      </a:r>
                      <a:endParaRPr lang="ru-RU" sz="1800" kern="1200" dirty="0" smtClean="0">
                        <a:ln>
                          <a:solidFill>
                            <a:srgbClr val="0070C0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uk-UA" sz="1800" kern="1200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</a:t>
                      </a:r>
                      <a:r>
                        <a:rPr lang="uk-UA" sz="1800" b="1" u="sng" kern="1200" dirty="0" err="1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кц</a:t>
                      </a:r>
                      <a:endParaRPr lang="ru-RU" sz="1800" kern="1200" dirty="0" smtClean="0">
                        <a:ln>
                          <a:solidFill>
                            <a:srgbClr val="0070C0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kern="1200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b="1" u="sng" kern="1200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Повторювати</a:t>
                      </a:r>
                      <a:endParaRPr lang="ru-RU" sz="1800" b="1" kern="1200" dirty="0" smtClean="0">
                        <a:ln>
                          <a:solidFill>
                            <a:srgbClr val="0070C0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uk-UA" sz="1800" b="1" kern="1200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</a:t>
                      </a:r>
                      <a:r>
                        <a:rPr lang="uk-UA" sz="1800" b="1" u="sng" kern="1200" dirty="0" err="1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пц</a:t>
                      </a:r>
                      <a:endParaRPr lang="ru-RU" sz="1800" kern="1200" dirty="0" smtClean="0">
                        <a:ln>
                          <a:solidFill>
                            <a:srgbClr val="0070C0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uk-UA" sz="1800" b="1" kern="1200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вказівка   </a:t>
                      </a:r>
                      <a:endParaRPr lang="ru-RU" sz="1800" kern="1200" dirty="0" smtClean="0">
                        <a:ln>
                          <a:solidFill>
                            <a:srgbClr val="0070C0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uk-UA" sz="1800" b="1" kern="1200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</a:t>
                      </a:r>
                      <a:r>
                        <a:rPr lang="uk-UA" sz="1800" b="1" u="sng" kern="1200" dirty="0" err="1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кц</a:t>
                      </a:r>
                      <a:endParaRPr lang="ru-RU" sz="1800" kern="1200" dirty="0" smtClean="0">
                        <a:ln>
                          <a:solidFill>
                            <a:srgbClr val="0070C0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uk-UA" sz="1800" b="1" u="sng" kern="1200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до</a:t>
                      </a:r>
                      <a:r>
                        <a:rPr lang="uk-UA" sz="1800" b="1" kern="1200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УМОВА</a:t>
                      </a:r>
                      <a:endParaRPr lang="ru-RU" sz="1800" kern="1200" dirty="0" smtClean="0">
                        <a:ln>
                          <a:solidFill>
                            <a:srgbClr val="0070C0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1800" b="1" kern="1200" dirty="0" smtClean="0">
                        <a:ln>
                          <a:solidFill>
                            <a:srgbClr val="0070C0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257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kern="1200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while</a:t>
                      </a:r>
                      <a:r>
                        <a:rPr lang="uk-UA" sz="1800" b="1" kern="1200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uk-UA" sz="1800" kern="1200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умова</a:t>
                      </a:r>
                      <a:r>
                        <a:rPr lang="uk-UA" sz="1800" b="1" kern="1200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uk-UA" sz="2800" b="1" kern="1200" dirty="0" err="1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</a:t>
                      </a:r>
                      <a:r>
                        <a:rPr lang="uk-UA" sz="1800" b="1" kern="1200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1800" kern="1200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вказівка</a:t>
                      </a:r>
                      <a:endParaRPr lang="ru-RU" sz="1800" kern="1200" dirty="0" smtClean="0">
                        <a:ln>
                          <a:solidFill>
                            <a:srgbClr val="0070C0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>
                        <a:ln>
                          <a:solidFill>
                            <a:srgbClr val="0070C0"/>
                          </a:solidFill>
                        </a:ln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kern="1200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repeat</a:t>
                      </a:r>
                      <a:r>
                        <a:rPr lang="en-US" sz="2000" b="1" kern="1200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uk-UA" sz="2000" kern="1200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вказівка</a:t>
                      </a:r>
                      <a:r>
                        <a:rPr lang="uk-UA" sz="2000" b="1" kern="1200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800" b="1" kern="1200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until</a:t>
                      </a:r>
                      <a:r>
                        <a:rPr lang="en-US" sz="2000" b="1" kern="1200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uk-UA" sz="2000" kern="1200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умова</a:t>
                      </a:r>
                      <a:endParaRPr lang="ru-RU" sz="2000" kern="1200" dirty="0" smtClean="0">
                        <a:ln>
                          <a:solidFill>
                            <a:srgbClr val="0070C0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>
                        <a:ln>
                          <a:solidFill>
                            <a:srgbClr val="0070C0"/>
                          </a:solidFill>
                        </a:ln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vert="vert27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714488"/>
            <a:ext cx="2643206" cy="2264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39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714488"/>
            <a:ext cx="2428891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000232" y="224173"/>
            <a:ext cx="521497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Цикл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з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передумовою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" name="Кнопка дії: далі 4">
            <a:hlinkClick r:id="" action="ppaction://hlinkshowjump?jump=nextslide" highlightClick="1"/>
          </p:cNvPr>
          <p:cNvSpPr/>
          <p:nvPr/>
        </p:nvSpPr>
        <p:spPr>
          <a:xfrm>
            <a:off x="8358214" y="6429396"/>
            <a:ext cx="357190" cy="21431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45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000108"/>
            <a:ext cx="8060765" cy="450059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1785918" y="254950"/>
            <a:ext cx="57864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Цикл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з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післяумовою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" name="Кнопка дії: далі 4">
            <a:hlinkClick r:id="" action="ppaction://hlinkshowjump?jump=nextslide" highlightClick="1"/>
          </p:cNvPr>
          <p:cNvSpPr/>
          <p:nvPr/>
        </p:nvSpPr>
        <p:spPr>
          <a:xfrm>
            <a:off x="8643966" y="6429396"/>
            <a:ext cx="357190" cy="21431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14422"/>
            <a:ext cx="8212541" cy="4857784"/>
          </a:xfrm>
          <a:prstGeom prst="rect">
            <a:avLst/>
          </a:prstGeom>
          <a:solidFill>
            <a:schemeClr val="accent1">
              <a:tint val="2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500034" y="40649"/>
            <a:ext cx="807246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Класифікація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повторень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/>
        </p:nvGraphicFramePr>
        <p:xfrm>
          <a:off x="285720" y="866689"/>
          <a:ext cx="8572561" cy="4910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900"/>
                <a:gridCol w="4071966"/>
                <a:gridCol w="928695"/>
              </a:tblGrid>
              <a:tr h="6429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цикл</a:t>
                      </a:r>
                    </a:p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з передумовою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цикл</a:t>
                      </a:r>
                    </a:p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з </a:t>
                      </a:r>
                      <a:r>
                        <a:rPr lang="uk-UA" dirty="0" err="1" smtClean="0">
                          <a:solidFill>
                            <a:schemeClr val="tx1"/>
                          </a:solidFill>
                        </a:rPr>
                        <a:t>післяумовою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цикл</a:t>
                      </a:r>
                    </a:p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з параметром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vert="vert27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906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while</a:t>
                      </a:r>
                      <a:r>
                        <a:rPr lang="uk-UA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умова</a:t>
                      </a:r>
                      <a:r>
                        <a:rPr lang="uk-UA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uk-UA" sz="2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</a:t>
                      </a:r>
                      <a:r>
                        <a:rPr lang="uk-UA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вказівка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repeat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вказівка</a:t>
                      </a:r>
                      <a:r>
                        <a:rPr lang="uk-UA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until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умова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508776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:=0; </a:t>
                      </a:r>
                      <a:r>
                        <a:rPr lang="en-US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:=1;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while  </a:t>
                      </a:r>
                      <a:r>
                        <a:rPr lang="en-US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&lt;=5 do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dirty="0" smtClean="0"/>
                        <a:t>begin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S:=</a:t>
                      </a:r>
                      <a:r>
                        <a:rPr lang="en-US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s+i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:=i+1;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end;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S:=0; </a:t>
                      </a:r>
                      <a:r>
                        <a:rPr lang="en-US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:=1;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repeat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S:=</a:t>
                      </a:r>
                      <a:r>
                        <a:rPr lang="en-US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s+i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</a:t>
                      </a:r>
                      <a:r>
                        <a:rPr lang="en-US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:=i+1;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until  </a:t>
                      </a:r>
                      <a:r>
                        <a:rPr lang="en-US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&gt;5;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25766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обох випадках необхідно</a:t>
                      </a:r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а) задавати стартове значення лічильника циклу і </a:t>
                      </a:r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;  (</a:t>
                      </a:r>
                      <a:r>
                        <a:rPr lang="en-US" sz="18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:=1)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б) програміст</a:t>
                      </a:r>
                      <a:r>
                        <a:rPr lang="uk-UA" sz="1800" b="1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повинен потурбуватися про крок  зміни   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uk-UA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лічильника</a:t>
                      </a:r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;  (</a:t>
                      </a:r>
                      <a:r>
                        <a:rPr lang="en-US" sz="18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:=</a:t>
                      </a:r>
                      <a:r>
                        <a:rPr lang="en-US" sz="18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+1)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uk-UA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в) кінцеве значення лічильника циклу і  задається в умові</a:t>
                      </a:r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vert="vert27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500034" y="214290"/>
            <a:ext cx="80645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Цикл з параметром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Кнопка дії: далі 2">
            <a:hlinkClick r:id="" action="ppaction://hlinkshowjump?jump=nextslide" highlightClick="1"/>
          </p:cNvPr>
          <p:cNvSpPr/>
          <p:nvPr/>
        </p:nvSpPr>
        <p:spPr>
          <a:xfrm>
            <a:off x="8358214" y="6429396"/>
            <a:ext cx="357190" cy="21431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465" name="Text Box 1"/>
          <p:cNvSpPr txBox="1">
            <a:spLocks noChangeArrowheads="1"/>
          </p:cNvSpPr>
          <p:nvPr/>
        </p:nvSpPr>
        <p:spPr bwMode="auto">
          <a:xfrm>
            <a:off x="785786" y="928670"/>
            <a:ext cx="7858180" cy="54292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Формат запису команди повторення з параметром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   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а)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for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i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:=1    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to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n      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do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вказівка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;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         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(для  і від 1    до     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n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виконуй    вказівку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)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           б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)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for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i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:=1    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to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n      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do 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                            begin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                           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серія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вказівок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                            end;                             </a:t>
            </a:r>
            <a:endParaRPr kumimoji="0" lang="uk-UA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1802</TotalTime>
  <Words>560</Words>
  <Application>Microsoft Office PowerPoint</Application>
  <PresentationFormat>Экран (4:3)</PresentationFormat>
  <Paragraphs>176</Paragraphs>
  <Slides>17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Оформление по умолчанию</vt:lpstr>
      <vt:lpstr>Формула</vt:lpstr>
      <vt:lpstr>Слайд 1</vt:lpstr>
      <vt:lpstr>Основні базові структури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Розрахункові формули: </vt:lpstr>
      <vt:lpstr> Л о г і к а </vt:lpstr>
      <vt:lpstr>Слайд 16</vt:lpstr>
      <vt:lpstr>Слайд 17</vt:lpstr>
    </vt:vector>
  </TitlesOfParts>
  <Company>http://uchinfo.com.ua       PowerPoint http://powerpoint4you.ru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Команды ввода-вывода в Делфи</dc:title>
  <dc:creator>Марина Макарова</dc:creator>
  <cp:lastModifiedBy>Comp</cp:lastModifiedBy>
  <cp:revision>211</cp:revision>
  <dcterms:created xsi:type="dcterms:W3CDTF">2007-09-08T12:54:32Z</dcterms:created>
  <dcterms:modified xsi:type="dcterms:W3CDTF">2018-03-08T21:14:36Z</dcterms:modified>
</cp:coreProperties>
</file>