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256" r:id="rId2"/>
    <p:sldId id="267" r:id="rId3"/>
    <p:sldId id="271" r:id="rId4"/>
    <p:sldId id="272" r:id="rId5"/>
    <p:sldId id="273" r:id="rId6"/>
    <p:sldId id="274" r:id="rId7"/>
    <p:sldId id="260" r:id="rId8"/>
    <p:sldId id="268" r:id="rId9"/>
    <p:sldId id="261" r:id="rId10"/>
    <p:sldId id="262" r:id="rId11"/>
    <p:sldId id="263" r:id="rId12"/>
    <p:sldId id="264" r:id="rId13"/>
    <p:sldId id="265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5950E9-95B2-4DEF-AA4B-EC8822566D52}" type="datetimeFigureOut">
              <a:rPr lang="uk-UA" smtClean="0"/>
              <a:t>22.02.2018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10644D-615B-4E7A-9433-8C77BD3C16D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52341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538F56-9236-4AD9-AE50-EF323A4087F9}" type="datetime1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72D2E-3799-4E00-9986-82879D4B7987}" type="datetime1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61EDD-59A2-4164-8649-4E9D40095F69}" type="datetime1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Заголовок і вмі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1"/>
          <p:cNvSpPr>
            <a:spLocks noGrp="1"/>
          </p:cNvSpPr>
          <p:nvPr>
            <p:ph type="title"/>
          </p:nvPr>
        </p:nvSpPr>
        <p:spPr>
          <a:xfrm>
            <a:off x="878016" y="162512"/>
            <a:ext cx="6790466" cy="53282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lnSpcReduction="10000"/>
          </a:bodyPr>
          <a:lstStyle>
            <a:lvl1pPr>
              <a:defRPr kumimoji="0" lang="uk-UA" sz="3200" b="1" i="0" u="none" strike="noStrike" cap="none" spc="0" normalizeH="0" baseline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uLnTx/>
                <a:uFillTx/>
                <a:latin typeface="Verdana"/>
              </a:defRPr>
            </a:lvl1pPr>
          </a:lstStyle>
          <a:p>
            <a:pPr marL="0" lvl="0" fontAlgn="base">
              <a:lnSpc>
                <a:spcPct val="100000"/>
              </a:lnSpc>
              <a:spcAft>
                <a:spcPct val="0"/>
              </a:spcAft>
            </a:pPr>
            <a:r>
              <a:rPr lang="uk-UA" dirty="0"/>
              <a:t>Зразок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1312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C9F19F-F049-4DF5-9058-236B7B4E931D}" type="datetime1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7F335E-54DE-4B08-BB27-D16E98A8540E}" type="datetime1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3F793C-812E-4161-BF39-8882AC134BF9}" type="datetime1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735BF-4705-4AF6-8574-EB57C26813CF}" type="datetime1">
              <a:rPr lang="ru-RU" smtClean="0"/>
              <a:t>22.02.2018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C69230-CF39-4188-9438-EF74F619213C}" type="datetime1">
              <a:rPr lang="ru-RU" smtClean="0"/>
              <a:t>22.02.2018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74277-99A5-4451-A297-4B9CE1B27E56}" type="datetime1">
              <a:rPr lang="ru-RU" smtClean="0"/>
              <a:t>22.02.2018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9B2CE-2854-4C6B-BA48-B66C59E23880}" type="datetime1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A57BC-34A6-4DD7-855A-DEC44C64483F}" type="datetime1">
              <a:rPr lang="ru-RU" smtClean="0"/>
              <a:t>22.02.2018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1000">
              <a:schemeClr val="bg1"/>
            </a:gs>
            <a:gs pos="49000">
              <a:srgbClr val="85C2FF"/>
            </a:gs>
            <a:gs pos="88000">
              <a:srgbClr val="00B050"/>
            </a:gs>
            <a:gs pos="100000">
              <a:srgbClr val="FFEBFA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2074E-DFFE-432C-BBFA-400E3F5611E0}" type="datetime1">
              <a:rPr lang="ru-RU" smtClean="0"/>
              <a:t>22.02.2018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Панченко Л. Г.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76672"/>
            <a:ext cx="7056784" cy="52014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Aft>
                <a:spcPts val="0"/>
              </a:spcAft>
            </a:pPr>
            <a:r>
              <a:rPr lang="uk-UA" sz="4400" b="1" kern="1200" dirty="0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Хочеш бути розумним, навчися розумно запитувати, уважно слухати, спокійно відповідати і переставати говорити, коли немає що сказати </a:t>
            </a:r>
            <a:endParaRPr lang="uk-UA" sz="4400" b="1" kern="1200" dirty="0" smtClean="0">
              <a:solidFill>
                <a:srgbClr val="FF0000"/>
              </a:solidFill>
              <a:effectLst/>
              <a:latin typeface="Calibri"/>
              <a:ea typeface="Times New Roman"/>
              <a:cs typeface="Times New Roman"/>
            </a:endParaRPr>
          </a:p>
          <a:p>
            <a:pPr algn="ctr">
              <a:spcAft>
                <a:spcPts val="0"/>
              </a:spcAft>
            </a:pPr>
            <a:r>
              <a:rPr lang="uk-UA" sz="2400" b="1" i="1" kern="1200" dirty="0" smtClean="0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(</a:t>
            </a:r>
            <a:r>
              <a:rPr lang="uk-UA" sz="2400" b="1" i="1" kern="1200" dirty="0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І. </a:t>
            </a:r>
            <a:r>
              <a:rPr lang="uk-UA" sz="2400" b="1" i="1" kern="1200" dirty="0" err="1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Лафатер</a:t>
            </a:r>
            <a:r>
              <a:rPr lang="uk-UA" sz="2400" b="1" i="1" kern="1200" dirty="0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, </a:t>
            </a:r>
            <a:r>
              <a:rPr lang="uk-UA" sz="2400" b="1" i="1" kern="1200" dirty="0" err="1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швейцарія</a:t>
            </a:r>
            <a:r>
              <a:rPr lang="uk-UA" sz="2400" b="1" i="1" kern="1200" dirty="0">
                <a:solidFill>
                  <a:srgbClr val="FF0000"/>
                </a:solidFill>
                <a:effectLst/>
                <a:latin typeface="Calibri"/>
                <a:ea typeface="Times New Roman"/>
                <a:cs typeface="Times New Roman"/>
              </a:rPr>
              <a:t>, ХVІІ ст.).</a:t>
            </a:r>
            <a:endParaRPr lang="uk-UA" sz="2400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pic>
        <p:nvPicPr>
          <p:cNvPr id="1029" name="Picture 5" descr="C:\Users\User2\Desktop\відкритий урок\425601998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8971" y="4221088"/>
            <a:ext cx="2525029" cy="249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7321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0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uk-UA" sz="3900" dirty="0"/>
              <a:t>С</a:t>
            </a:r>
            <a:r>
              <a:rPr lang="uk-UA" sz="3900" dirty="0" smtClean="0"/>
              <a:t>творити </a:t>
            </a:r>
            <a:r>
              <a:rPr lang="uk-UA" sz="3900" dirty="0"/>
              <a:t>рекламний проект на запропоновані теми, проаналізувати, виділити </a:t>
            </a:r>
            <a:r>
              <a:rPr lang="uk-UA" sz="3900" dirty="0" smtClean="0"/>
              <a:t> </a:t>
            </a:r>
            <a:r>
              <a:rPr lang="uk-UA" sz="3900" dirty="0"/>
              <a:t>головне, що буде використовуватися в рекламному проекті, представити рекламний проект.</a:t>
            </a:r>
          </a:p>
          <a:p>
            <a:pPr marL="0" indent="0" algn="ctr">
              <a:buNone/>
            </a:pPr>
            <a:r>
              <a:rPr lang="uk-UA" dirty="0"/>
              <a:t>Теми презентації:</a:t>
            </a:r>
          </a:p>
          <a:p>
            <a:pPr>
              <a:buFont typeface="Wingdings" pitchFamily="2" charset="2"/>
              <a:buChar char="ü"/>
            </a:pPr>
            <a:r>
              <a:rPr lang="uk-UA" b="1" u="sng" dirty="0" smtClean="0"/>
              <a:t>Економте</a:t>
            </a:r>
            <a:r>
              <a:rPr lang="uk-UA" b="1" u="sng" dirty="0"/>
              <a:t> воду</a:t>
            </a:r>
            <a:endParaRPr lang="uk-UA" dirty="0"/>
          </a:p>
          <a:p>
            <a:pPr>
              <a:buFont typeface="Wingdings" pitchFamily="2" charset="2"/>
              <a:buChar char="ü"/>
            </a:pPr>
            <a:r>
              <a:rPr lang="uk-UA" b="1" u="sng" dirty="0" smtClean="0"/>
              <a:t>Економте </a:t>
            </a:r>
            <a:r>
              <a:rPr lang="uk-UA" b="1" u="sng" dirty="0"/>
              <a:t>електроенергію</a:t>
            </a:r>
            <a:endParaRPr lang="uk-UA" dirty="0"/>
          </a:p>
          <a:p>
            <a:pPr>
              <a:buFont typeface="Wingdings" pitchFamily="2" charset="2"/>
              <a:buChar char="ü"/>
            </a:pPr>
            <a:r>
              <a:rPr lang="uk-UA" b="1" u="sng" smtClean="0"/>
              <a:t>Економте</a:t>
            </a:r>
            <a:r>
              <a:rPr lang="uk-UA" b="1" u="sng" dirty="0"/>
              <a:t> тепло </a:t>
            </a:r>
            <a:endParaRPr lang="uk-UA" dirty="0"/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32656"/>
            <a:ext cx="69749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dirty="0">
                <a:solidFill>
                  <a:srgbClr val="FF0000"/>
                </a:solidFill>
              </a:rPr>
              <a:t>«Виробничий процес» </a:t>
            </a: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8195" name="Picture 3" descr="C:\Users\User2\Desktop\відкритий урок\ludia-121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3150" y="4756149"/>
            <a:ext cx="2491156" cy="1295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993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87" y="0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853136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uk-UA" dirty="0"/>
              <a:t>Завантажити програму </a:t>
            </a:r>
            <a:r>
              <a:rPr lang="uk-UA" dirty="0" err="1"/>
              <a:t>Місrosoft</a:t>
            </a:r>
            <a:r>
              <a:rPr lang="uk-UA" dirty="0"/>
              <a:t> </a:t>
            </a:r>
            <a:r>
              <a:rPr lang="uk-UA" dirty="0" err="1"/>
              <a:t>РоwerРоіnt</a:t>
            </a:r>
            <a:r>
              <a:rPr lang="uk-UA" dirty="0"/>
              <a:t>.</a:t>
            </a:r>
          </a:p>
          <a:p>
            <a:pPr lvl="0"/>
            <a:r>
              <a:rPr lang="uk-UA" dirty="0"/>
              <a:t>Створити слайд: меню </a:t>
            </a:r>
            <a:r>
              <a:rPr lang="uk-UA" dirty="0" err="1"/>
              <a:t>Главная</a:t>
            </a:r>
            <a:r>
              <a:rPr lang="uk-UA" dirty="0"/>
              <a:t>/ команда </a:t>
            </a:r>
            <a:r>
              <a:rPr lang="uk-UA" dirty="0" err="1"/>
              <a:t>Создать</a:t>
            </a:r>
            <a:r>
              <a:rPr lang="uk-UA" dirty="0"/>
              <a:t> слайд.</a:t>
            </a:r>
          </a:p>
          <a:p>
            <a:pPr lvl="0"/>
            <a:r>
              <a:rPr lang="uk-UA" dirty="0"/>
              <a:t>Вибрати </a:t>
            </a:r>
            <a:r>
              <a:rPr lang="uk-UA" dirty="0" err="1"/>
              <a:t>Пустой</a:t>
            </a:r>
            <a:r>
              <a:rPr lang="uk-UA" dirty="0"/>
              <a:t> слайд.</a:t>
            </a:r>
          </a:p>
          <a:p>
            <a:pPr lvl="0"/>
            <a:r>
              <a:rPr lang="uk-UA" dirty="0"/>
              <a:t>На слайді, використавши піктограму Добавить </a:t>
            </a:r>
            <a:r>
              <a:rPr lang="uk-UA" dirty="0" err="1"/>
              <a:t>объект</a:t>
            </a:r>
            <a:r>
              <a:rPr lang="uk-UA" dirty="0"/>
              <a:t> </a:t>
            </a:r>
            <a:r>
              <a:rPr lang="uk-UA" dirty="0" err="1"/>
              <a:t>WordArt</a:t>
            </a:r>
            <a:r>
              <a:rPr lang="uk-UA" dirty="0"/>
              <a:t>  і написати  потрібний текст (меню Вставка/ </a:t>
            </a:r>
            <a:r>
              <a:rPr lang="uk-UA" dirty="0" err="1"/>
              <a:t>объект</a:t>
            </a:r>
            <a:r>
              <a:rPr lang="uk-UA" dirty="0"/>
              <a:t> </a:t>
            </a:r>
            <a:r>
              <a:rPr lang="uk-UA" dirty="0" err="1"/>
              <a:t>WordArt</a:t>
            </a:r>
            <a:r>
              <a:rPr lang="uk-UA" dirty="0"/>
              <a:t> )</a:t>
            </a:r>
          </a:p>
          <a:p>
            <a:pPr lvl="0"/>
            <a:r>
              <a:rPr lang="uk-UA" dirty="0"/>
              <a:t>Фон можна вибрати серед вже готових шаблонів: меню Дизайн/ команда Теми.</a:t>
            </a:r>
          </a:p>
          <a:p>
            <a:pPr lvl="0"/>
            <a:r>
              <a:rPr lang="uk-UA" dirty="0"/>
              <a:t>На першому слайді створити напис з темою презентації та прізвищем автора.</a:t>
            </a:r>
          </a:p>
          <a:p>
            <a:pPr lvl="0"/>
            <a:r>
              <a:rPr lang="uk-UA" dirty="0"/>
              <a:t>Створити наступний слайд: меню </a:t>
            </a:r>
            <a:r>
              <a:rPr lang="uk-UA" dirty="0" err="1"/>
              <a:t>Главная</a:t>
            </a:r>
            <a:r>
              <a:rPr lang="uk-UA" dirty="0"/>
              <a:t>/ команда </a:t>
            </a:r>
            <a:r>
              <a:rPr lang="uk-UA" dirty="0" err="1"/>
              <a:t>Создать</a:t>
            </a:r>
            <a:r>
              <a:rPr lang="uk-UA" dirty="0"/>
              <a:t> слайд/</a:t>
            </a:r>
            <a:r>
              <a:rPr lang="uk-UA" dirty="0" err="1"/>
              <a:t>Пустой</a:t>
            </a:r>
            <a:r>
              <a:rPr lang="uk-UA" dirty="0"/>
              <a:t> слайд.</a:t>
            </a:r>
          </a:p>
          <a:p>
            <a:pPr lvl="0"/>
            <a:r>
              <a:rPr lang="uk-UA" dirty="0"/>
              <a:t>До слайда вставити малюнок (меню Вставка/ Рисунок) та напис.</a:t>
            </a:r>
          </a:p>
          <a:p>
            <a:pPr lvl="0"/>
            <a:r>
              <a:rPr lang="uk-UA" dirty="0"/>
              <a:t>Створити потрібну кількість слайдів, вставити малюнки з папки, по одному на слайд та додати написи.</a:t>
            </a:r>
          </a:p>
          <a:p>
            <a:pPr lvl="0"/>
            <a:r>
              <a:rPr lang="uk-UA" dirty="0"/>
              <a:t>На останньому слайді створити напис «Дякуємо за увагу»</a:t>
            </a: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979712" y="116632"/>
            <a:ext cx="669674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b="1" dirty="0" smtClean="0">
                <a:solidFill>
                  <a:srgbClr val="FF0000"/>
                </a:solidFill>
              </a:rPr>
              <a:t>АЛГОРИТМ </a:t>
            </a:r>
            <a:r>
              <a:rPr lang="uk-UA" sz="4000" b="1" dirty="0">
                <a:solidFill>
                  <a:srgbClr val="FF0000"/>
                </a:solidFill>
              </a:rPr>
              <a:t>СТВОРЕННЯ ПРЕЗЕНТАЦІЇ</a:t>
            </a:r>
          </a:p>
          <a:p>
            <a:pPr algn="ctr"/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5" descr="C:\Users\User2\Desktop\відкритий урок\425601998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386867"/>
            <a:ext cx="1296144" cy="128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2\Desktop\komputeri-16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589240"/>
            <a:ext cx="676275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227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Повтори як я - весела дитяча руханка від гурту Малдіви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44109" y="1111970"/>
            <a:ext cx="8516934" cy="5014193"/>
          </a:xfrm>
        </p:spPr>
      </p:pic>
      <p:sp>
        <p:nvSpPr>
          <p:cNvPr id="4" name="Прямоугольник 3"/>
          <p:cNvSpPr/>
          <p:nvPr/>
        </p:nvSpPr>
        <p:spPr>
          <a:xfrm>
            <a:off x="1979711" y="188640"/>
            <a:ext cx="57028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Фізкультхвилинка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49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746268" y="548680"/>
            <a:ext cx="56451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solidFill>
                  <a:srgbClr val="FF0000"/>
                </a:solidFill>
              </a:rPr>
              <a:t>«Звітний процес» 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42" name="Picture 2" descr="C:\Users\User2\Desktop\відкритий урок\ludia-218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72010"/>
            <a:ext cx="3498999" cy="4530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2\Desktop\відкритий урок\komputeri-295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4352772" cy="2843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32" y="0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03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101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FF0000"/>
                </a:solidFill>
              </a:rPr>
              <a:t>Вправа «Мікрофон»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29" y="1836548"/>
            <a:ext cx="5774098" cy="454167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572000" y="3903764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Знання, отримані на уроці,</a:t>
            </a:r>
          </a:p>
          <a:p>
            <a:pPr algn="ctr"/>
            <a:r>
              <a:rPr lang="uk-UA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дозволяють мені бути (</a:t>
            </a:r>
            <a:r>
              <a:rPr lang="uk-UA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стати)… </a:t>
            </a:r>
            <a:endParaRPr lang="uk-UA" sz="4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149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rgbClr val="FF0000"/>
                </a:solidFill>
              </a:rPr>
              <a:t>Домашнє завдання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492896"/>
            <a:ext cx="8229600" cy="4525963"/>
          </a:xfrm>
        </p:spPr>
        <p:txBody>
          <a:bodyPr/>
          <a:lstStyle/>
          <a:p>
            <a:pPr algn="ctr"/>
            <a:r>
              <a:rPr lang="uk-UA" dirty="0"/>
              <a:t>Повторити відкриття, створення, збереження  презентації.</a:t>
            </a:r>
          </a:p>
          <a:p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4728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63" y="3767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8016" y="162512"/>
            <a:ext cx="6790466" cy="532820"/>
          </a:xfrm>
        </p:spPr>
        <p:txBody>
          <a:bodyPr>
            <a:noAutofit/>
          </a:bodyPr>
          <a:lstStyle/>
          <a:p>
            <a:r>
              <a:rPr lang="uk-UA" dirty="0">
                <a:solidFill>
                  <a:srgbClr val="C00000"/>
                </a:solidFill>
              </a:rPr>
              <a:t>Прочитай слово</a:t>
            </a:r>
          </a:p>
        </p:txBody>
      </p:sp>
      <p:pic>
        <p:nvPicPr>
          <p:cNvPr id="13" name="Picture 8" descr="http://illustrators.ru/illustrations/338125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1238"/>
            <a:ext cx="836955" cy="112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72589" y="1565733"/>
            <a:ext cx="1375742" cy="2017755"/>
          </a:xfrm>
          <a:prstGeom prst="rect">
            <a:avLst/>
          </a:prstGeom>
        </p:spPr>
      </p:pic>
      <p:pic>
        <p:nvPicPr>
          <p:cNvPr id="15" name="Picture 6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5" t="1408" r="11746" b="-1408"/>
          <a:stretch/>
        </p:blipFill>
        <p:spPr bwMode="auto">
          <a:xfrm>
            <a:off x="6692624" y="4058090"/>
            <a:ext cx="779965" cy="12428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9154" y="1561332"/>
            <a:ext cx="903470" cy="131456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6973" y="4045496"/>
            <a:ext cx="905491" cy="131750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075" y="2476094"/>
            <a:ext cx="764577" cy="138060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282553" y="1262624"/>
            <a:ext cx="1113190" cy="1335827"/>
          </a:xfrm>
          <a:prstGeom prst="rect">
            <a:avLst/>
          </a:prstGeom>
        </p:spPr>
      </p:pic>
      <p:pic>
        <p:nvPicPr>
          <p:cNvPr id="21" name="Picture 6" descr="http://fg-group.com.ua/images/letter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081" y="2574611"/>
            <a:ext cx="1018472" cy="1618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346" y="1587587"/>
            <a:ext cx="751385" cy="1274613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855880" y="3690445"/>
            <a:ext cx="540118" cy="129300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2565070" y="5445224"/>
            <a:ext cx="5595086" cy="1021556"/>
          </a:xfrm>
          <a:prstGeom prst="roundRect">
            <a:avLst/>
          </a:prstGeom>
          <a:ln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1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Times New Roman" panose="02020603050405020304" pitchFamily="18" charset="0"/>
              </a:rPr>
              <a:t>Презентація</a:t>
            </a:r>
          </a:p>
        </p:txBody>
      </p:sp>
      <p:pic>
        <p:nvPicPr>
          <p:cNvPr id="20" name="Picture 4" descr="http://us.123rf.com/400wm/400/400/giashpe/giashpe1111/giashpe111100024/11158675-3d-n--------charcter--n----------n--n--n---nf--n---3d----nf-----n---------n------n-n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248" y="4153836"/>
            <a:ext cx="916609" cy="1222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74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presentermedia.com/blog/wp-content/uploads/2012/04/keynote_powerpoint-400x3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8"/>
            <a:ext cx="1686108" cy="167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000" dirty="0"/>
              <a:t>Презентація це </a:t>
            </a:r>
            <a:r>
              <a:rPr lang="uk-UA" sz="4000" dirty="0" smtClean="0"/>
              <a:t>- …</a:t>
            </a:r>
          </a:p>
          <a:p>
            <a:pPr marL="0" indent="0">
              <a:buNone/>
            </a:pPr>
            <a:endParaRPr lang="uk-UA" sz="4000" dirty="0" smtClean="0"/>
          </a:p>
          <a:p>
            <a:r>
              <a:rPr lang="uk-UA" sz="4000" dirty="0"/>
              <a:t>Комп’ютерна презентація це </a:t>
            </a:r>
            <a:r>
              <a:rPr lang="uk-UA" sz="4000" dirty="0" smtClean="0"/>
              <a:t>…</a:t>
            </a:r>
          </a:p>
          <a:p>
            <a:endParaRPr lang="uk-UA" sz="4000" dirty="0"/>
          </a:p>
          <a:p>
            <a:r>
              <a:rPr lang="uk-UA" sz="4000" dirty="0"/>
              <a:t>За допомогою </a:t>
            </a:r>
            <a:r>
              <a:rPr lang="uk-UA" sz="4000" dirty="0" err="1"/>
              <a:t>ком’ютерної</a:t>
            </a:r>
            <a:r>
              <a:rPr lang="uk-UA" sz="4000" dirty="0"/>
              <a:t> презентації можна представляти</a:t>
            </a:r>
            <a:r>
              <a:rPr lang="uk-UA" sz="4000" dirty="0" smtClean="0"/>
              <a:t>:… </a:t>
            </a:r>
            <a:endParaRPr lang="uk-UA" sz="4000" dirty="0"/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39081" y="29968"/>
            <a:ext cx="72938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smtClean="0">
                <a:solidFill>
                  <a:srgbClr val="FF0000"/>
                </a:solidFill>
              </a:rPr>
              <a:t>Гра </a:t>
            </a:r>
            <a:r>
              <a:rPr lang="uk-UA" sz="5400" dirty="0">
                <a:solidFill>
                  <a:srgbClr val="FF0000"/>
                </a:solidFill>
              </a:rPr>
              <a:t>«Продовж речення»</a:t>
            </a:r>
          </a:p>
          <a:p>
            <a:pPr algn="ctr"/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3" descr="C:\Users\User2\Desktop\відкритий урок\41.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4664"/>
            <a:ext cx="2160240" cy="202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2321003"/>
            <a:ext cx="820784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/>
              <a:t>представлення - походить від латинського «</a:t>
            </a:r>
            <a:r>
              <a:rPr lang="uk-UA" sz="2800" b="1" i="1" dirty="0" err="1"/>
              <a:t>prezentation</a:t>
            </a:r>
            <a:r>
              <a:rPr lang="uk-UA" sz="2800" b="1" i="1" dirty="0"/>
              <a:t>», що означає передаю, вручаю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279540" y="3687415"/>
            <a:ext cx="78644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/>
              <a:t>електронний документ, наочне </a:t>
            </a:r>
            <a:r>
              <a:rPr lang="uk-UA" sz="2800" b="1" i="1" dirty="0" smtClean="0"/>
              <a:t>представлення </a:t>
            </a:r>
            <a:r>
              <a:rPr lang="uk-UA" sz="2800" b="1" i="1" dirty="0"/>
              <a:t>інформації з використання програмних засобів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5733256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i="1" dirty="0"/>
              <a:t>різні навчальні проекти , науково-дослідницькі роботи з МАН,  дослідження,  рекламу</a:t>
            </a: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486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www.presentermedia.com/blog/wp-content/uploads/2012/04/keynote_powerpoint-400x3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8"/>
            <a:ext cx="1686108" cy="167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uk-UA" sz="4000" dirty="0" smtClean="0"/>
              <a:t>Комп’ютерні </a:t>
            </a:r>
            <a:r>
              <a:rPr lang="uk-UA" sz="4000" dirty="0"/>
              <a:t>презентації розрізняють на</a:t>
            </a:r>
            <a:r>
              <a:rPr lang="uk-UA" sz="4000" dirty="0" smtClean="0"/>
              <a:t>…</a:t>
            </a:r>
          </a:p>
          <a:p>
            <a:r>
              <a:rPr lang="uk-UA" sz="4000" dirty="0" smtClean="0"/>
              <a:t>Створена  </a:t>
            </a:r>
            <a:r>
              <a:rPr lang="uk-UA" sz="4000" dirty="0"/>
              <a:t>з набору картинок-слайдів з певної теми</a:t>
            </a:r>
            <a:r>
              <a:rPr lang="uk-UA" sz="4000" dirty="0" smtClean="0"/>
              <a:t>…</a:t>
            </a:r>
          </a:p>
          <a:p>
            <a:pPr marL="0" indent="0">
              <a:buNone/>
            </a:pPr>
            <a:endParaRPr lang="uk-UA" sz="4000" dirty="0"/>
          </a:p>
          <a:p>
            <a:r>
              <a:rPr lang="uk-UA" sz="4000" dirty="0"/>
              <a:t>Точно вимірюється тривалість показу…</a:t>
            </a:r>
          </a:p>
          <a:p>
            <a:endParaRPr lang="uk-UA" sz="4000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850144" y="29968"/>
            <a:ext cx="72938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dirty="0">
                <a:solidFill>
                  <a:srgbClr val="FF0000"/>
                </a:solidFill>
              </a:rPr>
              <a:t>Гра «Продовж речення»</a:t>
            </a:r>
          </a:p>
          <a:p>
            <a:pPr algn="ctr"/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3" descr="C:\Users\User2\Desktop\відкритий урок\41.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04664"/>
            <a:ext cx="2160240" cy="202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88024" y="2410620"/>
            <a:ext cx="329045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/>
              <a:t>потокові , слайдові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990926" y="4077072"/>
            <a:ext cx="37561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err="1" smtClean="0"/>
              <a:t>слайдова</a:t>
            </a:r>
            <a:r>
              <a:rPr lang="uk-UA" sz="2800" b="1" i="1" dirty="0" smtClean="0"/>
              <a:t> </a:t>
            </a:r>
            <a:r>
              <a:rPr lang="uk-UA" sz="2800" b="1" i="1" dirty="0"/>
              <a:t>презентація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25218" y="5634826"/>
            <a:ext cx="38771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smtClean="0"/>
              <a:t>потоковій презентації</a:t>
            </a:r>
            <a:endParaRPr lang="uk-UA" sz="2800" b="1" i="1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335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8" y="0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Autofit/>
          </a:bodyPr>
          <a:lstStyle/>
          <a:p>
            <a:r>
              <a:rPr lang="uk-UA" sz="4000" dirty="0" smtClean="0"/>
              <a:t>Для </a:t>
            </a:r>
            <a:r>
              <a:rPr lang="uk-UA" sz="4000" dirty="0"/>
              <a:t>створення і демонстрації комп'ютерної презентації призначена програма … </a:t>
            </a:r>
          </a:p>
          <a:p>
            <a:endParaRPr lang="uk-UA" sz="4000" dirty="0"/>
          </a:p>
          <a:p>
            <a:endParaRPr lang="uk-UA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47664" y="188640"/>
            <a:ext cx="729385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dirty="0">
                <a:solidFill>
                  <a:srgbClr val="FF0000"/>
                </a:solidFill>
              </a:rPr>
              <a:t>Гра «Продовж речення»</a:t>
            </a:r>
          </a:p>
          <a:p>
            <a:pPr algn="ctr"/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Picture 3" descr="C:\Users\User2\Desktop\відкритий урок\41.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760" y="4830407"/>
            <a:ext cx="2160240" cy="2025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987824" y="4307187"/>
            <a:ext cx="35277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 err="1"/>
              <a:t>Місrosoft</a:t>
            </a:r>
            <a:r>
              <a:rPr lang="uk-UA" sz="2800" b="1" i="1" dirty="0"/>
              <a:t>  </a:t>
            </a:r>
            <a:r>
              <a:rPr lang="uk-UA" sz="2800" b="1" i="1" dirty="0" err="1"/>
              <a:t>РоwerРоіnt</a:t>
            </a:r>
            <a:endParaRPr lang="uk-UA" sz="2800" b="1" i="1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142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083" y="2420888"/>
            <a:ext cx="5454998" cy="4437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4782" y="1556792"/>
            <a:ext cx="8229600" cy="4525963"/>
          </a:xfrm>
        </p:spPr>
        <p:txBody>
          <a:bodyPr>
            <a:normAutofit/>
          </a:bodyPr>
          <a:lstStyle/>
          <a:p>
            <a:r>
              <a:rPr lang="uk-UA" sz="4000" dirty="0" smtClean="0"/>
              <a:t>В </a:t>
            </a:r>
            <a:r>
              <a:rPr lang="uk-UA" sz="4000" dirty="0"/>
              <a:t>процесі створення презентації ви можете проявити себе в ролі… </a:t>
            </a:r>
          </a:p>
          <a:p>
            <a:endParaRPr lang="uk-UA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9632" y="263525"/>
            <a:ext cx="8229600" cy="11430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5400" dirty="0">
                <a:solidFill>
                  <a:srgbClr val="FF0000"/>
                </a:solidFill>
              </a:rPr>
              <a:t>Гра «Продовж речення»</a:t>
            </a:r>
          </a:p>
          <a:p>
            <a:pPr algn="ctr"/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47" y="0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004048" y="4869160"/>
            <a:ext cx="39959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b="1" dirty="0"/>
              <a:t>сценариста</a:t>
            </a:r>
            <a:r>
              <a:rPr lang="uk-UA" sz="2800" b="1" dirty="0" smtClean="0"/>
              <a:t>,</a:t>
            </a:r>
          </a:p>
          <a:p>
            <a:r>
              <a:rPr lang="uk-UA" sz="2800" b="1" dirty="0" smtClean="0"/>
              <a:t> </a:t>
            </a:r>
            <a:r>
              <a:rPr lang="uk-UA" sz="2800" b="1" dirty="0"/>
              <a:t>режисера, </a:t>
            </a:r>
            <a:endParaRPr lang="uk-UA" sz="2800" b="1" dirty="0" smtClean="0"/>
          </a:p>
          <a:p>
            <a:r>
              <a:rPr lang="uk-UA" sz="2800" b="1" dirty="0" smtClean="0"/>
              <a:t> художника,</a:t>
            </a:r>
          </a:p>
          <a:p>
            <a:r>
              <a:rPr lang="uk-UA" sz="2800" b="1" dirty="0" smtClean="0"/>
              <a:t> </a:t>
            </a:r>
            <a:r>
              <a:rPr lang="uk-UA" sz="2800" b="1" dirty="0"/>
              <a:t>вимогливого глядача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474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1628800"/>
            <a:ext cx="820891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4000" dirty="0">
                <a:solidFill>
                  <a:srgbClr val="FF0000"/>
                </a:solidFill>
              </a:rPr>
              <a:t>Відкриття, створення та збереження презентації.</a:t>
            </a:r>
          </a:p>
          <a:p>
            <a:pPr algn="ctr"/>
            <a:r>
              <a:rPr lang="uk-UA" sz="4000" dirty="0">
                <a:solidFill>
                  <a:srgbClr val="FF0000"/>
                </a:solidFill>
              </a:rPr>
              <a:t>Практична робота №4</a:t>
            </a:r>
            <a:r>
              <a:rPr lang="uk-UA" sz="4000" dirty="0" smtClean="0">
                <a:solidFill>
                  <a:srgbClr val="FF0000"/>
                </a:solidFill>
              </a:rPr>
              <a:t>.</a:t>
            </a:r>
          </a:p>
          <a:p>
            <a:pPr algn="ctr"/>
            <a:r>
              <a:rPr lang="uk-UA" sz="4000" dirty="0" smtClean="0">
                <a:solidFill>
                  <a:srgbClr val="FF0000"/>
                </a:solidFill>
              </a:rPr>
              <a:t> </a:t>
            </a:r>
            <a:r>
              <a:rPr lang="uk-UA" sz="4000" dirty="0">
                <a:solidFill>
                  <a:srgbClr val="FF0000"/>
                </a:solidFill>
              </a:rPr>
              <a:t>Розробка слайдової презентації.</a:t>
            </a:r>
          </a:p>
          <a:p>
            <a:pPr algn="ctr"/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" y="25963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 descr="C:\Users\User2\Desktop\відкритий урок\komputeri-16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265712"/>
            <a:ext cx="3888432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68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«Як </a:t>
            </a:r>
            <a:r>
              <a:rPr lang="uk-UA" b="1" smtClean="0">
                <a:solidFill>
                  <a:srgbClr val="FF0000"/>
                </a:solidFill>
              </a:rPr>
              <a:t>потрібно економити».</a:t>
            </a:r>
            <a:r>
              <a:rPr lang="uk-UA" dirty="0">
                <a:solidFill>
                  <a:srgbClr val="FF0000"/>
                </a:solidFill>
              </a:rPr>
              <a:t/>
            </a:r>
            <a:br>
              <a:rPr lang="uk-UA" dirty="0">
                <a:solidFill>
                  <a:srgbClr val="FF0000"/>
                </a:solidFill>
              </a:rPr>
            </a:br>
            <a:endParaRPr lang="uk-UA" dirty="0"/>
          </a:p>
        </p:txBody>
      </p:sp>
      <p:pic>
        <p:nvPicPr>
          <p:cNvPr id="4" name="Природознаство 3 клас Економія електроенергії (online-video-cutter.com)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102" y="1124744"/>
            <a:ext cx="8948393" cy="5001419"/>
          </a:xfrm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524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C:\Users\User2\Desktop\відкритий урок\61684393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94" y="3820751"/>
            <a:ext cx="2560170" cy="30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9" y="0"/>
            <a:ext cx="1682750" cy="167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557769"/>
            <a:ext cx="6905746" cy="4525963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b="1" dirty="0"/>
              <a:t>С</a:t>
            </a:r>
            <a:r>
              <a:rPr lang="uk-UA" sz="4000" b="1" dirty="0" smtClean="0"/>
              <a:t>уть </a:t>
            </a:r>
            <a:r>
              <a:rPr lang="uk-UA" sz="4000" b="1" dirty="0"/>
              <a:t>правильної економії – це зменшення витрат без зниження якості споживаних благ. </a:t>
            </a:r>
            <a:endParaRPr lang="uk-UA" sz="4000" b="1" dirty="0" smtClean="0"/>
          </a:p>
          <a:p>
            <a:pPr marL="0" indent="0" algn="ctr">
              <a:buNone/>
            </a:pPr>
            <a:r>
              <a:rPr lang="uk-UA" sz="4000" b="1" dirty="0" smtClean="0"/>
              <a:t>Тобто </a:t>
            </a:r>
            <a:r>
              <a:rPr lang="uk-UA" sz="4000" b="1" dirty="0"/>
              <a:t>потрібно не економити, а правильно споживати.</a:t>
            </a:r>
          </a:p>
          <a:p>
            <a:endParaRPr lang="uk-UA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476672"/>
            <a:ext cx="67778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uk-UA" sz="5400" b="1" dirty="0">
                <a:solidFill>
                  <a:srgbClr val="FF0000"/>
                </a:solidFill>
              </a:rPr>
              <a:t>«Виробнича нарада».</a:t>
            </a:r>
            <a:endParaRPr lang="uk-UA" sz="5400" dirty="0">
              <a:solidFill>
                <a:srgbClr val="FF0000"/>
              </a:solidFill>
            </a:endParaRPr>
          </a:p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Панченко Л. Г.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331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408</TotalTime>
  <Words>448</Words>
  <Application>Microsoft Office PowerPoint</Application>
  <PresentationFormat>Экран (4:3)</PresentationFormat>
  <Paragraphs>74</Paragraphs>
  <Slides>15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Прочитай слово</vt:lpstr>
      <vt:lpstr>Презентация PowerPoint</vt:lpstr>
      <vt:lpstr>Презентация PowerPoint</vt:lpstr>
      <vt:lpstr>Презентация PowerPoint</vt:lpstr>
      <vt:lpstr>Гра «Продовж речення» </vt:lpstr>
      <vt:lpstr>Презентация PowerPoint</vt:lpstr>
      <vt:lpstr>«Як потрібно економити».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Вправа «Мікрофон» </vt:lpstr>
      <vt:lpstr>Домашнє завдання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User2</dc:creator>
  <cp:lastModifiedBy>User2</cp:lastModifiedBy>
  <cp:revision>30</cp:revision>
  <dcterms:created xsi:type="dcterms:W3CDTF">2017-11-29T12:12:23Z</dcterms:created>
  <dcterms:modified xsi:type="dcterms:W3CDTF">2018-02-22T08:32:02Z</dcterms:modified>
</cp:coreProperties>
</file>