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77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44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96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6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102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766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382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91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628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249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56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E3872-4053-407C-B6BB-77C80BE9AE6C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A377C-22C8-4BEB-B943-D8C88D7BC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90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2924944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Тема уроку: </a:t>
            </a:r>
          </a:p>
          <a:p>
            <a:pPr algn="ctr"/>
            <a:r>
              <a:rPr lang="uk-UA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нформаційні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20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2924944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Система —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це сукупність взаємопов’язаних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собою об’єктів,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утворюють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єдине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ціле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984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9036496" cy="458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1858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8712967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6270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1346" y="2636912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Smart-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технології (від англ.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Smart —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розумний)  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 поєднання кількох інформаційних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технологій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або технологічних об’єктів в одному «розумному» об’єкті.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273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131165"/>
              </p:ext>
            </p:extLst>
          </p:nvPr>
        </p:nvGraphicFramePr>
        <p:xfrm>
          <a:off x="1043608" y="2024813"/>
          <a:ext cx="7416824" cy="3996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91"/>
                <a:gridCol w="2803521"/>
                <a:gridCol w="3708412"/>
              </a:tblGrid>
              <a:tr h="66607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Smart-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технології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Визначення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6607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607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607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607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66079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260648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програмі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uk-UA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створіть таблицю за зразком та заповніть її, опрацювавши картку.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249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49213" y="2348880"/>
            <a:ext cx="792724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обов’язкового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виконання: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опрацювати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підручник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§3-4,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підготуватися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опитування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Творчі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доклад на 1-2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стрінки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А4 на одну з  тем:</a:t>
            </a:r>
          </a:p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Нанотехнології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	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Штучний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інтелект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Нейронна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мережа</a:t>
            </a:r>
          </a:p>
        </p:txBody>
      </p:sp>
    </p:spTree>
    <p:extLst>
      <p:ext uri="{BB962C8B-B14F-4D97-AF65-F5344CB8AC3E}">
        <p14:creationId xmlns:p14="http://schemas.microsoft.com/office/powerpoint/2010/main" val="30229501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102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Жека</dc:creator>
  <cp:lastModifiedBy>Жека</cp:lastModifiedBy>
  <cp:revision>6</cp:revision>
  <dcterms:created xsi:type="dcterms:W3CDTF">2018-09-19T19:10:27Z</dcterms:created>
  <dcterms:modified xsi:type="dcterms:W3CDTF">2018-09-26T20:52:42Z</dcterms:modified>
</cp:coreProperties>
</file>