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2" r:id="rId5"/>
    <p:sldId id="261" r:id="rId6"/>
    <p:sldId id="263" r:id="rId7"/>
    <p:sldId id="273" r:id="rId8"/>
    <p:sldId id="274" r:id="rId9"/>
    <p:sldId id="264" r:id="rId10"/>
    <p:sldId id="265" r:id="rId11"/>
    <p:sldId id="258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7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D0CDB7-4D20-4B42-921A-745B109EC2EE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69707AC-4E82-4CF8-AC83-4B9EF8204C15}">
      <dgm:prSet/>
      <dgm:spPr>
        <a:xfrm>
          <a:off x="192393" y="2476492"/>
          <a:ext cx="1719332" cy="150709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uk-UA" b="1" i="1" dirty="0">
              <a:solidFill>
                <a:schemeClr val="tx1"/>
              </a:solidFill>
              <a:latin typeface="Calibri"/>
              <a:ea typeface="+mn-ea"/>
              <a:cs typeface="+mn-cs"/>
            </a:rPr>
            <a:t>елементи вікна </a:t>
          </a:r>
          <a:r>
            <a:rPr lang="en-US" b="1" i="1" dirty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</a:p>
      </dgm:t>
    </dgm:pt>
    <dgm:pt modelId="{8B0C1E10-58E7-4D00-84A0-4AD53A860D34}" type="parTrans" cxnId="{CEC1F20B-FAE6-4465-8C92-D0871BA770CD}">
      <dgm:prSet/>
      <dgm:spPr/>
      <dgm:t>
        <a:bodyPr/>
        <a:lstStyle/>
        <a:p>
          <a:endParaRPr lang="en-US"/>
        </a:p>
      </dgm:t>
    </dgm:pt>
    <dgm:pt modelId="{8B96A575-F437-46B3-B58F-F9F258D169D8}" type="sibTrans" cxnId="{CEC1F20B-FAE6-4465-8C92-D0871BA770CD}">
      <dgm:prSet/>
      <dgm:spPr/>
      <dgm:t>
        <a:bodyPr/>
        <a:lstStyle/>
        <a:p>
          <a:endParaRPr lang="en-US"/>
        </a:p>
      </dgm:t>
    </dgm:pt>
    <dgm:pt modelId="{9BF59F31-1D33-41C1-8960-D3A71FDEECBA}">
      <dgm:prSet phldrT="[Текст]"/>
      <dgm:spPr>
        <a:xfrm>
          <a:off x="2256427" y="1976033"/>
          <a:ext cx="1719332" cy="150709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uk-UA" b="1" dirty="0">
              <a:solidFill>
                <a:schemeClr val="tx1"/>
              </a:solidFill>
              <a:latin typeface="Calibri"/>
              <a:ea typeface="+mn-ea"/>
              <a:cs typeface="+mn-cs"/>
            </a:rPr>
            <a:t>інструменти та фігури </a:t>
          </a:r>
          <a:r>
            <a:rPr lang="en-US" b="1" dirty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  <a:r>
            <a:rPr lang="uk-UA" b="1" dirty="0">
              <a:solidFill>
                <a:schemeClr val="tx1"/>
              </a:solidFill>
              <a:latin typeface="Calibri"/>
              <a:ea typeface="+mn-ea"/>
              <a:cs typeface="+mn-cs"/>
            </a:rPr>
            <a:t> </a:t>
          </a:r>
          <a:endParaRPr lang="en-US" b="1" dirty="0">
            <a:solidFill>
              <a:schemeClr val="tx1"/>
            </a:solidFill>
            <a:latin typeface="Broadway" panose="04040905080B02020502" pitchFamily="82" charset="0"/>
            <a:ea typeface="+mn-ea"/>
            <a:cs typeface="+mn-cs"/>
          </a:endParaRPr>
        </a:p>
      </dgm:t>
    </dgm:pt>
    <dgm:pt modelId="{7E0774F0-2263-49AB-AB57-E7E5482E2E43}" type="parTrans" cxnId="{EDA5FBBA-F188-4394-B0EC-EE3D1AC33F01}">
      <dgm:prSet/>
      <dgm:spPr/>
      <dgm:t>
        <a:bodyPr/>
        <a:lstStyle/>
        <a:p>
          <a:endParaRPr lang="en-US"/>
        </a:p>
      </dgm:t>
    </dgm:pt>
    <dgm:pt modelId="{05F0E222-22C2-41D9-BE83-92EE1726EA0C}" type="sibTrans" cxnId="{EDA5FBBA-F188-4394-B0EC-EE3D1AC33F01}">
      <dgm:prSet/>
      <dgm:spPr/>
      <dgm:t>
        <a:bodyPr/>
        <a:lstStyle/>
        <a:p>
          <a:endParaRPr lang="en-US"/>
        </a:p>
      </dgm:t>
    </dgm:pt>
    <dgm:pt modelId="{3D569FF4-7707-43E7-B0CC-1AE41121C91A}">
      <dgm:prSet phldrT="[Текст]" custT="1"/>
      <dgm:spPr>
        <a:xfrm>
          <a:off x="4401991" y="1434823"/>
          <a:ext cx="1719332" cy="150709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uk-UA" sz="2000" dirty="0">
              <a:solidFill>
                <a:schemeClr val="tx1"/>
              </a:solidFill>
              <a:latin typeface="Calibri"/>
              <a:ea typeface="+mn-ea"/>
              <a:cs typeface="+mn-cs"/>
            </a:rPr>
            <a:t>операції редагування</a:t>
          </a:r>
          <a:endParaRPr lang="en-US" sz="2000" dirty="0">
            <a:solidFill>
              <a:schemeClr val="tx1"/>
            </a:solidFill>
            <a:latin typeface="Britannic Bold" panose="020B0903060703020204" pitchFamily="34" charset="0"/>
            <a:ea typeface="+mn-ea"/>
            <a:cs typeface="+mn-cs"/>
          </a:endParaRPr>
        </a:p>
      </dgm:t>
    </dgm:pt>
    <dgm:pt modelId="{24A10D22-78A6-4B75-A771-547A96241851}" type="sibTrans" cxnId="{D3E28098-3273-4886-BC11-894D7FEA499A}">
      <dgm:prSet/>
      <dgm:spPr/>
      <dgm:t>
        <a:bodyPr/>
        <a:lstStyle/>
        <a:p>
          <a:endParaRPr lang="en-US"/>
        </a:p>
      </dgm:t>
    </dgm:pt>
    <dgm:pt modelId="{68AF69F1-A18C-48F8-B4D4-AF4868FA59B4}" type="parTrans" cxnId="{D3E28098-3273-4886-BC11-894D7FEA499A}">
      <dgm:prSet/>
      <dgm:spPr/>
      <dgm:t>
        <a:bodyPr/>
        <a:lstStyle/>
        <a:p>
          <a:endParaRPr lang="en-US"/>
        </a:p>
      </dgm:t>
    </dgm:pt>
    <dgm:pt modelId="{E02EEC97-59CF-4539-9EA7-6488442512B3}">
      <dgm:prSet phldrT="[Текст]"/>
      <dgm:spPr>
        <a:xfrm>
          <a:off x="6506790" y="913988"/>
          <a:ext cx="1719332" cy="150709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операції з файлом </a:t>
          </a:r>
          <a:r>
            <a:rPr lang="en-US" dirty="0" smtClean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  <a:r>
            <a:rPr lang="uk-UA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: збереження і відкриття</a:t>
          </a:r>
          <a:endParaRPr lang="en-US" dirty="0">
            <a:solidFill>
              <a:schemeClr val="tx1"/>
            </a:solidFill>
            <a:latin typeface="Broadway" panose="04040905080B02020502" pitchFamily="82" charset="0"/>
            <a:ea typeface="+mn-ea"/>
            <a:cs typeface="+mn-cs"/>
          </a:endParaRPr>
        </a:p>
      </dgm:t>
    </dgm:pt>
    <dgm:pt modelId="{B2C1007F-468B-4C68-AEBD-0D48DAAD03D3}" type="parTrans" cxnId="{653A5266-C025-41E6-86FF-8BA812031085}">
      <dgm:prSet/>
      <dgm:spPr/>
      <dgm:t>
        <a:bodyPr/>
        <a:lstStyle/>
        <a:p>
          <a:endParaRPr lang="uk-UA"/>
        </a:p>
      </dgm:t>
    </dgm:pt>
    <dgm:pt modelId="{9BCEFABF-F267-48E3-BF13-9F0F812087AB}" type="sibTrans" cxnId="{653A5266-C025-41E6-86FF-8BA812031085}">
      <dgm:prSet/>
      <dgm:spPr/>
      <dgm:t>
        <a:bodyPr/>
        <a:lstStyle/>
        <a:p>
          <a:endParaRPr lang="uk-UA"/>
        </a:p>
      </dgm:t>
    </dgm:pt>
    <dgm:pt modelId="{2321568D-A34E-42F1-BD08-313F3341B1A5}" type="pres">
      <dgm:prSet presAssocID="{B8D0CDB7-4D20-4B42-921A-745B109EC2E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AD0A9C2-386C-4971-B91A-FCDF3F1B582F}" type="pres">
      <dgm:prSet presAssocID="{969707AC-4E82-4CF8-AC83-4B9EF8204C15}" presName="composite" presStyleCnt="0"/>
      <dgm:spPr/>
    </dgm:pt>
    <dgm:pt modelId="{7045E0C0-2DE8-4B97-BE2C-8F5EEC5EF6DE}" type="pres">
      <dgm:prSet presAssocID="{969707AC-4E82-4CF8-AC83-4B9EF8204C15}" presName="LShape" presStyleLbl="alignNode1" presStyleIdx="0" presStyleCnt="7"/>
      <dgm:spPr>
        <a:xfrm rot="5400000">
          <a:off x="383440" y="1907477"/>
          <a:ext cx="1144506" cy="1904432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C6F9A5F2-80FA-4311-8F0C-76DF79B716D3}" type="pres">
      <dgm:prSet presAssocID="{969707AC-4E82-4CF8-AC83-4B9EF8204C15}" presName="ParentText" presStyleLbl="revTx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4E6E6DB-D5C8-496B-A790-051E55D82ABA}" type="pres">
      <dgm:prSet presAssocID="{969707AC-4E82-4CF8-AC83-4B9EF8204C15}" presName="Triangle" presStyleLbl="alignNode1" presStyleIdx="1" presStyleCnt="7"/>
      <dgm:spPr>
        <a:xfrm>
          <a:off x="1587323" y="1767270"/>
          <a:ext cx="324402" cy="324402"/>
        </a:xfrm>
        <a:prstGeom prst="triangle">
          <a:avLst>
            <a:gd name="adj" fmla="val 100000"/>
          </a:avLst>
        </a:prstGeom>
        <a:solidFill>
          <a:srgbClr val="4BACC6">
            <a:hueOff val="-1655646"/>
            <a:satOff val="6635"/>
            <a:lumOff val="1438"/>
            <a:alphaOff val="0"/>
          </a:srgbClr>
        </a:solidFill>
        <a:ln w="25400" cap="flat" cmpd="sng" algn="ctr">
          <a:solidFill>
            <a:srgbClr val="4BACC6">
              <a:hueOff val="-1655646"/>
              <a:satOff val="6635"/>
              <a:lumOff val="1438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0B25E64C-C6AA-4027-A1B1-3F2D7DB9BF82}" type="pres">
      <dgm:prSet presAssocID="{8B96A575-F437-46B3-B58F-F9F258D169D8}" presName="sibTrans" presStyleCnt="0"/>
      <dgm:spPr/>
    </dgm:pt>
    <dgm:pt modelId="{29CA60D1-3D00-4B98-B660-9BC79839BB76}" type="pres">
      <dgm:prSet presAssocID="{8B96A575-F437-46B3-B58F-F9F258D169D8}" presName="space" presStyleCnt="0"/>
      <dgm:spPr/>
    </dgm:pt>
    <dgm:pt modelId="{3CA69A34-A5ED-44C4-9E50-FB65EA6E0441}" type="pres">
      <dgm:prSet presAssocID="{9BF59F31-1D33-41C1-8960-D3A71FDEECBA}" presName="composite" presStyleCnt="0"/>
      <dgm:spPr/>
    </dgm:pt>
    <dgm:pt modelId="{22EFDCC3-839E-472C-8B35-B5AB19702195}" type="pres">
      <dgm:prSet presAssocID="{9BF59F31-1D33-41C1-8960-D3A71FDEECBA}" presName="LShape" presStyleLbl="alignNode1" presStyleIdx="2" presStyleCnt="7"/>
      <dgm:spPr>
        <a:xfrm rot="5400000">
          <a:off x="2488239" y="1386642"/>
          <a:ext cx="1144506" cy="1904432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3311292"/>
            <a:satOff val="13270"/>
            <a:lumOff val="2876"/>
            <a:alphaOff val="0"/>
          </a:srgbClr>
        </a:solidFill>
        <a:ln w="25400" cap="flat" cmpd="sng" algn="ctr">
          <a:solidFill>
            <a:srgbClr val="4BACC6">
              <a:hueOff val="-3311292"/>
              <a:satOff val="13270"/>
              <a:lumOff val="2876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CAB664A4-EB04-4758-AE21-64C75246CACB}" type="pres">
      <dgm:prSet presAssocID="{9BF59F31-1D33-41C1-8960-D3A71FDEECBA}" presName="ParentText" presStyleLbl="revTx" presStyleIdx="1" presStyleCnt="4" custLinFactNeighborX="-2371" custLinFactNeighborY="135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86278DC8-0AD0-4AE5-96C3-247DF653FB4B}" type="pres">
      <dgm:prSet presAssocID="{9BF59F31-1D33-41C1-8960-D3A71FDEECBA}" presName="Triangle" presStyleLbl="alignNode1" presStyleIdx="3" presStyleCnt="7"/>
      <dgm:spPr>
        <a:xfrm>
          <a:off x="3692122" y="1246436"/>
          <a:ext cx="324402" cy="324402"/>
        </a:xfrm>
        <a:prstGeom prst="triangle">
          <a:avLst>
            <a:gd name="adj" fmla="val 100000"/>
          </a:avLst>
        </a:prstGeom>
        <a:solidFill>
          <a:srgbClr val="4BACC6">
            <a:hueOff val="-4966938"/>
            <a:satOff val="19906"/>
            <a:lumOff val="4314"/>
            <a:alphaOff val="0"/>
          </a:srgb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1DE494F9-F6CB-4FCA-9233-4B6E3952027E}" type="pres">
      <dgm:prSet presAssocID="{05F0E222-22C2-41D9-BE83-92EE1726EA0C}" presName="sibTrans" presStyleCnt="0"/>
      <dgm:spPr/>
    </dgm:pt>
    <dgm:pt modelId="{1CE77E54-694D-4073-B5FB-E3BE4238CF05}" type="pres">
      <dgm:prSet presAssocID="{05F0E222-22C2-41D9-BE83-92EE1726EA0C}" presName="space" presStyleCnt="0"/>
      <dgm:spPr/>
    </dgm:pt>
    <dgm:pt modelId="{EA8FE191-E207-4FCB-BF20-1E96DAF9EAF4}" type="pres">
      <dgm:prSet presAssocID="{3D569FF4-7707-43E7-B0CC-1AE41121C91A}" presName="composite" presStyleCnt="0"/>
      <dgm:spPr/>
    </dgm:pt>
    <dgm:pt modelId="{8884FBF5-CC65-4F42-86BE-488DA2B2AA18}" type="pres">
      <dgm:prSet presAssocID="{3D569FF4-7707-43E7-B0CC-1AE41121C91A}" presName="LShape" presStyleLbl="alignNode1" presStyleIdx="4" presStyleCnt="7" custLinFactNeighborX="1605" custLinFactNeighborY="-137"/>
      <dgm:spPr>
        <a:xfrm rot="5400000">
          <a:off x="4623604" y="864240"/>
          <a:ext cx="1144506" cy="1904432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6622584"/>
            <a:satOff val="26541"/>
            <a:lumOff val="5752"/>
            <a:alphaOff val="0"/>
          </a:srgbClr>
        </a:solidFill>
        <a:ln w="25400" cap="flat" cmpd="sng" algn="ctr">
          <a:solidFill>
            <a:srgbClr val="4BACC6">
              <a:hueOff val="-6622584"/>
              <a:satOff val="26541"/>
              <a:lumOff val="5752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DA88BC68-638C-4355-B2A1-315BA39334B3}" type="pres">
      <dgm:prSet presAssocID="{3D569FF4-7707-43E7-B0CC-1AE41121C91A}" presName="ParentText" presStyleLbl="revTx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A5A8B89-7B08-4D03-AD7E-78FCB4C8583E}" type="pres">
      <dgm:prSet presAssocID="{3D569FF4-7707-43E7-B0CC-1AE41121C91A}" presName="Triangle" presStyleLbl="alignNode1" presStyleIdx="5" presStyleCnt="7"/>
      <dgm:spPr>
        <a:xfrm>
          <a:off x="5796921" y="725601"/>
          <a:ext cx="324402" cy="324402"/>
        </a:xfrm>
        <a:prstGeom prst="triangle">
          <a:avLst>
            <a:gd name="adj" fmla="val 100000"/>
          </a:avLst>
        </a:prstGeom>
        <a:solidFill>
          <a:srgbClr val="4BACC6">
            <a:hueOff val="-8278230"/>
            <a:satOff val="33176"/>
            <a:lumOff val="7190"/>
            <a:alphaOff val="0"/>
          </a:srgbClr>
        </a:solidFill>
        <a:ln w="25400" cap="flat" cmpd="sng" algn="ctr">
          <a:solidFill>
            <a:srgbClr val="4BACC6">
              <a:hueOff val="-8278230"/>
              <a:satOff val="33176"/>
              <a:lumOff val="719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DDEE9718-A6C8-4A66-B996-55300DD5C9F2}" type="pres">
      <dgm:prSet presAssocID="{24A10D22-78A6-4B75-A771-547A96241851}" presName="sibTrans" presStyleCnt="0"/>
      <dgm:spPr/>
    </dgm:pt>
    <dgm:pt modelId="{BD487DBC-BAFB-4676-A9E8-A6F34502007F}" type="pres">
      <dgm:prSet presAssocID="{24A10D22-78A6-4B75-A771-547A96241851}" presName="space" presStyleCnt="0"/>
      <dgm:spPr/>
    </dgm:pt>
    <dgm:pt modelId="{DDABF622-AA50-41A5-8C41-403AB931FC66}" type="pres">
      <dgm:prSet presAssocID="{E02EEC97-59CF-4539-9EA7-6488442512B3}" presName="composite" presStyleCnt="0"/>
      <dgm:spPr/>
    </dgm:pt>
    <dgm:pt modelId="{61095801-B6EE-4026-B8A6-4AEA2A5C9995}" type="pres">
      <dgm:prSet presAssocID="{E02EEC97-59CF-4539-9EA7-6488442512B3}" presName="LShape" presStyleLbl="alignNode1" presStyleIdx="6" presStyleCnt="7"/>
      <dgm:spPr>
        <a:xfrm rot="5400000">
          <a:off x="6697837" y="344973"/>
          <a:ext cx="1144506" cy="1904432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uk-UA"/>
        </a:p>
      </dgm:t>
    </dgm:pt>
    <dgm:pt modelId="{FEB386D2-DB17-4D5A-845F-52C3E093849E}" type="pres">
      <dgm:prSet presAssocID="{E02EEC97-59CF-4539-9EA7-6488442512B3}" presName="ParentText" presStyleLbl="revTx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uk-UA"/>
        </a:p>
      </dgm:t>
    </dgm:pt>
  </dgm:ptLst>
  <dgm:cxnLst>
    <dgm:cxn modelId="{994C7C7F-C0C4-4A42-A465-8164665C37BF}" type="presOf" srcId="{9BF59F31-1D33-41C1-8960-D3A71FDEECBA}" destId="{CAB664A4-EB04-4758-AE21-64C75246CACB}" srcOrd="0" destOrd="0" presId="urn:microsoft.com/office/officeart/2009/3/layout/StepUpProcess"/>
    <dgm:cxn modelId="{D191D64F-A86A-4086-B9C2-D66A67E22032}" type="presOf" srcId="{B8D0CDB7-4D20-4B42-921A-745B109EC2EE}" destId="{2321568D-A34E-42F1-BD08-313F3341B1A5}" srcOrd="0" destOrd="0" presId="urn:microsoft.com/office/officeart/2009/3/layout/StepUpProcess"/>
    <dgm:cxn modelId="{EDA5FBBA-F188-4394-B0EC-EE3D1AC33F01}" srcId="{B8D0CDB7-4D20-4B42-921A-745B109EC2EE}" destId="{9BF59F31-1D33-41C1-8960-D3A71FDEECBA}" srcOrd="1" destOrd="0" parTransId="{7E0774F0-2263-49AB-AB57-E7E5482E2E43}" sibTransId="{05F0E222-22C2-41D9-BE83-92EE1726EA0C}"/>
    <dgm:cxn modelId="{10D1F802-F7A7-41D0-A98C-0758C1A3AA61}" type="presOf" srcId="{3D569FF4-7707-43E7-B0CC-1AE41121C91A}" destId="{DA88BC68-638C-4355-B2A1-315BA39334B3}" srcOrd="0" destOrd="0" presId="urn:microsoft.com/office/officeart/2009/3/layout/StepUpProcess"/>
    <dgm:cxn modelId="{D3E28098-3273-4886-BC11-894D7FEA499A}" srcId="{B8D0CDB7-4D20-4B42-921A-745B109EC2EE}" destId="{3D569FF4-7707-43E7-B0CC-1AE41121C91A}" srcOrd="2" destOrd="0" parTransId="{68AF69F1-A18C-48F8-B4D4-AF4868FA59B4}" sibTransId="{24A10D22-78A6-4B75-A771-547A96241851}"/>
    <dgm:cxn modelId="{653A5266-C025-41E6-86FF-8BA812031085}" srcId="{B8D0CDB7-4D20-4B42-921A-745B109EC2EE}" destId="{E02EEC97-59CF-4539-9EA7-6488442512B3}" srcOrd="3" destOrd="0" parTransId="{B2C1007F-468B-4C68-AEBD-0D48DAAD03D3}" sibTransId="{9BCEFABF-F267-48E3-BF13-9F0F812087AB}"/>
    <dgm:cxn modelId="{C76DCBF4-347A-4730-B97B-55ABC562EDD7}" type="presOf" srcId="{E02EEC97-59CF-4539-9EA7-6488442512B3}" destId="{FEB386D2-DB17-4D5A-845F-52C3E093849E}" srcOrd="0" destOrd="0" presId="urn:microsoft.com/office/officeart/2009/3/layout/StepUpProcess"/>
    <dgm:cxn modelId="{CEC1F20B-FAE6-4465-8C92-D0871BA770CD}" srcId="{B8D0CDB7-4D20-4B42-921A-745B109EC2EE}" destId="{969707AC-4E82-4CF8-AC83-4B9EF8204C15}" srcOrd="0" destOrd="0" parTransId="{8B0C1E10-58E7-4D00-84A0-4AD53A860D34}" sibTransId="{8B96A575-F437-46B3-B58F-F9F258D169D8}"/>
    <dgm:cxn modelId="{FCB02782-4CE9-448E-A424-EAAE9E6894E6}" type="presOf" srcId="{969707AC-4E82-4CF8-AC83-4B9EF8204C15}" destId="{C6F9A5F2-80FA-4311-8F0C-76DF79B716D3}" srcOrd="0" destOrd="0" presId="urn:microsoft.com/office/officeart/2009/3/layout/StepUpProcess"/>
    <dgm:cxn modelId="{08B0F60D-F4E5-4462-8D87-7DF1129C357D}" type="presParOf" srcId="{2321568D-A34E-42F1-BD08-313F3341B1A5}" destId="{9AD0A9C2-386C-4971-B91A-FCDF3F1B582F}" srcOrd="0" destOrd="0" presId="urn:microsoft.com/office/officeart/2009/3/layout/StepUpProcess"/>
    <dgm:cxn modelId="{670707DE-9339-46B3-B54C-F2E63F9251FD}" type="presParOf" srcId="{9AD0A9C2-386C-4971-B91A-FCDF3F1B582F}" destId="{7045E0C0-2DE8-4B97-BE2C-8F5EEC5EF6DE}" srcOrd="0" destOrd="0" presId="urn:microsoft.com/office/officeart/2009/3/layout/StepUpProcess"/>
    <dgm:cxn modelId="{9AA1E0CE-EFF5-432C-AF66-81CD0CD8C9DA}" type="presParOf" srcId="{9AD0A9C2-386C-4971-B91A-FCDF3F1B582F}" destId="{C6F9A5F2-80FA-4311-8F0C-76DF79B716D3}" srcOrd="1" destOrd="0" presId="urn:microsoft.com/office/officeart/2009/3/layout/StepUpProcess"/>
    <dgm:cxn modelId="{0BFB62D3-333B-426C-892D-4BFAB3BFB92A}" type="presParOf" srcId="{9AD0A9C2-386C-4971-B91A-FCDF3F1B582F}" destId="{F4E6E6DB-D5C8-496B-A790-051E55D82ABA}" srcOrd="2" destOrd="0" presId="urn:microsoft.com/office/officeart/2009/3/layout/StepUpProcess"/>
    <dgm:cxn modelId="{CB84CBD4-A58E-44B4-8E01-76AFD5B972CB}" type="presParOf" srcId="{2321568D-A34E-42F1-BD08-313F3341B1A5}" destId="{0B25E64C-C6AA-4027-A1B1-3F2D7DB9BF82}" srcOrd="1" destOrd="0" presId="urn:microsoft.com/office/officeart/2009/3/layout/StepUpProcess"/>
    <dgm:cxn modelId="{A84886AE-E889-429E-886C-5A22AC1EC3A7}" type="presParOf" srcId="{0B25E64C-C6AA-4027-A1B1-3F2D7DB9BF82}" destId="{29CA60D1-3D00-4B98-B660-9BC79839BB76}" srcOrd="0" destOrd="0" presId="urn:microsoft.com/office/officeart/2009/3/layout/StepUpProcess"/>
    <dgm:cxn modelId="{5FE464BC-E787-45EE-82E4-4BDDDBC03240}" type="presParOf" srcId="{2321568D-A34E-42F1-BD08-313F3341B1A5}" destId="{3CA69A34-A5ED-44C4-9E50-FB65EA6E0441}" srcOrd="2" destOrd="0" presId="urn:microsoft.com/office/officeart/2009/3/layout/StepUpProcess"/>
    <dgm:cxn modelId="{2388F6E8-1562-4879-A81C-9C2CA2B5EF6F}" type="presParOf" srcId="{3CA69A34-A5ED-44C4-9E50-FB65EA6E0441}" destId="{22EFDCC3-839E-472C-8B35-B5AB19702195}" srcOrd="0" destOrd="0" presId="urn:microsoft.com/office/officeart/2009/3/layout/StepUpProcess"/>
    <dgm:cxn modelId="{83A452D5-E249-4EB7-AC31-1D5B61800F25}" type="presParOf" srcId="{3CA69A34-A5ED-44C4-9E50-FB65EA6E0441}" destId="{CAB664A4-EB04-4758-AE21-64C75246CACB}" srcOrd="1" destOrd="0" presId="urn:microsoft.com/office/officeart/2009/3/layout/StepUpProcess"/>
    <dgm:cxn modelId="{F5F8F376-019C-436C-9454-FB877E0E7B2E}" type="presParOf" srcId="{3CA69A34-A5ED-44C4-9E50-FB65EA6E0441}" destId="{86278DC8-0AD0-4AE5-96C3-247DF653FB4B}" srcOrd="2" destOrd="0" presId="urn:microsoft.com/office/officeart/2009/3/layout/StepUpProcess"/>
    <dgm:cxn modelId="{148BA09F-65E3-4438-B36C-C623C3D62CA8}" type="presParOf" srcId="{2321568D-A34E-42F1-BD08-313F3341B1A5}" destId="{1DE494F9-F6CB-4FCA-9233-4B6E3952027E}" srcOrd="3" destOrd="0" presId="urn:microsoft.com/office/officeart/2009/3/layout/StepUpProcess"/>
    <dgm:cxn modelId="{CF4CDED0-69AE-4CFA-B6DE-B56E2E57835A}" type="presParOf" srcId="{1DE494F9-F6CB-4FCA-9233-4B6E3952027E}" destId="{1CE77E54-694D-4073-B5FB-E3BE4238CF05}" srcOrd="0" destOrd="0" presId="urn:microsoft.com/office/officeart/2009/3/layout/StepUpProcess"/>
    <dgm:cxn modelId="{D613CB5D-231A-4826-B19C-8B648063CCF8}" type="presParOf" srcId="{2321568D-A34E-42F1-BD08-313F3341B1A5}" destId="{EA8FE191-E207-4FCB-BF20-1E96DAF9EAF4}" srcOrd="4" destOrd="0" presId="urn:microsoft.com/office/officeart/2009/3/layout/StepUpProcess"/>
    <dgm:cxn modelId="{8DBF1092-5661-4E67-88A0-E5F12415EBE4}" type="presParOf" srcId="{EA8FE191-E207-4FCB-BF20-1E96DAF9EAF4}" destId="{8884FBF5-CC65-4F42-86BE-488DA2B2AA18}" srcOrd="0" destOrd="0" presId="urn:microsoft.com/office/officeart/2009/3/layout/StepUpProcess"/>
    <dgm:cxn modelId="{08B80668-8D7E-4B38-B8E5-D61AD0C39092}" type="presParOf" srcId="{EA8FE191-E207-4FCB-BF20-1E96DAF9EAF4}" destId="{DA88BC68-638C-4355-B2A1-315BA39334B3}" srcOrd="1" destOrd="0" presId="urn:microsoft.com/office/officeart/2009/3/layout/StepUpProcess"/>
    <dgm:cxn modelId="{53CB66D7-1B4F-44D2-9408-40F0A4665FF3}" type="presParOf" srcId="{EA8FE191-E207-4FCB-BF20-1E96DAF9EAF4}" destId="{9A5A8B89-7B08-4D03-AD7E-78FCB4C8583E}" srcOrd="2" destOrd="0" presId="urn:microsoft.com/office/officeart/2009/3/layout/StepUpProcess"/>
    <dgm:cxn modelId="{3FE86F69-C5AD-413A-9971-DB7E9D734E62}" type="presParOf" srcId="{2321568D-A34E-42F1-BD08-313F3341B1A5}" destId="{DDEE9718-A6C8-4A66-B996-55300DD5C9F2}" srcOrd="5" destOrd="0" presId="urn:microsoft.com/office/officeart/2009/3/layout/StepUpProcess"/>
    <dgm:cxn modelId="{19BF7B9E-168B-4C68-8B59-3E36E8D39D4C}" type="presParOf" srcId="{DDEE9718-A6C8-4A66-B996-55300DD5C9F2}" destId="{BD487DBC-BAFB-4676-A9E8-A6F34502007F}" srcOrd="0" destOrd="0" presId="urn:microsoft.com/office/officeart/2009/3/layout/StepUpProcess"/>
    <dgm:cxn modelId="{31A0A67E-D5FD-4F99-B54E-F1E10A59D2A8}" type="presParOf" srcId="{2321568D-A34E-42F1-BD08-313F3341B1A5}" destId="{DDABF622-AA50-41A5-8C41-403AB931FC66}" srcOrd="6" destOrd="0" presId="urn:microsoft.com/office/officeart/2009/3/layout/StepUpProcess"/>
    <dgm:cxn modelId="{C265B374-1E30-4EF2-B78B-BDFE1E3EA5B3}" type="presParOf" srcId="{DDABF622-AA50-41A5-8C41-403AB931FC66}" destId="{61095801-B6EE-4026-B8A6-4AEA2A5C9995}" srcOrd="0" destOrd="0" presId="urn:microsoft.com/office/officeart/2009/3/layout/StepUpProcess"/>
    <dgm:cxn modelId="{64232921-5FC2-4B62-B529-24BA72555F0F}" type="presParOf" srcId="{DDABF622-AA50-41A5-8C41-403AB931FC66}" destId="{FEB386D2-DB17-4D5A-845F-52C3E093849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5E0C0-2DE8-4B97-BE2C-8F5EEC5EF6DE}">
      <dsp:nvSpPr>
        <dsp:cNvPr id="0" name=""/>
        <dsp:cNvSpPr/>
      </dsp:nvSpPr>
      <dsp:spPr>
        <a:xfrm rot="5400000">
          <a:off x="359994" y="1898843"/>
          <a:ext cx="1074394" cy="1787767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9A5F2-80FA-4311-8F0C-76DF79B716D3}">
      <dsp:nvSpPr>
        <dsp:cNvPr id="0" name=""/>
        <dsp:cNvSpPr/>
      </dsp:nvSpPr>
      <dsp:spPr>
        <a:xfrm>
          <a:off x="180651" y="2433000"/>
          <a:ext cx="1614006" cy="1414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елементи вікна </a:t>
          </a:r>
          <a:r>
            <a:rPr lang="en-US" sz="1800" b="1" i="1" kern="1200" dirty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</a:p>
      </dsp:txBody>
      <dsp:txXfrm>
        <a:off x="180651" y="2433000"/>
        <a:ext cx="1614006" cy="1414771"/>
      </dsp:txXfrm>
    </dsp:sp>
    <dsp:sp modelId="{F4E6E6DB-D5C8-496B-A790-051E55D82ABA}">
      <dsp:nvSpPr>
        <dsp:cNvPr id="0" name=""/>
        <dsp:cNvSpPr/>
      </dsp:nvSpPr>
      <dsp:spPr>
        <a:xfrm>
          <a:off x="1490128" y="1767225"/>
          <a:ext cx="304529" cy="304529"/>
        </a:xfrm>
        <a:prstGeom prst="triangle">
          <a:avLst>
            <a:gd name="adj" fmla="val 100000"/>
          </a:avLst>
        </a:prstGeom>
        <a:solidFill>
          <a:srgbClr val="4BACC6">
            <a:hueOff val="-1655646"/>
            <a:satOff val="6635"/>
            <a:lumOff val="1438"/>
            <a:alphaOff val="0"/>
          </a:srgbClr>
        </a:solidFill>
        <a:ln w="25400" cap="flat" cmpd="sng" algn="ctr">
          <a:solidFill>
            <a:srgbClr val="4BACC6">
              <a:hueOff val="-1655646"/>
              <a:satOff val="6635"/>
              <a:lumOff val="143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FDCC3-839E-472C-8B35-B5AB19702195}">
      <dsp:nvSpPr>
        <dsp:cNvPr id="0" name=""/>
        <dsp:cNvSpPr/>
      </dsp:nvSpPr>
      <dsp:spPr>
        <a:xfrm rot="5400000">
          <a:off x="2335853" y="1409914"/>
          <a:ext cx="1074394" cy="1787767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3311292"/>
            <a:satOff val="13270"/>
            <a:lumOff val="2876"/>
            <a:alphaOff val="0"/>
          </a:srgbClr>
        </a:solidFill>
        <a:ln w="25400" cap="flat" cmpd="sng" algn="ctr">
          <a:solidFill>
            <a:srgbClr val="4BACC6">
              <a:hueOff val="-3311292"/>
              <a:satOff val="13270"/>
              <a:lumOff val="287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B664A4-EB04-4758-AE21-64C75246CACB}">
      <dsp:nvSpPr>
        <dsp:cNvPr id="0" name=""/>
        <dsp:cNvSpPr/>
      </dsp:nvSpPr>
      <dsp:spPr>
        <a:xfrm>
          <a:off x="2118242" y="1963199"/>
          <a:ext cx="1614006" cy="1414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інструменти та фігури </a:t>
          </a:r>
          <a:r>
            <a:rPr lang="en-US" sz="1800" b="1" kern="1200" dirty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  <a:r>
            <a:rPr lang="uk-UA" sz="1800" b="1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 </a:t>
          </a:r>
          <a:endParaRPr lang="en-US" sz="1800" b="1" kern="1200" dirty="0">
            <a:solidFill>
              <a:schemeClr val="tx1"/>
            </a:solidFill>
            <a:latin typeface="Broadway" panose="04040905080B02020502" pitchFamily="82" charset="0"/>
            <a:ea typeface="+mn-ea"/>
            <a:cs typeface="+mn-cs"/>
          </a:endParaRPr>
        </a:p>
      </dsp:txBody>
      <dsp:txXfrm>
        <a:off x="2118242" y="1963199"/>
        <a:ext cx="1614006" cy="1414771"/>
      </dsp:txXfrm>
    </dsp:sp>
    <dsp:sp modelId="{86278DC8-0AD0-4AE5-96C3-247DF653FB4B}">
      <dsp:nvSpPr>
        <dsp:cNvPr id="0" name=""/>
        <dsp:cNvSpPr/>
      </dsp:nvSpPr>
      <dsp:spPr>
        <a:xfrm>
          <a:off x="3465987" y="1278297"/>
          <a:ext cx="304529" cy="304529"/>
        </a:xfrm>
        <a:prstGeom prst="triangle">
          <a:avLst>
            <a:gd name="adj" fmla="val 100000"/>
          </a:avLst>
        </a:prstGeom>
        <a:solidFill>
          <a:srgbClr val="4BACC6">
            <a:hueOff val="-4966938"/>
            <a:satOff val="19906"/>
            <a:lumOff val="4314"/>
            <a:alphaOff val="0"/>
          </a:srgb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4FBF5-CC65-4F42-86BE-488DA2B2AA18}">
      <dsp:nvSpPr>
        <dsp:cNvPr id="0" name=""/>
        <dsp:cNvSpPr/>
      </dsp:nvSpPr>
      <dsp:spPr>
        <a:xfrm rot="5400000">
          <a:off x="4340407" y="919514"/>
          <a:ext cx="1074394" cy="1787767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6622584"/>
            <a:satOff val="26541"/>
            <a:lumOff val="5752"/>
            <a:alphaOff val="0"/>
          </a:srgbClr>
        </a:solidFill>
        <a:ln w="25400" cap="flat" cmpd="sng" algn="ctr">
          <a:solidFill>
            <a:srgbClr val="4BACC6">
              <a:hueOff val="-6622584"/>
              <a:satOff val="26541"/>
              <a:lumOff val="5752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8BC68-638C-4355-B2A1-315BA39334B3}">
      <dsp:nvSpPr>
        <dsp:cNvPr id="0" name=""/>
        <dsp:cNvSpPr/>
      </dsp:nvSpPr>
      <dsp:spPr>
        <a:xfrm>
          <a:off x="4132370" y="1455143"/>
          <a:ext cx="1614006" cy="1414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операції редагування</a:t>
          </a:r>
          <a:endParaRPr lang="en-US" sz="2000" kern="1200" dirty="0">
            <a:solidFill>
              <a:schemeClr val="tx1"/>
            </a:solidFill>
            <a:latin typeface="Britannic Bold" panose="020B0903060703020204" pitchFamily="34" charset="0"/>
            <a:ea typeface="+mn-ea"/>
            <a:cs typeface="+mn-cs"/>
          </a:endParaRPr>
        </a:p>
      </dsp:txBody>
      <dsp:txXfrm>
        <a:off x="4132370" y="1455143"/>
        <a:ext cx="1614006" cy="1414771"/>
      </dsp:txXfrm>
    </dsp:sp>
    <dsp:sp modelId="{9A5A8B89-7B08-4D03-AD7E-78FCB4C8583E}">
      <dsp:nvSpPr>
        <dsp:cNvPr id="0" name=""/>
        <dsp:cNvSpPr/>
      </dsp:nvSpPr>
      <dsp:spPr>
        <a:xfrm>
          <a:off x="5441847" y="789368"/>
          <a:ext cx="304529" cy="304529"/>
        </a:xfrm>
        <a:prstGeom prst="triangle">
          <a:avLst>
            <a:gd name="adj" fmla="val 100000"/>
          </a:avLst>
        </a:prstGeom>
        <a:solidFill>
          <a:srgbClr val="4BACC6">
            <a:hueOff val="-8278230"/>
            <a:satOff val="33176"/>
            <a:lumOff val="7190"/>
            <a:alphaOff val="0"/>
          </a:srgbClr>
        </a:solidFill>
        <a:ln w="25400" cap="flat" cmpd="sng" algn="ctr">
          <a:solidFill>
            <a:srgbClr val="4BACC6">
              <a:hueOff val="-8278230"/>
              <a:satOff val="33176"/>
              <a:lumOff val="719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095801-B6EE-4026-B8A6-4AEA2A5C9995}">
      <dsp:nvSpPr>
        <dsp:cNvPr id="0" name=""/>
        <dsp:cNvSpPr/>
      </dsp:nvSpPr>
      <dsp:spPr>
        <a:xfrm rot="5400000">
          <a:off x="6287572" y="432057"/>
          <a:ext cx="1074394" cy="1787767"/>
        </a:xfrm>
        <a:prstGeom prst="corner">
          <a:avLst>
            <a:gd name="adj1" fmla="val 16120"/>
            <a:gd name="adj2" fmla="val 16110"/>
          </a:avLst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B386D2-DB17-4D5A-845F-52C3E093849E}">
      <dsp:nvSpPr>
        <dsp:cNvPr id="0" name=""/>
        <dsp:cNvSpPr/>
      </dsp:nvSpPr>
      <dsp:spPr>
        <a:xfrm>
          <a:off x="6108229" y="966215"/>
          <a:ext cx="1614006" cy="1414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операції з файлом </a:t>
          </a:r>
          <a:r>
            <a:rPr lang="en-US" sz="1800" kern="1200" dirty="0" smtClean="0">
              <a:solidFill>
                <a:schemeClr val="tx1"/>
              </a:solidFill>
              <a:latin typeface="Broadway" panose="04040905080B02020502" pitchFamily="82" charset="0"/>
              <a:ea typeface="+mn-ea"/>
              <a:cs typeface="+mn-cs"/>
            </a:rPr>
            <a:t>Paint</a:t>
          </a:r>
          <a:r>
            <a:rPr lang="uk-UA" sz="1800" kern="12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: збереження і відкриття</a:t>
          </a:r>
          <a:endParaRPr lang="en-US" sz="1800" kern="1200" dirty="0">
            <a:solidFill>
              <a:schemeClr val="tx1"/>
            </a:solidFill>
            <a:latin typeface="Broadway" panose="04040905080B02020502" pitchFamily="82" charset="0"/>
            <a:ea typeface="+mn-ea"/>
            <a:cs typeface="+mn-cs"/>
          </a:endParaRPr>
        </a:p>
      </dsp:txBody>
      <dsp:txXfrm>
        <a:off x="6108229" y="966215"/>
        <a:ext cx="1614006" cy="1414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/index.php?title=%D0%A1%D1%82%D1%80%D0%B8%D0%BF_(%D0%BA%D0%BE%D0%BC%D1%96%D0%BA%D1%81)&amp;action=edit&amp;redlink=1" TargetMode="External"/><Relationship Id="rId3" Type="http://schemas.openxmlformats.org/officeDocument/2006/relationships/hyperlink" Target="http://uk.wikipedia.org/wiki/%D0%A1%D0%BB%D0%BE%D0%B2%D0%B5%D1%81%D0%BD%D0%B0_%D0%B1%D1%83%D0%BB%D1%8C%D0%B1%D0%B0%D1%88%D0%BA%D0%B0" TargetMode="External"/><Relationship Id="rId7" Type="http://schemas.openxmlformats.org/officeDocument/2006/relationships/hyperlink" Target="http://uk.wikipedia.org/w/index.php?title=%D0%9F%D1%80%D0%B8%D0%B3%D0%BE%D0%B4%D0%BD%D0%B8%D1%86%D1%8C%D0%BA%D0%B0_%D0%BB%D1%96%D1%82%D0%B5%D1%80%D0%B0%D1%82%D1%83%D1%80%D0%B0&amp;action=edit&amp;redlink=1" TargetMode="External"/><Relationship Id="rId2" Type="http://schemas.openxmlformats.org/officeDocument/2006/relationships/hyperlink" Target="http://uk.wikipedia.org/wiki/%D0%90%D0%BD%D0%B3%D0%BB%D1%96%D0%B9%D1%81%D1%8C%D0%BA%D0%B0_%D0%BC%D0%BE%D0%B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k.wikipedia.org/wiki/%D0%A4%D1%96%D0%BB%D0%B0%D0%BA%D1%82%D0%B5%D1%80%D0%B8" TargetMode="External"/><Relationship Id="rId5" Type="http://schemas.openxmlformats.org/officeDocument/2006/relationships/hyperlink" Target="http://uk.wikipedia.org/wiki/%D0%9A%D0%B0%D1%80%D0%B8%D0%BA%D0%B0%D1%82%D1%83%D1%80%D0%B0" TargetMode="External"/><Relationship Id="rId4" Type="http://schemas.openxmlformats.org/officeDocument/2006/relationships/hyperlink" Target="http://uk.wikipedia.org/wiki/%D0%A2%D0%B8%D1%82%D1%80%D0%B8" TargetMode="External"/><Relationship Id="rId9" Type="http://schemas.openxmlformats.org/officeDocument/2006/relationships/hyperlink" Target="http://uk.wikipedia.org/w/index.php?title=%D0%93%D1%80%D0%B0%D1%84%D1%96%D1%87%D0%BD%D0%B8%D0%B9_%D1%80%D0%BE%D0%BC%D0%B0%D0%BD&amp;action=edit&amp;redlink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1340768"/>
            <a:ext cx="7499176" cy="4221088"/>
          </a:xfrm>
        </p:spPr>
        <p:txBody>
          <a:bodyPr>
            <a:prstTxWarp prst="textWave2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Підсумковий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урок з теми «</a:t>
            </a:r>
            <a:r>
              <a:rPr lang="ru-RU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Графічний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редактор»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7091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80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3300"/>
                </a:solidFill>
              </a:rPr>
              <a:t>ПОРТ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20688" y="1700808"/>
            <a:ext cx="10260632" cy="3699598"/>
          </a:xfrm>
        </p:spPr>
        <p:txBody>
          <a:bodyPr>
            <a:prstTxWarp prst="textSlantDown">
              <a:avLst/>
            </a:prstTxWarp>
            <a:normAutofit/>
          </a:bodyPr>
          <a:lstStyle/>
          <a:p>
            <a:r>
              <a:rPr lang="uk-UA" sz="1000" b="1" i="1" dirty="0" smtClean="0">
                <a:ln w="10541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ІНСТРУМЕНТИ</a:t>
            </a:r>
            <a:r>
              <a:rPr lang="en-US" sz="1000" b="1" i="1" dirty="0" smtClean="0">
                <a:ln w="10541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b="1" i="1" dirty="0" smtClean="0">
                <a:ln w="10541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Paint</a:t>
            </a:r>
            <a:endParaRPr lang="ru-RU" sz="1200" b="1" i="1" dirty="0">
              <a:ln w="10541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9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0" y="116632"/>
            <a:ext cx="9144000" cy="6741368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Щоб вставити текст у зображення, треба скористатися кнопкою... </a:t>
            </a:r>
          </a:p>
          <a:p>
            <a:pPr marL="0"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    </a:t>
            </a:r>
            <a:r>
              <a:rPr lang="uk-UA" sz="2400" i="1" dirty="0" smtClean="0">
                <a:solidFill>
                  <a:schemeClr val="bg1"/>
                </a:solidFill>
                <a:ea typeface="Batang"/>
                <a:cs typeface="Times New Roman"/>
              </a:rPr>
              <a:t>       </a:t>
            </a:r>
            <a:endParaRPr lang="ru-RU" sz="2400" dirty="0" smtClean="0"/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Для перегляду рисунка у збільшеному вигляді, щоб вималювати дрібні деталі, або у зменшеному вигляді  використовують інструмент </a:t>
            </a:r>
            <a:r>
              <a:rPr lang="uk-UA" sz="2400" dirty="0" smtClean="0">
                <a:ea typeface="Batang"/>
                <a:cs typeface="Times New Roman"/>
              </a:rPr>
              <a:t>…. </a:t>
            </a:r>
            <a:endParaRPr lang="ru-RU" sz="2400" dirty="0" smtClean="0"/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Для фарбування замкненої області робочого поля основним або фоновим кольором використовують...                              </a:t>
            </a:r>
            <a:endParaRPr lang="ru-RU" sz="2400" dirty="0" smtClean="0"/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Засіб</a:t>
            </a:r>
            <a:r>
              <a:rPr lang="uk-UA" sz="2400" dirty="0">
                <a:solidFill>
                  <a:schemeClr val="bg1"/>
                </a:solidFill>
                <a:ea typeface="Batang"/>
                <a:cs typeface="Times New Roman"/>
              </a:rPr>
              <a:t>, що стирає </a:t>
            </a: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зображення</a:t>
            </a:r>
            <a:r>
              <a:rPr lang="uk-UA" sz="2400" dirty="0">
                <a:solidFill>
                  <a:schemeClr val="bg1"/>
                </a:solidFill>
                <a:ea typeface="Batang"/>
                <a:cs typeface="Times New Roman"/>
              </a:rPr>
              <a:t>, замінюючи його кольором фону... </a:t>
            </a:r>
            <a:endParaRPr lang="uk-UA" sz="2400" dirty="0" smtClean="0">
              <a:solidFill>
                <a:schemeClr val="bg1"/>
              </a:solidFill>
              <a:ea typeface="Batang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Інструмент   для   </a:t>
            </a:r>
            <a:r>
              <a:rPr lang="uk-UA" sz="2400" dirty="0">
                <a:solidFill>
                  <a:schemeClr val="bg1"/>
                </a:solidFill>
                <a:ea typeface="Batang"/>
                <a:cs typeface="Times New Roman"/>
              </a:rPr>
              <a:t>рисування </a:t>
            </a: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   довільних    ліній…              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Засіб </a:t>
            </a:r>
            <a:r>
              <a:rPr lang="uk-UA" sz="2400" dirty="0">
                <a:solidFill>
                  <a:schemeClr val="bg1"/>
                </a:solidFill>
                <a:ea typeface="Batang"/>
                <a:cs typeface="Times New Roman"/>
              </a:rPr>
              <a:t>для рисування широких ліній </a:t>
            </a:r>
            <a:r>
              <a:rPr lang="uk-UA" sz="2400" dirty="0" smtClean="0">
                <a:solidFill>
                  <a:schemeClr val="bg1"/>
                </a:solidFill>
                <a:ea typeface="Batang"/>
                <a:cs typeface="Times New Roman"/>
              </a:rPr>
              <a:t>…         </a:t>
            </a:r>
            <a:r>
              <a:rPr lang="uk-UA" sz="2400" dirty="0">
                <a:ea typeface="Batang"/>
                <a:cs typeface="Times New Roman"/>
              </a:rPr>
              <a:t> </a:t>
            </a:r>
            <a:endParaRPr lang="ru-RU" sz="2400" dirty="0">
              <a:effectLst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9204"/>
            <a:ext cx="432048" cy="36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38" y="2348880"/>
            <a:ext cx="604354" cy="576064"/>
          </a:xfrm>
          <a:prstGeom prst="rect">
            <a:avLst/>
          </a:prstGeom>
          <a:noFill/>
          <a:ln w="9525" cmpd="sng">
            <a:solidFill>
              <a:srgbClr val="4F81BD"/>
            </a:solidFill>
            <a:miter lim="800000"/>
            <a:headEnd/>
            <a:tailEnd/>
          </a:ln>
          <a:effectLst/>
        </p:spPr>
      </p:pic>
      <p:pic>
        <p:nvPicPr>
          <p:cNvPr id="21" name="Рисунок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79661"/>
            <a:ext cx="504056" cy="451532"/>
          </a:xfrm>
          <a:prstGeom prst="rect">
            <a:avLst/>
          </a:prstGeom>
          <a:noFill/>
          <a:ln w="19050" cmpd="sng">
            <a:solidFill>
              <a:srgbClr val="4F81BD"/>
            </a:solidFill>
            <a:miter lim="800000"/>
            <a:headEnd/>
            <a:tailEnd/>
          </a:ln>
          <a:effectLst/>
        </p:spPr>
      </p:pic>
      <p:pic>
        <p:nvPicPr>
          <p:cNvPr id="22" name="Рисунок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4005064"/>
            <a:ext cx="460053" cy="532060"/>
          </a:xfrm>
          <a:prstGeom prst="rect">
            <a:avLst/>
          </a:prstGeom>
          <a:noFill/>
          <a:ln w="9525" cmpd="sng">
            <a:solidFill>
              <a:srgbClr val="4F81BD"/>
            </a:solidFill>
            <a:miter lim="800000"/>
            <a:headEnd/>
            <a:tailEnd/>
          </a:ln>
          <a:effectLst/>
        </p:spPr>
      </p:pic>
      <p:pic>
        <p:nvPicPr>
          <p:cNvPr id="24" name="Рисунок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796" y="5211331"/>
            <a:ext cx="474340" cy="498192"/>
          </a:xfrm>
          <a:prstGeom prst="rect">
            <a:avLst/>
          </a:prstGeom>
          <a:noFill/>
          <a:ln w="9525" cmpd="sng">
            <a:solidFill>
              <a:srgbClr val="4F81BD"/>
            </a:solidFill>
            <a:miter lim="800000"/>
            <a:headEnd/>
            <a:tailEnd/>
          </a:ln>
          <a:effectLst/>
        </p:spPr>
      </p:pic>
      <p:pic>
        <p:nvPicPr>
          <p:cNvPr id="27" name="Рисунок 2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37124"/>
            <a:ext cx="576063" cy="574068"/>
          </a:xfrm>
          <a:prstGeom prst="rect">
            <a:avLst/>
          </a:prstGeom>
          <a:noFill/>
          <a:ln w="19050" cmpd="sng">
            <a:solidFill>
              <a:srgbClr val="4F81BD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5213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3300"/>
                </a:solidFill>
              </a:rPr>
              <a:t>ЗУПИНКА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20688" y="1700808"/>
            <a:ext cx="10260632" cy="3699598"/>
          </a:xfrm>
        </p:spPr>
        <p:txBody>
          <a:bodyPr>
            <a:prstTxWarp prst="textSlantDown">
              <a:avLst/>
            </a:prstTxWarp>
            <a:normAutofit/>
          </a:bodyPr>
          <a:lstStyle/>
          <a:p>
            <a:r>
              <a:rPr lang="uk-UA" sz="500" b="1" i="1" dirty="0" smtClean="0">
                <a:ln w="10541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НЕЗВИЧАЙНЕ         ПОСЛАННЯ</a:t>
            </a:r>
            <a:endParaRPr lang="ru-RU" sz="800" b="1" i="1" dirty="0">
              <a:ln w="10541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 flipH="1">
            <a:off x="451755" y="6060051"/>
            <a:ext cx="899592" cy="531966"/>
          </a:xfrm>
          <a:prstGeom prst="cloudCallout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i="1" dirty="0" smtClean="0">
                <a:solidFill>
                  <a:schemeClr val="bg1"/>
                </a:solidFill>
                <a:latin typeface="+mn-lt"/>
              </a:rPr>
              <a:t>КОМІКС</a:t>
            </a:r>
            <a:endParaRPr lang="ru-RU" sz="54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036496" cy="587727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1700" b="1" dirty="0" err="1">
                <a:solidFill>
                  <a:schemeClr val="bg1"/>
                </a:solidFill>
                <a:ea typeface="Times New Roman"/>
                <a:cs typeface="Times New Roman"/>
              </a:rPr>
              <a:t>Ко́мікс</a:t>
            </a:r>
            <a:r>
              <a:rPr lang="uk-UA" sz="1700" dirty="0">
                <a:solidFill>
                  <a:schemeClr val="bg1"/>
                </a:solidFill>
                <a:ea typeface="Times New Roman"/>
                <a:cs typeface="Times New Roman"/>
              </a:rPr>
              <a:t> (від </a:t>
            </a:r>
            <a:r>
              <a:rPr lang="uk-UA" sz="1700" b="1" dirty="0">
                <a:solidFill>
                  <a:srgbClr val="FF0000"/>
                </a:solidFill>
                <a:ea typeface="Times New Roman"/>
                <a:cs typeface="Times New Roman"/>
                <a:hlinkClick r:id="rId2" tooltip="Англійська мова"/>
              </a:rPr>
              <a:t>англ.</a:t>
            </a:r>
            <a:r>
              <a:rPr lang="uk-UA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i="1" dirty="0" err="1">
                <a:solidFill>
                  <a:schemeClr val="bg1"/>
                </a:solidFill>
                <a:ea typeface="Times New Roman"/>
                <a:cs typeface="Times New Roman"/>
              </a:rPr>
              <a:t>comic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 </a:t>
            </a:r>
            <a:r>
              <a:rPr lang="uk-UA" sz="1700" dirty="0">
                <a:solidFill>
                  <a:schemeClr val="bg1"/>
                </a:solidFill>
                <a:ea typeface="Times New Roman"/>
                <a:cs typeface="Times New Roman"/>
              </a:rPr>
              <a:t>— комедійний, комічний, смішний)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 </a:t>
            </a:r>
            <a:r>
              <a:rPr lang="uk-UA" sz="1700" dirty="0">
                <a:solidFill>
                  <a:schemeClr val="bg1"/>
                </a:solidFill>
                <a:ea typeface="Times New Roman"/>
                <a:cs typeface="Times New Roman"/>
              </a:rPr>
              <a:t>— послідовність малюнків, зазвичай з короткими текстами, які створюють певну зв'язну розповідь. 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Тексти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мають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специфічну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форму 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мовної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бульки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»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(«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мовної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хмарки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», 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мовного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димка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»,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виноски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; 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2" tooltip="Англійська мова"/>
              </a:rPr>
              <a:t>англ.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i="1" dirty="0" err="1">
                <a:solidFill>
                  <a:schemeClr val="bg1"/>
                </a:solidFill>
                <a:ea typeface="Times New Roman"/>
                <a:cs typeface="Times New Roman"/>
              </a:rPr>
              <a:t>speech</a:t>
            </a:r>
            <a:r>
              <a:rPr lang="ru-RU" sz="1700" i="1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i="1" dirty="0" err="1">
                <a:solidFill>
                  <a:schemeClr val="bg1"/>
                </a:solidFill>
                <a:ea typeface="Times New Roman"/>
                <a:cs typeface="Times New Roman"/>
              </a:rPr>
              <a:t>balloon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), яка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передає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мову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чи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думку (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мисль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) персонажу,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заголовків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4" tooltip="Титри"/>
              </a:rPr>
              <a:t>титрів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Початково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використовували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5" tooltip="Карикатура"/>
              </a:rPr>
              <a:t>карикатури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для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ілюстрації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розважали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цікавими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простими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історіями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, але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тепер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розвинулись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в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літературне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середовище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з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багатьма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піджанрами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У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коміксах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не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обов'язково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присутній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текст,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існують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німі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»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з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інтуїтивно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зрозумілим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сюжетом.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Але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найчастіше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, пряма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мова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в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передається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за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допомогою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6" tooltip="Філактери"/>
              </a:rPr>
              <a:t>філактер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 — 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словесної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бульбашки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3" tooltip="Словесна бульбашка"/>
              </a:rPr>
              <a:t>»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, яка 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видувається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» з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вуст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персонажа. Слова автора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зазвичай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поміщають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над,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або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під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кадрами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Стандартний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має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розмір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17х26 см.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можуть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бути будь-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якими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за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літературним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жанром, і за стилем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малювання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У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вигляді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адаптуються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навіть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твори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класиків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літератури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Але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історично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склалося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,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що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найпоширеніші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жанри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 —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7" tooltip="Пригодницька література (ще не написана)"/>
              </a:rPr>
              <a:t>пригоди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та 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5" tooltip="Карикатура"/>
              </a:rPr>
              <a:t>карикатура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Цей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стереотип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довго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псував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репутацію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Малюнок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у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коміксах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має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деяку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частку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умовності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Він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спрощується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для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швидкості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малювання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зручності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сприйняття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та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ідентифікації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читача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з персонажем.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За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об'ємом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комікси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варіюються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від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коротких 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8" tooltip="Стрип (комікс) (ще не написана)"/>
              </a:rPr>
              <a:t>«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8" tooltip="Стрип (комікс) (ще не написана)"/>
              </a:rPr>
              <a:t>стрипів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8" tooltip="Стрип (комікс) (ще не написана)"/>
              </a:rPr>
              <a:t>»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до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об'ємних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9" tooltip="Графічний роман (ще не написана)"/>
              </a:rPr>
              <a:t>графічних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  <a:hlinkClick r:id="rId9" tooltip="Графічний роман (ще не написана)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  <a:hlinkClick r:id="rId9" tooltip="Графічний роман (ще не написана)"/>
              </a:rPr>
              <a:t>романів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і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серіалів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з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безліччю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1700" dirty="0" err="1">
                <a:solidFill>
                  <a:schemeClr val="bg1"/>
                </a:solidFill>
                <a:ea typeface="Times New Roman"/>
                <a:cs typeface="Times New Roman"/>
              </a:rPr>
              <a:t>випусків</a:t>
            </a:r>
            <a:r>
              <a:rPr lang="ru-RU" sz="1700" dirty="0">
                <a:solidFill>
                  <a:schemeClr val="bg1"/>
                </a:solidFill>
                <a:ea typeface="Times New Roman"/>
                <a:cs typeface="Times New Roman"/>
              </a:rPr>
              <a:t>.</a:t>
            </a:r>
            <a:endParaRPr lang="ru-RU" sz="1700" dirty="0">
              <a:solidFill>
                <a:schemeClr val="bg1"/>
              </a:solidFill>
              <a:ea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7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7884368" y="132202"/>
            <a:ext cx="1080120" cy="720080"/>
          </a:xfrm>
          <a:prstGeom prst="cloudCallout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7122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Home\Desktop\56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2598">
            <a:off x="342985" y="1665087"/>
            <a:ext cx="3333750" cy="483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ome\Desktop\22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4665"/>
            <a:ext cx="3240360" cy="467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ome\Desktop\6666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25">
            <a:off x="5564245" y="2056039"/>
            <a:ext cx="3049785" cy="430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79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УРОК 11.03.15\ДОДАТКИ\сундук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77" y="-11251"/>
            <a:ext cx="7704856" cy="689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94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ДОМАШНЄ ЗАВДАННЯ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5256584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4400" b="1" i="1" dirty="0" smtClean="0">
                <a:solidFill>
                  <a:schemeClr val="tx2">
                    <a:lumMod val="10000"/>
                  </a:schemeClr>
                </a:solidFill>
              </a:rPr>
              <a:t>   Створити кросворд, який буде     містити терміни з теми </a:t>
            </a:r>
            <a:r>
              <a:rPr lang="uk-UA" sz="4800" b="1" i="1" dirty="0" smtClean="0">
                <a:solidFill>
                  <a:schemeClr val="tx2">
                    <a:lumMod val="10000"/>
                  </a:schemeClr>
                </a:solidFill>
              </a:rPr>
              <a:t>«Графічний редактор»</a:t>
            </a:r>
            <a:endParaRPr lang="ru-RU" sz="4400" b="1" i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2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01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Завдання нашої подорожі</a:t>
            </a:r>
            <a:b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uk-UA" sz="3200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повторити</a:t>
            </a:r>
            <a:endParaRPr lang="ru-RU" sz="3200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594142"/>
              </p:ext>
            </p:extLst>
          </p:nvPr>
        </p:nvGraphicFramePr>
        <p:xfrm>
          <a:off x="971600" y="2564904"/>
          <a:ext cx="7725544" cy="4636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41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095" y="25120"/>
            <a:ext cx="10312200" cy="6832880"/>
          </a:xfrm>
        </p:spPr>
      </p:pic>
      <p:sp>
        <p:nvSpPr>
          <p:cNvPr id="5" name="Прямоугольник 4"/>
          <p:cNvSpPr/>
          <p:nvPr/>
        </p:nvSpPr>
        <p:spPr>
          <a:xfrm>
            <a:off x="1932381" y="3402748"/>
            <a:ext cx="31245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Paint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706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Home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93" y="7937"/>
            <a:ext cx="9173763" cy="687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7937"/>
            <a:ext cx="3888432" cy="1700808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+mn-lt"/>
              </a:rPr>
              <a:t>Як </a:t>
            </a:r>
            <a:r>
              <a:rPr lang="ru-RU" sz="2800" i="1" dirty="0" err="1" smtClean="0">
                <a:solidFill>
                  <a:schemeClr val="bg1"/>
                </a:solidFill>
                <a:latin typeface="+mn-lt"/>
              </a:rPr>
              <a:t>ви</a:t>
            </a:r>
            <a:r>
              <a:rPr lang="ru-RU" sz="2800" i="1" dirty="0" smtClean="0">
                <a:solidFill>
                  <a:schemeClr val="bg1"/>
                </a:solidFill>
                <a:latin typeface="+mn-lt"/>
              </a:rPr>
              <a:t> яхту </a:t>
            </a:r>
            <a:r>
              <a:rPr lang="ru-RU" sz="2800" i="1" dirty="0" err="1" smtClean="0">
                <a:solidFill>
                  <a:schemeClr val="bg1"/>
                </a:solidFill>
                <a:latin typeface="+mn-lt"/>
              </a:rPr>
              <a:t>назвете</a:t>
            </a:r>
            <a:r>
              <a:rPr lang="ru-RU" sz="2800" i="1" dirty="0" smtClean="0">
                <a:solidFill>
                  <a:schemeClr val="bg1"/>
                </a:solidFill>
                <a:latin typeface="+mn-lt"/>
              </a:rPr>
              <a:t>, так вона і </a:t>
            </a:r>
            <a:r>
              <a:rPr lang="ru-RU" sz="2800" i="1" dirty="0" err="1" smtClean="0">
                <a:solidFill>
                  <a:schemeClr val="bg1"/>
                </a:solidFill>
                <a:latin typeface="+mn-lt"/>
              </a:rPr>
              <a:t>попливе</a:t>
            </a:r>
            <a:r>
              <a:rPr lang="ru-RU" sz="2400" i="1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sz="24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4788024" y="44802"/>
            <a:ext cx="3888432" cy="1728192"/>
          </a:xfrm>
          <a:prstGeom prst="cloudCallou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AutoShape 4" descr="&amp;Kcy;&amp;acy;&amp;rcy;&amp;tcy;&amp;icy;&amp;ncy;&amp;kcy;&amp;icy; &amp;pcy;&amp;ocy; &amp;zcy;&amp;acy;&amp;pcy;&amp;rcy;&amp;ocy;&amp;scy;&amp;ucy; &amp;vcy;&amp;rcy;&amp;ucy;&amp;ncy;&amp;gcy;&amp;iecy;&amp;lcy;&amp;softcy; &amp;kcy;&amp;acy;&amp;kcy; &amp;vcy;&amp;y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58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акак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0"/>
            <a:ext cx="12654125" cy="669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Елена Кукарская - В синем море в белой пене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7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ПІДНІМИ ЯКОРЬ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12695">
            <a:off x="2557109" y="2028785"/>
            <a:ext cx="3266966" cy="3920359"/>
          </a:xfrm>
        </p:spPr>
      </p:pic>
    </p:spTree>
    <p:extLst>
      <p:ext uri="{BB962C8B-B14F-4D97-AF65-F5344CB8AC3E}">
        <p14:creationId xmlns:p14="http://schemas.microsoft.com/office/powerpoint/2010/main" val="111573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35532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7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t="9197" r="3429" b="3505"/>
          <a:stretch/>
        </p:blipFill>
        <p:spPr bwMode="auto">
          <a:xfrm>
            <a:off x="9582" y="1536447"/>
            <a:ext cx="9134418" cy="532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628800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8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5909" y="2492895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2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22972"/>
            <a:ext cx="8229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50800"/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Перевір себе !</a:t>
            </a:r>
            <a:endParaRPr lang="ru-RU" sz="3600" b="1" cap="none" spc="0" dirty="0">
              <a:ln w="50800"/>
              <a:solidFill>
                <a:schemeClr val="bg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3100789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5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67943" y="6021288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4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50711" y="5334233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6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6778" y="5334234"/>
            <a:ext cx="10250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11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50713" y="1630542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9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50712" y="3106306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7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50737" y="2479568"/>
            <a:ext cx="11067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10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56325" y="3862790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77138" y="3861048"/>
            <a:ext cx="7118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12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39186" y="6041285"/>
            <a:ext cx="506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2605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3300"/>
                </a:solidFill>
              </a:rPr>
              <a:t>ПОРТ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00608" y="1700808"/>
            <a:ext cx="9540552" cy="3699598"/>
          </a:xfrm>
        </p:spPr>
        <p:txBody>
          <a:bodyPr>
            <a:prstTxWarp prst="textSlantDown">
              <a:avLst/>
            </a:prstTxWarp>
            <a:normAutofit/>
          </a:bodyPr>
          <a:lstStyle/>
          <a:p>
            <a:r>
              <a:rPr lang="uk-UA" sz="1200" b="1" i="1" dirty="0" smtClean="0">
                <a:ln w="10541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КОМП’ЮТЕРНА ГРАФІКА</a:t>
            </a:r>
            <a:endParaRPr lang="ru-RU" sz="1200" b="1" i="1" dirty="0">
              <a:ln w="10541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1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409</TotalTime>
  <Words>153</Words>
  <Application>Microsoft Office PowerPoint</Application>
  <PresentationFormat>Экран (4:3)</PresentationFormat>
  <Paragraphs>44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Підсумковий урок з теми «Графічний редактор»</vt:lpstr>
      <vt:lpstr>Завдання нашої подорожі  повторити</vt:lpstr>
      <vt:lpstr>Презентация PowerPoint</vt:lpstr>
      <vt:lpstr>Як ви яхту назвете, так вона і попливе.</vt:lpstr>
      <vt:lpstr>Презентация PowerPoint</vt:lpstr>
      <vt:lpstr>ПІДНІМИ ЯКОРЬ</vt:lpstr>
      <vt:lpstr>Презентация PowerPoint</vt:lpstr>
      <vt:lpstr>Перевір себе !</vt:lpstr>
      <vt:lpstr>ПОРТ</vt:lpstr>
      <vt:lpstr>ПОРТ</vt:lpstr>
      <vt:lpstr>Презентация PowerPoint</vt:lpstr>
      <vt:lpstr>ЗУПИНКА</vt:lpstr>
      <vt:lpstr>КОМІКС</vt:lpstr>
      <vt:lpstr>Презентация PowerPoint</vt:lpstr>
      <vt:lpstr>Презентация PowerPoint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Пользователь Windows</cp:lastModifiedBy>
  <cp:revision>24</cp:revision>
  <dcterms:created xsi:type="dcterms:W3CDTF">2015-03-08T21:29:14Z</dcterms:created>
  <dcterms:modified xsi:type="dcterms:W3CDTF">2018-11-24T16:54:09Z</dcterms:modified>
</cp:coreProperties>
</file>