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3" r:id="rId3"/>
    <p:sldId id="258" r:id="rId4"/>
    <p:sldId id="259" r:id="rId5"/>
    <p:sldId id="260" r:id="rId6"/>
    <p:sldId id="264" r:id="rId7"/>
    <p:sldId id="257" r:id="rId8"/>
    <p:sldId id="265" r:id="rId9"/>
    <p:sldId id="266" r:id="rId10"/>
    <p:sldId id="267" r:id="rId11"/>
    <p:sldId id="269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2" autoAdjust="0"/>
    <p:restoredTop sz="94660"/>
  </p:normalViewPr>
  <p:slideViewPr>
    <p:cSldViewPr snapToGrid="0">
      <p:cViewPr varScale="1">
        <p:scale>
          <a:sx n="69" d="100"/>
          <a:sy n="69" d="100"/>
        </p:scale>
        <p:origin x="2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AA7E50-FD7E-4D54-B7D3-AED5313038A9}" type="doc">
      <dgm:prSet loTypeId="urn:microsoft.com/office/officeart/2005/8/layout/process4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D9239935-30D3-4BF6-AC46-142F357F30D0}">
      <dgm:prSet phldrT="[Текст]"/>
      <dgm:spPr/>
      <dgm:t>
        <a:bodyPr/>
        <a:lstStyle/>
        <a:p>
          <a:r>
            <a:rPr lang="uk-UA" b="1" dirty="0" smtClean="0"/>
            <a:t>Перевірити знання з теми «Створення онлайн-форм»</a:t>
          </a:r>
          <a:endParaRPr lang="uk-UA" dirty="0"/>
        </a:p>
      </dgm:t>
    </dgm:pt>
    <dgm:pt modelId="{AD34A849-CD38-4D12-B440-B183A59B6C6B}" type="parTrans" cxnId="{B30ECF64-CCB5-44DA-80C4-C06E9382B340}">
      <dgm:prSet/>
      <dgm:spPr/>
      <dgm:t>
        <a:bodyPr/>
        <a:lstStyle/>
        <a:p>
          <a:endParaRPr lang="uk-UA"/>
        </a:p>
      </dgm:t>
    </dgm:pt>
    <dgm:pt modelId="{835F8AF0-F9F3-4C82-A622-8676677AAF0B}" type="sibTrans" cxnId="{B30ECF64-CCB5-44DA-80C4-C06E9382B340}">
      <dgm:prSet/>
      <dgm:spPr/>
      <dgm:t>
        <a:bodyPr/>
        <a:lstStyle/>
        <a:p>
          <a:endParaRPr lang="uk-UA"/>
        </a:p>
      </dgm:t>
    </dgm:pt>
    <dgm:pt modelId="{5AEA1A7E-400C-4D97-A202-AA1D3939D07C}">
      <dgm:prSet phldrT="[Текст]"/>
      <dgm:spPr/>
      <dgm:t>
        <a:bodyPr/>
        <a:lstStyle/>
        <a:p>
          <a:r>
            <a:rPr lang="uk-UA" b="1" dirty="0" smtClean="0"/>
            <a:t>Оцінити анкети інших однокласників.</a:t>
          </a:r>
          <a:endParaRPr lang="uk-UA" dirty="0"/>
        </a:p>
      </dgm:t>
    </dgm:pt>
    <dgm:pt modelId="{95BA4C01-F7F1-4C1D-A75C-75DD0F00AC74}" type="parTrans" cxnId="{731AB5DA-AA55-402C-A6A3-438FE6055D1B}">
      <dgm:prSet/>
      <dgm:spPr/>
      <dgm:t>
        <a:bodyPr/>
        <a:lstStyle/>
        <a:p>
          <a:endParaRPr lang="uk-UA"/>
        </a:p>
      </dgm:t>
    </dgm:pt>
    <dgm:pt modelId="{65D3B16B-83B2-46BC-904F-12B6F751B7DE}" type="sibTrans" cxnId="{731AB5DA-AA55-402C-A6A3-438FE6055D1B}">
      <dgm:prSet/>
      <dgm:spPr/>
      <dgm:t>
        <a:bodyPr/>
        <a:lstStyle/>
        <a:p>
          <a:endParaRPr lang="uk-UA"/>
        </a:p>
      </dgm:t>
    </dgm:pt>
    <dgm:pt modelId="{70B8EE95-BB8E-4E06-B219-01DE6761B6BF}">
      <dgm:prSet phldrT="[Текст]"/>
      <dgm:spPr/>
      <dgm:t>
        <a:bodyPr/>
        <a:lstStyle/>
        <a:p>
          <a:r>
            <a:rPr lang="uk-UA" dirty="0" smtClean="0"/>
            <a:t>Навчитися оцінювати за створеними критеріями оцінювання, тестуватися з використанням онлайн-форм</a:t>
          </a:r>
          <a:endParaRPr lang="uk-UA" dirty="0"/>
        </a:p>
      </dgm:t>
    </dgm:pt>
    <dgm:pt modelId="{79F4B5C5-A671-457B-A243-E5C677BF6674}" type="parTrans" cxnId="{38D21685-CD03-4294-90CA-E7E82C83C99B}">
      <dgm:prSet/>
      <dgm:spPr/>
      <dgm:t>
        <a:bodyPr/>
        <a:lstStyle/>
        <a:p>
          <a:endParaRPr lang="uk-UA"/>
        </a:p>
      </dgm:t>
    </dgm:pt>
    <dgm:pt modelId="{24690B3D-A923-43B6-A428-202808BA03D8}" type="sibTrans" cxnId="{38D21685-CD03-4294-90CA-E7E82C83C99B}">
      <dgm:prSet/>
      <dgm:spPr/>
      <dgm:t>
        <a:bodyPr/>
        <a:lstStyle/>
        <a:p>
          <a:endParaRPr lang="uk-UA"/>
        </a:p>
      </dgm:t>
    </dgm:pt>
    <dgm:pt modelId="{5B5DA9C8-6922-4ABF-8827-E25DDAD7FD1A}">
      <dgm:prSet/>
      <dgm:spPr/>
      <dgm:t>
        <a:bodyPr/>
        <a:lstStyle/>
        <a:p>
          <a:endParaRPr lang="uk-UA" dirty="0"/>
        </a:p>
      </dgm:t>
    </dgm:pt>
    <dgm:pt modelId="{4D962F07-20A2-4F81-B80E-0E41CFD46F08}" type="parTrans" cxnId="{13429227-3F47-498A-B6A8-68FA65072E61}">
      <dgm:prSet/>
      <dgm:spPr/>
      <dgm:t>
        <a:bodyPr/>
        <a:lstStyle/>
        <a:p>
          <a:endParaRPr lang="uk-UA"/>
        </a:p>
      </dgm:t>
    </dgm:pt>
    <dgm:pt modelId="{A54B0B26-52D6-49AB-9798-A34E4D8CA036}" type="sibTrans" cxnId="{13429227-3F47-498A-B6A8-68FA65072E61}">
      <dgm:prSet/>
      <dgm:spPr/>
      <dgm:t>
        <a:bodyPr/>
        <a:lstStyle/>
        <a:p>
          <a:endParaRPr lang="uk-UA"/>
        </a:p>
      </dgm:t>
    </dgm:pt>
    <dgm:pt modelId="{BB0C2105-1FF8-47BB-95CB-3CD36E0C53DF}">
      <dgm:prSet/>
      <dgm:spPr/>
      <dgm:t>
        <a:bodyPr/>
        <a:lstStyle/>
        <a:p>
          <a:r>
            <a:rPr lang="uk-UA" b="1" dirty="0" smtClean="0"/>
            <a:t>Оцінити свою створену анкету за розробленими критеріями.</a:t>
          </a:r>
        </a:p>
      </dgm:t>
    </dgm:pt>
    <dgm:pt modelId="{095C4A84-3DE2-4D51-9F5B-F9CCA45A50E7}" type="parTrans" cxnId="{951D1649-EE6F-43FE-8EF5-622AB1AD5E8D}">
      <dgm:prSet/>
      <dgm:spPr/>
      <dgm:t>
        <a:bodyPr/>
        <a:lstStyle/>
        <a:p>
          <a:endParaRPr lang="uk-UA"/>
        </a:p>
      </dgm:t>
    </dgm:pt>
    <dgm:pt modelId="{8DFEC04D-A8E5-4DD6-8DD0-B99A0168EFA0}" type="sibTrans" cxnId="{951D1649-EE6F-43FE-8EF5-622AB1AD5E8D}">
      <dgm:prSet/>
      <dgm:spPr/>
      <dgm:t>
        <a:bodyPr/>
        <a:lstStyle/>
        <a:p>
          <a:endParaRPr lang="uk-UA"/>
        </a:p>
      </dgm:t>
    </dgm:pt>
    <dgm:pt modelId="{5AC18560-2747-4B88-BEAA-C8C234D1C796}" type="pres">
      <dgm:prSet presAssocID="{88AA7E50-FD7E-4D54-B7D3-AED5313038A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581D24C1-A9BD-4335-9EA3-572AD2AE44AC}" type="pres">
      <dgm:prSet presAssocID="{70B8EE95-BB8E-4E06-B219-01DE6761B6BF}" presName="boxAndChildren" presStyleCnt="0"/>
      <dgm:spPr/>
      <dgm:t>
        <a:bodyPr/>
        <a:lstStyle/>
        <a:p>
          <a:endParaRPr lang="uk-UA"/>
        </a:p>
      </dgm:t>
    </dgm:pt>
    <dgm:pt modelId="{4F577F72-2CFB-413C-9D76-4DC0AD74C2AE}" type="pres">
      <dgm:prSet presAssocID="{70B8EE95-BB8E-4E06-B219-01DE6761B6BF}" presName="parentTextBox" presStyleLbl="node1" presStyleIdx="0" presStyleCnt="4"/>
      <dgm:spPr/>
      <dgm:t>
        <a:bodyPr/>
        <a:lstStyle/>
        <a:p>
          <a:endParaRPr lang="uk-UA"/>
        </a:p>
      </dgm:t>
    </dgm:pt>
    <dgm:pt modelId="{1EF378A5-7161-4510-B51B-BA023CF6AD48}" type="pres">
      <dgm:prSet presAssocID="{65D3B16B-83B2-46BC-904F-12B6F751B7DE}" presName="sp" presStyleCnt="0"/>
      <dgm:spPr/>
      <dgm:t>
        <a:bodyPr/>
        <a:lstStyle/>
        <a:p>
          <a:endParaRPr lang="uk-UA"/>
        </a:p>
      </dgm:t>
    </dgm:pt>
    <dgm:pt modelId="{B644B544-0E77-4790-A976-455BF52AB5FD}" type="pres">
      <dgm:prSet presAssocID="{5AEA1A7E-400C-4D97-A202-AA1D3939D07C}" presName="arrowAndChildren" presStyleCnt="0"/>
      <dgm:spPr/>
      <dgm:t>
        <a:bodyPr/>
        <a:lstStyle/>
        <a:p>
          <a:endParaRPr lang="uk-UA"/>
        </a:p>
      </dgm:t>
    </dgm:pt>
    <dgm:pt modelId="{AAEC3B9D-860D-41A4-A28E-C733DC3D3599}" type="pres">
      <dgm:prSet presAssocID="{5AEA1A7E-400C-4D97-A202-AA1D3939D07C}" presName="parentTextArrow" presStyleLbl="node1" presStyleIdx="1" presStyleCnt="4"/>
      <dgm:spPr/>
      <dgm:t>
        <a:bodyPr/>
        <a:lstStyle/>
        <a:p>
          <a:endParaRPr lang="uk-UA"/>
        </a:p>
      </dgm:t>
    </dgm:pt>
    <dgm:pt modelId="{3CA9D707-E783-4186-A6C2-6369958AF3EC}" type="pres">
      <dgm:prSet presAssocID="{A54B0B26-52D6-49AB-9798-A34E4D8CA036}" presName="sp" presStyleCnt="0"/>
      <dgm:spPr/>
      <dgm:t>
        <a:bodyPr/>
        <a:lstStyle/>
        <a:p>
          <a:endParaRPr lang="uk-UA"/>
        </a:p>
      </dgm:t>
    </dgm:pt>
    <dgm:pt modelId="{F529AF91-47F5-4F03-92B7-65BB421560F9}" type="pres">
      <dgm:prSet presAssocID="{5B5DA9C8-6922-4ABF-8827-E25DDAD7FD1A}" presName="arrowAndChildren" presStyleCnt="0"/>
      <dgm:spPr/>
      <dgm:t>
        <a:bodyPr/>
        <a:lstStyle/>
        <a:p>
          <a:endParaRPr lang="uk-UA"/>
        </a:p>
      </dgm:t>
    </dgm:pt>
    <dgm:pt modelId="{F4BE9AF1-67B7-45AE-9D3D-6697DE7CFAB0}" type="pres">
      <dgm:prSet presAssocID="{5B5DA9C8-6922-4ABF-8827-E25DDAD7FD1A}" presName="parentTextArrow" presStyleLbl="node1" presStyleIdx="1" presStyleCnt="4"/>
      <dgm:spPr/>
      <dgm:t>
        <a:bodyPr/>
        <a:lstStyle/>
        <a:p>
          <a:endParaRPr lang="uk-UA"/>
        </a:p>
      </dgm:t>
    </dgm:pt>
    <dgm:pt modelId="{8AB669AE-B967-4195-BAF8-D4D29F010BA1}" type="pres">
      <dgm:prSet presAssocID="{5B5DA9C8-6922-4ABF-8827-E25DDAD7FD1A}" presName="arrow" presStyleLbl="node1" presStyleIdx="2" presStyleCnt="4"/>
      <dgm:spPr/>
      <dgm:t>
        <a:bodyPr/>
        <a:lstStyle/>
        <a:p>
          <a:endParaRPr lang="uk-UA"/>
        </a:p>
      </dgm:t>
    </dgm:pt>
    <dgm:pt modelId="{22D842A4-C6A7-4A46-BBA7-95C57E4260B5}" type="pres">
      <dgm:prSet presAssocID="{5B5DA9C8-6922-4ABF-8827-E25DDAD7FD1A}" presName="descendantArrow" presStyleCnt="0"/>
      <dgm:spPr/>
      <dgm:t>
        <a:bodyPr/>
        <a:lstStyle/>
        <a:p>
          <a:endParaRPr lang="uk-UA"/>
        </a:p>
      </dgm:t>
    </dgm:pt>
    <dgm:pt modelId="{1DEDEE20-9C48-4DF2-BC40-87266F987C58}" type="pres">
      <dgm:prSet presAssocID="{BB0C2105-1FF8-47BB-95CB-3CD36E0C53DF}" presName="childTextArrow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38DC282-DEA5-4876-AC94-4DB8EB0E9B0F}" type="pres">
      <dgm:prSet presAssocID="{835F8AF0-F9F3-4C82-A622-8676677AAF0B}" presName="sp" presStyleCnt="0"/>
      <dgm:spPr/>
      <dgm:t>
        <a:bodyPr/>
        <a:lstStyle/>
        <a:p>
          <a:endParaRPr lang="uk-UA"/>
        </a:p>
      </dgm:t>
    </dgm:pt>
    <dgm:pt modelId="{BD833BF4-3B5C-4C7C-83AB-972A3BC923A7}" type="pres">
      <dgm:prSet presAssocID="{D9239935-30D3-4BF6-AC46-142F357F30D0}" presName="arrowAndChildren" presStyleCnt="0"/>
      <dgm:spPr/>
      <dgm:t>
        <a:bodyPr/>
        <a:lstStyle/>
        <a:p>
          <a:endParaRPr lang="uk-UA"/>
        </a:p>
      </dgm:t>
    </dgm:pt>
    <dgm:pt modelId="{E95B8379-1109-48E6-9569-C8786B7DC9B4}" type="pres">
      <dgm:prSet presAssocID="{D9239935-30D3-4BF6-AC46-142F357F30D0}" presName="parentTextArrow" presStyleLbl="node1" presStyleIdx="3" presStyleCnt="4"/>
      <dgm:spPr/>
      <dgm:t>
        <a:bodyPr/>
        <a:lstStyle/>
        <a:p>
          <a:endParaRPr lang="uk-UA"/>
        </a:p>
      </dgm:t>
    </dgm:pt>
  </dgm:ptLst>
  <dgm:cxnLst>
    <dgm:cxn modelId="{4C7C0705-E79E-4AC5-982D-D13CD670B264}" type="presOf" srcId="{70B8EE95-BB8E-4E06-B219-01DE6761B6BF}" destId="{4F577F72-2CFB-413C-9D76-4DC0AD74C2AE}" srcOrd="0" destOrd="0" presId="urn:microsoft.com/office/officeart/2005/8/layout/process4"/>
    <dgm:cxn modelId="{38D21685-CD03-4294-90CA-E7E82C83C99B}" srcId="{88AA7E50-FD7E-4D54-B7D3-AED5313038A9}" destId="{70B8EE95-BB8E-4E06-B219-01DE6761B6BF}" srcOrd="3" destOrd="0" parTransId="{79F4B5C5-A671-457B-A243-E5C677BF6674}" sibTransId="{24690B3D-A923-43B6-A428-202808BA03D8}"/>
    <dgm:cxn modelId="{3807B2C0-292C-460B-80D7-67756BFF91D1}" type="presOf" srcId="{5AEA1A7E-400C-4D97-A202-AA1D3939D07C}" destId="{AAEC3B9D-860D-41A4-A28E-C733DC3D3599}" srcOrd="0" destOrd="0" presId="urn:microsoft.com/office/officeart/2005/8/layout/process4"/>
    <dgm:cxn modelId="{20AC6DEB-BCC1-4081-8CBA-4BD0AB7C818C}" type="presOf" srcId="{88AA7E50-FD7E-4D54-B7D3-AED5313038A9}" destId="{5AC18560-2747-4B88-BEAA-C8C234D1C796}" srcOrd="0" destOrd="0" presId="urn:microsoft.com/office/officeart/2005/8/layout/process4"/>
    <dgm:cxn modelId="{951D1649-EE6F-43FE-8EF5-622AB1AD5E8D}" srcId="{5B5DA9C8-6922-4ABF-8827-E25DDAD7FD1A}" destId="{BB0C2105-1FF8-47BB-95CB-3CD36E0C53DF}" srcOrd="0" destOrd="0" parTransId="{095C4A84-3DE2-4D51-9F5B-F9CCA45A50E7}" sibTransId="{8DFEC04D-A8E5-4DD6-8DD0-B99A0168EFA0}"/>
    <dgm:cxn modelId="{731AB5DA-AA55-402C-A6A3-438FE6055D1B}" srcId="{88AA7E50-FD7E-4D54-B7D3-AED5313038A9}" destId="{5AEA1A7E-400C-4D97-A202-AA1D3939D07C}" srcOrd="2" destOrd="0" parTransId="{95BA4C01-F7F1-4C1D-A75C-75DD0F00AC74}" sibTransId="{65D3B16B-83B2-46BC-904F-12B6F751B7DE}"/>
    <dgm:cxn modelId="{B30ECF64-CCB5-44DA-80C4-C06E9382B340}" srcId="{88AA7E50-FD7E-4D54-B7D3-AED5313038A9}" destId="{D9239935-30D3-4BF6-AC46-142F357F30D0}" srcOrd="0" destOrd="0" parTransId="{AD34A849-CD38-4D12-B440-B183A59B6C6B}" sibTransId="{835F8AF0-F9F3-4C82-A622-8676677AAF0B}"/>
    <dgm:cxn modelId="{13429227-3F47-498A-B6A8-68FA65072E61}" srcId="{88AA7E50-FD7E-4D54-B7D3-AED5313038A9}" destId="{5B5DA9C8-6922-4ABF-8827-E25DDAD7FD1A}" srcOrd="1" destOrd="0" parTransId="{4D962F07-20A2-4F81-B80E-0E41CFD46F08}" sibTransId="{A54B0B26-52D6-49AB-9798-A34E4D8CA036}"/>
    <dgm:cxn modelId="{4F16B272-2E0E-4424-AF4A-8CBB552E9904}" type="presOf" srcId="{BB0C2105-1FF8-47BB-95CB-3CD36E0C53DF}" destId="{1DEDEE20-9C48-4DF2-BC40-87266F987C58}" srcOrd="0" destOrd="0" presId="urn:microsoft.com/office/officeart/2005/8/layout/process4"/>
    <dgm:cxn modelId="{D69C5D93-A535-4FE2-965E-2B298C1D439A}" type="presOf" srcId="{5B5DA9C8-6922-4ABF-8827-E25DDAD7FD1A}" destId="{F4BE9AF1-67B7-45AE-9D3D-6697DE7CFAB0}" srcOrd="0" destOrd="0" presId="urn:microsoft.com/office/officeart/2005/8/layout/process4"/>
    <dgm:cxn modelId="{C0036A8B-3580-4EFB-B761-8DF01F145743}" type="presOf" srcId="{5B5DA9C8-6922-4ABF-8827-E25DDAD7FD1A}" destId="{8AB669AE-B967-4195-BAF8-D4D29F010BA1}" srcOrd="1" destOrd="0" presId="urn:microsoft.com/office/officeart/2005/8/layout/process4"/>
    <dgm:cxn modelId="{F112A1F1-6ACE-42BA-A6C6-2D13F72432ED}" type="presOf" srcId="{D9239935-30D3-4BF6-AC46-142F357F30D0}" destId="{E95B8379-1109-48E6-9569-C8786B7DC9B4}" srcOrd="0" destOrd="0" presId="urn:microsoft.com/office/officeart/2005/8/layout/process4"/>
    <dgm:cxn modelId="{8238DF46-9139-4E1B-8CF3-E496039EEF17}" type="presParOf" srcId="{5AC18560-2747-4B88-BEAA-C8C234D1C796}" destId="{581D24C1-A9BD-4335-9EA3-572AD2AE44AC}" srcOrd="0" destOrd="0" presId="urn:microsoft.com/office/officeart/2005/8/layout/process4"/>
    <dgm:cxn modelId="{E78124DC-DFDC-40FA-BD36-DE0D21C3FE4D}" type="presParOf" srcId="{581D24C1-A9BD-4335-9EA3-572AD2AE44AC}" destId="{4F577F72-2CFB-413C-9D76-4DC0AD74C2AE}" srcOrd="0" destOrd="0" presId="urn:microsoft.com/office/officeart/2005/8/layout/process4"/>
    <dgm:cxn modelId="{8FD28764-4762-456D-A42F-3199521D230B}" type="presParOf" srcId="{5AC18560-2747-4B88-BEAA-C8C234D1C796}" destId="{1EF378A5-7161-4510-B51B-BA023CF6AD48}" srcOrd="1" destOrd="0" presId="urn:microsoft.com/office/officeart/2005/8/layout/process4"/>
    <dgm:cxn modelId="{034A23AD-3EAC-4CE2-AB68-AD1858D5F7EC}" type="presParOf" srcId="{5AC18560-2747-4B88-BEAA-C8C234D1C796}" destId="{B644B544-0E77-4790-A976-455BF52AB5FD}" srcOrd="2" destOrd="0" presId="urn:microsoft.com/office/officeart/2005/8/layout/process4"/>
    <dgm:cxn modelId="{464FF248-115A-48E9-A748-9C93AC49F1D3}" type="presParOf" srcId="{B644B544-0E77-4790-A976-455BF52AB5FD}" destId="{AAEC3B9D-860D-41A4-A28E-C733DC3D3599}" srcOrd="0" destOrd="0" presId="urn:microsoft.com/office/officeart/2005/8/layout/process4"/>
    <dgm:cxn modelId="{F058734D-1FA0-4FB8-9468-6CCE6F17F683}" type="presParOf" srcId="{5AC18560-2747-4B88-BEAA-C8C234D1C796}" destId="{3CA9D707-E783-4186-A6C2-6369958AF3EC}" srcOrd="3" destOrd="0" presId="urn:microsoft.com/office/officeart/2005/8/layout/process4"/>
    <dgm:cxn modelId="{54686352-9DEB-4CCB-9DE1-4F11BE664BDF}" type="presParOf" srcId="{5AC18560-2747-4B88-BEAA-C8C234D1C796}" destId="{F529AF91-47F5-4F03-92B7-65BB421560F9}" srcOrd="4" destOrd="0" presId="urn:microsoft.com/office/officeart/2005/8/layout/process4"/>
    <dgm:cxn modelId="{C8D8C9D2-C685-45D3-A042-B180564604DC}" type="presParOf" srcId="{F529AF91-47F5-4F03-92B7-65BB421560F9}" destId="{F4BE9AF1-67B7-45AE-9D3D-6697DE7CFAB0}" srcOrd="0" destOrd="0" presId="urn:microsoft.com/office/officeart/2005/8/layout/process4"/>
    <dgm:cxn modelId="{53337D82-E04F-479B-9E8B-D19C3B40886F}" type="presParOf" srcId="{F529AF91-47F5-4F03-92B7-65BB421560F9}" destId="{8AB669AE-B967-4195-BAF8-D4D29F010BA1}" srcOrd="1" destOrd="0" presId="urn:microsoft.com/office/officeart/2005/8/layout/process4"/>
    <dgm:cxn modelId="{F8210C7F-30B2-4CBE-8C6A-C3B1C8B6F830}" type="presParOf" srcId="{F529AF91-47F5-4F03-92B7-65BB421560F9}" destId="{22D842A4-C6A7-4A46-BBA7-95C57E4260B5}" srcOrd="2" destOrd="0" presId="urn:microsoft.com/office/officeart/2005/8/layout/process4"/>
    <dgm:cxn modelId="{7B76F150-93B7-4D75-9613-347771AE472E}" type="presParOf" srcId="{22D842A4-C6A7-4A46-BBA7-95C57E4260B5}" destId="{1DEDEE20-9C48-4DF2-BC40-87266F987C58}" srcOrd="0" destOrd="0" presId="urn:microsoft.com/office/officeart/2005/8/layout/process4"/>
    <dgm:cxn modelId="{7487ACB4-AACA-424E-A923-D92085CB93EB}" type="presParOf" srcId="{5AC18560-2747-4B88-BEAA-C8C234D1C796}" destId="{738DC282-DEA5-4876-AC94-4DB8EB0E9B0F}" srcOrd="5" destOrd="0" presId="urn:microsoft.com/office/officeart/2005/8/layout/process4"/>
    <dgm:cxn modelId="{CE4E0105-CA64-4D20-A24D-5BF74BA6D8DB}" type="presParOf" srcId="{5AC18560-2747-4B88-BEAA-C8C234D1C796}" destId="{BD833BF4-3B5C-4C7C-83AB-972A3BC923A7}" srcOrd="6" destOrd="0" presId="urn:microsoft.com/office/officeart/2005/8/layout/process4"/>
    <dgm:cxn modelId="{412ADF20-A25C-4D48-BB86-9103D622534B}" type="presParOf" srcId="{BD833BF4-3B5C-4C7C-83AB-972A3BC923A7}" destId="{E95B8379-1109-48E6-9569-C8786B7DC9B4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09558A-13BA-4BD9-9172-F0E27712B0E9}" type="doc">
      <dgm:prSet loTypeId="urn:microsoft.com/office/officeart/2005/8/layout/equation2" loCatId="process" qsTypeId="urn:microsoft.com/office/officeart/2005/8/quickstyle/simple1" qsCatId="simple" csTypeId="urn:microsoft.com/office/officeart/2005/8/colors/colorful4" csCatId="colorful" phldr="1"/>
      <dgm:spPr/>
    </dgm:pt>
    <dgm:pt modelId="{612FE850-F773-4AF4-9936-79674F10DB22}">
      <dgm:prSet phldrT="[Текст]"/>
      <dgm:spPr/>
      <dgm:t>
        <a:bodyPr/>
        <a:lstStyle/>
        <a:p>
          <a:r>
            <a:rPr lang="uk-UA" b="1" dirty="0" smtClean="0"/>
            <a:t>навчитися аналізувати результати опитування</a:t>
          </a:r>
          <a:endParaRPr lang="uk-UA" dirty="0"/>
        </a:p>
      </dgm:t>
    </dgm:pt>
    <dgm:pt modelId="{FFA6ECE3-E97B-43ED-A0BE-9AAA38EC41A7}" type="parTrans" cxnId="{73366073-BEFC-4A9F-8870-1131F3801FF3}">
      <dgm:prSet/>
      <dgm:spPr/>
      <dgm:t>
        <a:bodyPr/>
        <a:lstStyle/>
        <a:p>
          <a:endParaRPr lang="uk-UA"/>
        </a:p>
      </dgm:t>
    </dgm:pt>
    <dgm:pt modelId="{53989F49-8A27-4EAB-B496-16665E842024}" type="sibTrans" cxnId="{73366073-BEFC-4A9F-8870-1131F3801FF3}">
      <dgm:prSet/>
      <dgm:spPr/>
      <dgm:t>
        <a:bodyPr/>
        <a:lstStyle/>
        <a:p>
          <a:endParaRPr lang="uk-UA"/>
        </a:p>
      </dgm:t>
    </dgm:pt>
    <dgm:pt modelId="{0E64D6DF-0CEE-4C1C-B1C3-9C92378A6E15}">
      <dgm:prSet phldrT="[Текст]"/>
      <dgm:spPr/>
      <dgm:t>
        <a:bodyPr/>
        <a:lstStyle/>
        <a:p>
          <a:r>
            <a:rPr lang="uk-UA" b="1" dirty="0" smtClean="0"/>
            <a:t>робити висновки </a:t>
          </a:r>
          <a:endParaRPr lang="uk-UA" dirty="0"/>
        </a:p>
      </dgm:t>
    </dgm:pt>
    <dgm:pt modelId="{F1E1C363-DAE1-4EE4-9BFA-61F18092C26C}" type="parTrans" cxnId="{EB8A7ACD-5443-4140-B37C-BC2F75003DB9}">
      <dgm:prSet/>
      <dgm:spPr/>
      <dgm:t>
        <a:bodyPr/>
        <a:lstStyle/>
        <a:p>
          <a:endParaRPr lang="uk-UA"/>
        </a:p>
      </dgm:t>
    </dgm:pt>
    <dgm:pt modelId="{215CC508-3E2D-4C6A-A449-0BCC814E5286}" type="sibTrans" cxnId="{EB8A7ACD-5443-4140-B37C-BC2F75003DB9}">
      <dgm:prSet/>
      <dgm:spPr/>
      <dgm:t>
        <a:bodyPr/>
        <a:lstStyle/>
        <a:p>
          <a:endParaRPr lang="uk-UA"/>
        </a:p>
      </dgm:t>
    </dgm:pt>
    <dgm:pt modelId="{8867D13F-34CB-4A2B-882E-DF322DC50E6A}">
      <dgm:prSet/>
      <dgm:spPr/>
      <dgm:t>
        <a:bodyPr/>
        <a:lstStyle/>
        <a:p>
          <a:r>
            <a:rPr lang="uk-UA" b="1" dirty="0" smtClean="0"/>
            <a:t>прогнозувати де і як їх можна використати в житті</a:t>
          </a:r>
          <a:endParaRPr lang="uk-UA" dirty="0"/>
        </a:p>
      </dgm:t>
    </dgm:pt>
    <dgm:pt modelId="{FE04AD41-C8D8-4421-9EF9-3153E91ABD7F}" type="parTrans" cxnId="{6545EC8A-1275-4FDE-9F74-63C3A9355822}">
      <dgm:prSet/>
      <dgm:spPr/>
      <dgm:t>
        <a:bodyPr/>
        <a:lstStyle/>
        <a:p>
          <a:endParaRPr lang="uk-UA"/>
        </a:p>
      </dgm:t>
    </dgm:pt>
    <dgm:pt modelId="{EE5BEC5B-CABD-4148-859F-144D24CE9481}" type="sibTrans" cxnId="{6545EC8A-1275-4FDE-9F74-63C3A9355822}">
      <dgm:prSet/>
      <dgm:spPr/>
      <dgm:t>
        <a:bodyPr/>
        <a:lstStyle/>
        <a:p>
          <a:endParaRPr lang="uk-UA"/>
        </a:p>
      </dgm:t>
    </dgm:pt>
    <dgm:pt modelId="{8B341016-0DFB-41D5-B430-0F92BA5EC525}">
      <dgm:prSet/>
      <dgm:spPr/>
      <dgm:t>
        <a:bodyPr/>
        <a:lstStyle/>
        <a:p>
          <a:r>
            <a:rPr lang="uk-UA" b="1" smtClean="0"/>
            <a:t>Головна мета уроку</a:t>
          </a:r>
          <a:endParaRPr lang="ru-RU"/>
        </a:p>
      </dgm:t>
    </dgm:pt>
    <dgm:pt modelId="{11D5023A-C67A-4C05-8983-6E449136DA58}" type="parTrans" cxnId="{20AEB272-3017-4F01-89D2-4FF8BFBD3E45}">
      <dgm:prSet/>
      <dgm:spPr/>
      <dgm:t>
        <a:bodyPr/>
        <a:lstStyle/>
        <a:p>
          <a:endParaRPr lang="uk-UA"/>
        </a:p>
      </dgm:t>
    </dgm:pt>
    <dgm:pt modelId="{03C8B9F7-603E-499F-B58B-2D91C6145382}" type="sibTrans" cxnId="{20AEB272-3017-4F01-89D2-4FF8BFBD3E45}">
      <dgm:prSet/>
      <dgm:spPr/>
      <dgm:t>
        <a:bodyPr/>
        <a:lstStyle/>
        <a:p>
          <a:endParaRPr lang="uk-UA"/>
        </a:p>
      </dgm:t>
    </dgm:pt>
    <dgm:pt modelId="{5E85F704-5607-4819-AFC2-FAC37A5B7C32}" type="pres">
      <dgm:prSet presAssocID="{7009558A-13BA-4BD9-9172-F0E27712B0E9}" presName="Name0" presStyleCnt="0">
        <dgm:presLayoutVars>
          <dgm:dir/>
          <dgm:resizeHandles val="exact"/>
        </dgm:presLayoutVars>
      </dgm:prSet>
      <dgm:spPr/>
    </dgm:pt>
    <dgm:pt modelId="{5B7092B7-B0AC-4D5F-BD0C-20530483C839}" type="pres">
      <dgm:prSet presAssocID="{7009558A-13BA-4BD9-9172-F0E27712B0E9}" presName="vNodes" presStyleCnt="0"/>
      <dgm:spPr/>
    </dgm:pt>
    <dgm:pt modelId="{C366256A-424D-4663-AAB4-B666FD886623}" type="pres">
      <dgm:prSet presAssocID="{612FE850-F773-4AF4-9936-79674F10DB22}" presName="node" presStyleLbl="node1" presStyleIdx="0" presStyleCnt="4" custScaleX="23689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ACD0338-7257-44F7-B1A9-21853DF7F59C}" type="pres">
      <dgm:prSet presAssocID="{53989F49-8A27-4EAB-B496-16665E842024}" presName="spacerT" presStyleCnt="0"/>
      <dgm:spPr/>
    </dgm:pt>
    <dgm:pt modelId="{9F72454E-D183-49F1-8ED0-EF2CDACDB94B}" type="pres">
      <dgm:prSet presAssocID="{53989F49-8A27-4EAB-B496-16665E842024}" presName="sibTrans" presStyleLbl="sibTrans2D1" presStyleIdx="0" presStyleCnt="3"/>
      <dgm:spPr/>
      <dgm:t>
        <a:bodyPr/>
        <a:lstStyle/>
        <a:p>
          <a:endParaRPr lang="uk-UA"/>
        </a:p>
      </dgm:t>
    </dgm:pt>
    <dgm:pt modelId="{18D18D75-2A57-4437-85F2-AD7425D17941}" type="pres">
      <dgm:prSet presAssocID="{53989F49-8A27-4EAB-B496-16665E842024}" presName="spacerB" presStyleCnt="0"/>
      <dgm:spPr/>
    </dgm:pt>
    <dgm:pt modelId="{605DFE43-92B5-4190-984B-40D71C55187A}" type="pres">
      <dgm:prSet presAssocID="{0E64D6DF-0CEE-4C1C-B1C3-9C92378A6E15}" presName="node" presStyleLbl="node1" presStyleIdx="1" presStyleCnt="4" custScaleX="17785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CEACDD8-ECD9-4706-BB1B-B90976AE1D4C}" type="pres">
      <dgm:prSet presAssocID="{215CC508-3E2D-4C6A-A449-0BCC814E5286}" presName="spacerT" presStyleCnt="0"/>
      <dgm:spPr/>
    </dgm:pt>
    <dgm:pt modelId="{B50EEE3C-743D-4511-9DF0-1C5A79F61E62}" type="pres">
      <dgm:prSet presAssocID="{215CC508-3E2D-4C6A-A449-0BCC814E5286}" presName="sibTrans" presStyleLbl="sibTrans2D1" presStyleIdx="1" presStyleCnt="3"/>
      <dgm:spPr/>
      <dgm:t>
        <a:bodyPr/>
        <a:lstStyle/>
        <a:p>
          <a:endParaRPr lang="uk-UA"/>
        </a:p>
      </dgm:t>
    </dgm:pt>
    <dgm:pt modelId="{10146DAA-0B8B-423B-AE5F-6C0714D84FB2}" type="pres">
      <dgm:prSet presAssocID="{215CC508-3E2D-4C6A-A449-0BCC814E5286}" presName="spacerB" presStyleCnt="0"/>
      <dgm:spPr/>
    </dgm:pt>
    <dgm:pt modelId="{F2CBB4D1-9E67-4C28-ACE8-93C290D63508}" type="pres">
      <dgm:prSet presAssocID="{8867D13F-34CB-4A2B-882E-DF322DC50E6A}" presName="node" presStyleLbl="node1" presStyleIdx="2" presStyleCnt="4" custScaleX="25658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6772FEE-9A0D-45DE-9057-B32A17D4E803}" type="pres">
      <dgm:prSet presAssocID="{7009558A-13BA-4BD9-9172-F0E27712B0E9}" presName="sibTransLast" presStyleLbl="sibTrans2D1" presStyleIdx="2" presStyleCnt="3"/>
      <dgm:spPr/>
      <dgm:t>
        <a:bodyPr/>
        <a:lstStyle/>
        <a:p>
          <a:endParaRPr lang="uk-UA"/>
        </a:p>
      </dgm:t>
    </dgm:pt>
    <dgm:pt modelId="{18B00580-EE5F-4960-B021-4F19E3A96A42}" type="pres">
      <dgm:prSet presAssocID="{7009558A-13BA-4BD9-9172-F0E27712B0E9}" presName="connectorText" presStyleLbl="sibTrans2D1" presStyleIdx="2" presStyleCnt="3"/>
      <dgm:spPr/>
      <dgm:t>
        <a:bodyPr/>
        <a:lstStyle/>
        <a:p>
          <a:endParaRPr lang="uk-UA"/>
        </a:p>
      </dgm:t>
    </dgm:pt>
    <dgm:pt modelId="{4E90CE9B-86DC-4B3E-9017-8091BC59B61C}" type="pres">
      <dgm:prSet presAssocID="{7009558A-13BA-4BD9-9172-F0E27712B0E9}" presName="las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CD66ABC6-8663-478D-8433-847D21098272}" type="presOf" srcId="{612FE850-F773-4AF4-9936-79674F10DB22}" destId="{C366256A-424D-4663-AAB4-B666FD886623}" srcOrd="0" destOrd="0" presId="urn:microsoft.com/office/officeart/2005/8/layout/equation2"/>
    <dgm:cxn modelId="{EB8A7ACD-5443-4140-B37C-BC2F75003DB9}" srcId="{7009558A-13BA-4BD9-9172-F0E27712B0E9}" destId="{0E64D6DF-0CEE-4C1C-B1C3-9C92378A6E15}" srcOrd="1" destOrd="0" parTransId="{F1E1C363-DAE1-4EE4-9BFA-61F18092C26C}" sibTransId="{215CC508-3E2D-4C6A-A449-0BCC814E5286}"/>
    <dgm:cxn modelId="{97CD8615-7AA8-4E8D-90E1-9A3E0E7526B6}" type="presOf" srcId="{215CC508-3E2D-4C6A-A449-0BCC814E5286}" destId="{B50EEE3C-743D-4511-9DF0-1C5A79F61E62}" srcOrd="0" destOrd="0" presId="urn:microsoft.com/office/officeart/2005/8/layout/equation2"/>
    <dgm:cxn modelId="{C3606917-3428-4367-B2AD-95EA19B78CD6}" type="presOf" srcId="{8B341016-0DFB-41D5-B430-0F92BA5EC525}" destId="{4E90CE9B-86DC-4B3E-9017-8091BC59B61C}" srcOrd="0" destOrd="0" presId="urn:microsoft.com/office/officeart/2005/8/layout/equation2"/>
    <dgm:cxn modelId="{F1F07FFB-DF37-4204-99C5-24852C780078}" type="presOf" srcId="{8867D13F-34CB-4A2B-882E-DF322DC50E6A}" destId="{F2CBB4D1-9E67-4C28-ACE8-93C290D63508}" srcOrd="0" destOrd="0" presId="urn:microsoft.com/office/officeart/2005/8/layout/equation2"/>
    <dgm:cxn modelId="{AB56351F-459F-49C0-89B7-ADAB2824B2DE}" type="presOf" srcId="{0E64D6DF-0CEE-4C1C-B1C3-9C92378A6E15}" destId="{605DFE43-92B5-4190-984B-40D71C55187A}" srcOrd="0" destOrd="0" presId="urn:microsoft.com/office/officeart/2005/8/layout/equation2"/>
    <dgm:cxn modelId="{32455105-561A-44D5-A9C0-AE5C82B2E044}" type="presOf" srcId="{53989F49-8A27-4EAB-B496-16665E842024}" destId="{9F72454E-D183-49F1-8ED0-EF2CDACDB94B}" srcOrd="0" destOrd="0" presId="urn:microsoft.com/office/officeart/2005/8/layout/equation2"/>
    <dgm:cxn modelId="{C63A1CE5-6F2B-4738-8429-BF277C4F0056}" type="presOf" srcId="{EE5BEC5B-CABD-4148-859F-144D24CE9481}" destId="{56772FEE-9A0D-45DE-9057-B32A17D4E803}" srcOrd="0" destOrd="0" presId="urn:microsoft.com/office/officeart/2005/8/layout/equation2"/>
    <dgm:cxn modelId="{20AEB272-3017-4F01-89D2-4FF8BFBD3E45}" srcId="{7009558A-13BA-4BD9-9172-F0E27712B0E9}" destId="{8B341016-0DFB-41D5-B430-0F92BA5EC525}" srcOrd="3" destOrd="0" parTransId="{11D5023A-C67A-4C05-8983-6E449136DA58}" sibTransId="{03C8B9F7-603E-499F-B58B-2D91C6145382}"/>
    <dgm:cxn modelId="{0AC89A02-B440-4FFC-926C-AD62D3B8363C}" type="presOf" srcId="{EE5BEC5B-CABD-4148-859F-144D24CE9481}" destId="{18B00580-EE5F-4960-B021-4F19E3A96A42}" srcOrd="1" destOrd="0" presId="urn:microsoft.com/office/officeart/2005/8/layout/equation2"/>
    <dgm:cxn modelId="{73366073-BEFC-4A9F-8870-1131F3801FF3}" srcId="{7009558A-13BA-4BD9-9172-F0E27712B0E9}" destId="{612FE850-F773-4AF4-9936-79674F10DB22}" srcOrd="0" destOrd="0" parTransId="{FFA6ECE3-E97B-43ED-A0BE-9AAA38EC41A7}" sibTransId="{53989F49-8A27-4EAB-B496-16665E842024}"/>
    <dgm:cxn modelId="{4BB39E97-77F1-41FB-B043-EBF54998E82E}" type="presOf" srcId="{7009558A-13BA-4BD9-9172-F0E27712B0E9}" destId="{5E85F704-5607-4819-AFC2-FAC37A5B7C32}" srcOrd="0" destOrd="0" presId="urn:microsoft.com/office/officeart/2005/8/layout/equation2"/>
    <dgm:cxn modelId="{6545EC8A-1275-4FDE-9F74-63C3A9355822}" srcId="{7009558A-13BA-4BD9-9172-F0E27712B0E9}" destId="{8867D13F-34CB-4A2B-882E-DF322DC50E6A}" srcOrd="2" destOrd="0" parTransId="{FE04AD41-C8D8-4421-9EF9-3153E91ABD7F}" sibTransId="{EE5BEC5B-CABD-4148-859F-144D24CE9481}"/>
    <dgm:cxn modelId="{61DB2A53-98A3-4A42-83EA-CF03B19AC48C}" type="presParOf" srcId="{5E85F704-5607-4819-AFC2-FAC37A5B7C32}" destId="{5B7092B7-B0AC-4D5F-BD0C-20530483C839}" srcOrd="0" destOrd="0" presId="urn:microsoft.com/office/officeart/2005/8/layout/equation2"/>
    <dgm:cxn modelId="{53921289-CC83-42B3-BC8E-7279BEBA4698}" type="presParOf" srcId="{5B7092B7-B0AC-4D5F-BD0C-20530483C839}" destId="{C366256A-424D-4663-AAB4-B666FD886623}" srcOrd="0" destOrd="0" presId="urn:microsoft.com/office/officeart/2005/8/layout/equation2"/>
    <dgm:cxn modelId="{1A73DCD4-BF9D-48C5-97A0-6C1B02C94354}" type="presParOf" srcId="{5B7092B7-B0AC-4D5F-BD0C-20530483C839}" destId="{4ACD0338-7257-44F7-B1A9-21853DF7F59C}" srcOrd="1" destOrd="0" presId="urn:microsoft.com/office/officeart/2005/8/layout/equation2"/>
    <dgm:cxn modelId="{6816D092-995D-47F8-B8F2-C0CABA727983}" type="presParOf" srcId="{5B7092B7-B0AC-4D5F-BD0C-20530483C839}" destId="{9F72454E-D183-49F1-8ED0-EF2CDACDB94B}" srcOrd="2" destOrd="0" presId="urn:microsoft.com/office/officeart/2005/8/layout/equation2"/>
    <dgm:cxn modelId="{4186607E-C2A8-400D-B746-1E48058368A4}" type="presParOf" srcId="{5B7092B7-B0AC-4D5F-BD0C-20530483C839}" destId="{18D18D75-2A57-4437-85F2-AD7425D17941}" srcOrd="3" destOrd="0" presId="urn:microsoft.com/office/officeart/2005/8/layout/equation2"/>
    <dgm:cxn modelId="{F21EF9DB-7F0B-41CC-AFEE-404B1B472E06}" type="presParOf" srcId="{5B7092B7-B0AC-4D5F-BD0C-20530483C839}" destId="{605DFE43-92B5-4190-984B-40D71C55187A}" srcOrd="4" destOrd="0" presId="urn:microsoft.com/office/officeart/2005/8/layout/equation2"/>
    <dgm:cxn modelId="{476180B8-4CD4-466C-9BEC-74C7C30E2B33}" type="presParOf" srcId="{5B7092B7-B0AC-4D5F-BD0C-20530483C839}" destId="{2CEACDD8-ECD9-4706-BB1B-B90976AE1D4C}" srcOrd="5" destOrd="0" presId="urn:microsoft.com/office/officeart/2005/8/layout/equation2"/>
    <dgm:cxn modelId="{D42AF5CC-8E6D-4F90-97AD-FD17D428A043}" type="presParOf" srcId="{5B7092B7-B0AC-4D5F-BD0C-20530483C839}" destId="{B50EEE3C-743D-4511-9DF0-1C5A79F61E62}" srcOrd="6" destOrd="0" presId="urn:microsoft.com/office/officeart/2005/8/layout/equation2"/>
    <dgm:cxn modelId="{CE94E11C-5BD5-4F20-8F61-DAAD1AE6F688}" type="presParOf" srcId="{5B7092B7-B0AC-4D5F-BD0C-20530483C839}" destId="{10146DAA-0B8B-423B-AE5F-6C0714D84FB2}" srcOrd="7" destOrd="0" presId="urn:microsoft.com/office/officeart/2005/8/layout/equation2"/>
    <dgm:cxn modelId="{B8E03015-19F4-4A66-A4C2-CAD980B2849C}" type="presParOf" srcId="{5B7092B7-B0AC-4D5F-BD0C-20530483C839}" destId="{F2CBB4D1-9E67-4C28-ACE8-93C290D63508}" srcOrd="8" destOrd="0" presId="urn:microsoft.com/office/officeart/2005/8/layout/equation2"/>
    <dgm:cxn modelId="{9805953D-5B22-4CC5-8554-048EDF21C116}" type="presParOf" srcId="{5E85F704-5607-4819-AFC2-FAC37A5B7C32}" destId="{56772FEE-9A0D-45DE-9057-B32A17D4E803}" srcOrd="1" destOrd="0" presId="urn:microsoft.com/office/officeart/2005/8/layout/equation2"/>
    <dgm:cxn modelId="{71350DE4-1FF5-4EFA-BBDD-9BFCEB8EE7AE}" type="presParOf" srcId="{56772FEE-9A0D-45DE-9057-B32A17D4E803}" destId="{18B00580-EE5F-4960-B021-4F19E3A96A42}" srcOrd="0" destOrd="0" presId="urn:microsoft.com/office/officeart/2005/8/layout/equation2"/>
    <dgm:cxn modelId="{5A2C315C-FB2F-452E-B6BB-3950A0FF5659}" type="presParOf" srcId="{5E85F704-5607-4819-AFC2-FAC37A5B7C32}" destId="{4E90CE9B-86DC-4B3E-9017-8091BC59B61C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20ED98-5BA3-4582-AEF6-EBC5D511ED54}" type="doc">
      <dgm:prSet loTypeId="urn:microsoft.com/office/officeart/2005/8/layout/list1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91F928E6-3D24-4BA8-BEC8-FD7E6C98F264}">
      <dgm:prSet phldrT="[Текст]"/>
      <dgm:spPr>
        <a:solidFill>
          <a:srgbClr val="FFFF00"/>
        </a:solidFill>
      </dgm:spPr>
      <dgm:t>
        <a:bodyPr/>
        <a:lstStyle/>
        <a:p>
          <a:r>
            <a:rPr lang="uk-UA" b="0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Формувати знання про використання онлайн-форм в нашому житті</a:t>
          </a:r>
          <a:endParaRPr lang="uk-UA" b="0" cap="none" spc="0" dirty="0">
            <a:ln w="0"/>
            <a:solidFill>
              <a:srgbClr val="C00000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7C69179D-744A-41D6-A6AA-BE51C83DB9AB}" type="parTrans" cxnId="{43A37DB4-F03D-4151-B5B4-E5C11CEB5603}">
      <dgm:prSet/>
      <dgm:spPr/>
      <dgm:t>
        <a:bodyPr/>
        <a:lstStyle/>
        <a:p>
          <a:endParaRPr lang="uk-UA"/>
        </a:p>
      </dgm:t>
    </dgm:pt>
    <dgm:pt modelId="{9EE77D10-3949-4D3C-A070-2809C9B10F47}" type="sibTrans" cxnId="{43A37DB4-F03D-4151-B5B4-E5C11CEB5603}">
      <dgm:prSet/>
      <dgm:spPr/>
      <dgm:t>
        <a:bodyPr/>
        <a:lstStyle/>
        <a:p>
          <a:endParaRPr lang="uk-UA"/>
        </a:p>
      </dgm:t>
    </dgm:pt>
    <dgm:pt modelId="{A2355F18-2291-43D5-B041-ECDE89F1493B}">
      <dgm:prSet phldrT="[Текст]"/>
      <dgm:spPr>
        <a:solidFill>
          <a:srgbClr val="FFFF00"/>
        </a:solidFill>
      </dgm:spPr>
      <dgm:t>
        <a:bodyPr/>
        <a:lstStyle/>
        <a:p>
          <a:r>
            <a:rPr lang="uk-UA" b="0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Аналізувати результати анкетування і використовувати цей аналіз в життєвих ситуаціях</a:t>
          </a:r>
          <a:endParaRPr lang="uk-UA" b="0" cap="none" spc="0" dirty="0">
            <a:ln w="0"/>
            <a:solidFill>
              <a:srgbClr val="C00000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5AEEBA31-A4C8-451B-AC6F-A9551DCC7A8C}" type="parTrans" cxnId="{1C295F2B-ECB4-461F-8B14-1E26B7DA3678}">
      <dgm:prSet/>
      <dgm:spPr/>
      <dgm:t>
        <a:bodyPr/>
        <a:lstStyle/>
        <a:p>
          <a:endParaRPr lang="uk-UA"/>
        </a:p>
      </dgm:t>
    </dgm:pt>
    <dgm:pt modelId="{57EA38CD-A399-405B-82FF-129EB9055E36}" type="sibTrans" cxnId="{1C295F2B-ECB4-461F-8B14-1E26B7DA3678}">
      <dgm:prSet/>
      <dgm:spPr/>
      <dgm:t>
        <a:bodyPr/>
        <a:lstStyle/>
        <a:p>
          <a:endParaRPr lang="uk-UA"/>
        </a:p>
      </dgm:t>
    </dgm:pt>
    <dgm:pt modelId="{2D38BD62-8FB8-40EC-BCC1-06F97684CDC2}">
      <dgm:prSet phldrT="[Текст]"/>
      <dgm:spPr>
        <a:solidFill>
          <a:srgbClr val="FFFF00"/>
        </a:solidFill>
      </dgm:spPr>
      <dgm:t>
        <a:bodyPr/>
        <a:lstStyle/>
        <a:p>
          <a:r>
            <a:rPr lang="uk-UA" b="0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Формувати вміння працювати в хмарі </a:t>
          </a:r>
          <a:r>
            <a:rPr lang="uk-UA" b="0" cap="none" spc="0" dirty="0" err="1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колегіума</a:t>
          </a:r>
          <a:r>
            <a:rPr lang="uk-UA" b="0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 з  спільними онлайн-документами, віртуальним класом</a:t>
          </a:r>
          <a:endParaRPr lang="uk-UA" b="0" cap="none" spc="0" dirty="0">
            <a:ln w="0"/>
            <a:solidFill>
              <a:srgbClr val="C00000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709E903A-4913-46F1-A15D-BD44DE7E83A1}" type="parTrans" cxnId="{14AD6FE2-6624-4F99-9937-94CE56C2862D}">
      <dgm:prSet/>
      <dgm:spPr/>
      <dgm:t>
        <a:bodyPr/>
        <a:lstStyle/>
        <a:p>
          <a:endParaRPr lang="uk-UA"/>
        </a:p>
      </dgm:t>
    </dgm:pt>
    <dgm:pt modelId="{CD3E9C3E-552C-4118-B719-C3DB9CB1ECD6}" type="sibTrans" cxnId="{14AD6FE2-6624-4F99-9937-94CE56C2862D}">
      <dgm:prSet/>
      <dgm:spPr/>
      <dgm:t>
        <a:bodyPr/>
        <a:lstStyle/>
        <a:p>
          <a:endParaRPr lang="uk-UA"/>
        </a:p>
      </dgm:t>
    </dgm:pt>
    <dgm:pt modelId="{648154D5-B542-4957-953C-1AEAFCE40424}">
      <dgm:prSet phldrT="[Текст]"/>
      <dgm:spPr>
        <a:solidFill>
          <a:srgbClr val="FFFF00"/>
        </a:solidFill>
      </dgm:spPr>
      <dgm:t>
        <a:bodyPr/>
        <a:lstStyle/>
        <a:p>
          <a:r>
            <a:rPr lang="uk-UA" b="0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Формувати життєву компетенцію у глобальному інформаційному просторі</a:t>
          </a:r>
          <a:endParaRPr lang="uk-UA" b="0" cap="none" spc="0" dirty="0">
            <a:ln w="0"/>
            <a:solidFill>
              <a:srgbClr val="C00000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78DC94D6-B2CC-47D4-8505-CAF716E581CB}" type="parTrans" cxnId="{87A2A127-BD20-4A36-8238-2E7562B7D7E9}">
      <dgm:prSet/>
      <dgm:spPr/>
      <dgm:t>
        <a:bodyPr/>
        <a:lstStyle/>
        <a:p>
          <a:endParaRPr lang="uk-UA"/>
        </a:p>
      </dgm:t>
    </dgm:pt>
    <dgm:pt modelId="{8C44FA45-8DC4-4A37-AB62-2A9B8C10A8DE}" type="sibTrans" cxnId="{87A2A127-BD20-4A36-8238-2E7562B7D7E9}">
      <dgm:prSet/>
      <dgm:spPr/>
      <dgm:t>
        <a:bodyPr/>
        <a:lstStyle/>
        <a:p>
          <a:endParaRPr lang="uk-UA"/>
        </a:p>
      </dgm:t>
    </dgm:pt>
    <dgm:pt modelId="{B6A91E9E-EA9A-47CE-B33D-E872B8DEF7EF}" type="pres">
      <dgm:prSet presAssocID="{C720ED98-5BA3-4582-AEF6-EBC5D511ED5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78A76C1-885F-48E3-848A-48A98743EF70}" type="pres">
      <dgm:prSet presAssocID="{91F928E6-3D24-4BA8-BEC8-FD7E6C98F264}" presName="parentLin" presStyleCnt="0"/>
      <dgm:spPr/>
      <dgm:t>
        <a:bodyPr/>
        <a:lstStyle/>
        <a:p>
          <a:endParaRPr lang="uk-UA"/>
        </a:p>
      </dgm:t>
    </dgm:pt>
    <dgm:pt modelId="{40A6D2EA-6ECF-49E8-9656-3B892E626729}" type="pres">
      <dgm:prSet presAssocID="{91F928E6-3D24-4BA8-BEC8-FD7E6C98F264}" presName="parentLeftMargin" presStyleLbl="node1" presStyleIdx="0" presStyleCnt="4"/>
      <dgm:spPr/>
      <dgm:t>
        <a:bodyPr/>
        <a:lstStyle/>
        <a:p>
          <a:endParaRPr lang="uk-UA"/>
        </a:p>
      </dgm:t>
    </dgm:pt>
    <dgm:pt modelId="{F4486162-365B-4F9A-B9F4-1363FA8C9288}" type="pres">
      <dgm:prSet presAssocID="{91F928E6-3D24-4BA8-BEC8-FD7E6C98F264}" presName="parentText" presStyleLbl="node1" presStyleIdx="0" presStyleCnt="4" custScaleX="127280" custScaleY="17715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BE5C69E-D808-4893-816F-C3AEE2ADE0F1}" type="pres">
      <dgm:prSet presAssocID="{91F928E6-3D24-4BA8-BEC8-FD7E6C98F264}" presName="negativeSpace" presStyleCnt="0"/>
      <dgm:spPr/>
      <dgm:t>
        <a:bodyPr/>
        <a:lstStyle/>
        <a:p>
          <a:endParaRPr lang="uk-UA"/>
        </a:p>
      </dgm:t>
    </dgm:pt>
    <dgm:pt modelId="{7A161DA3-A939-45B7-8444-0F8F57B6DDCC}" type="pres">
      <dgm:prSet presAssocID="{91F928E6-3D24-4BA8-BEC8-FD7E6C98F264}" presName="childText" presStyleLbl="conFgAcc1" presStyleIdx="0" presStyleCnt="4" custScaleY="214359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5EB2E3-716D-4C59-AD62-66411841FDD2}" type="pres">
      <dgm:prSet presAssocID="{9EE77D10-3949-4D3C-A070-2809C9B10F47}" presName="spaceBetweenRectangles" presStyleCnt="0"/>
      <dgm:spPr/>
      <dgm:t>
        <a:bodyPr/>
        <a:lstStyle/>
        <a:p>
          <a:endParaRPr lang="uk-UA"/>
        </a:p>
      </dgm:t>
    </dgm:pt>
    <dgm:pt modelId="{3BF0A610-1A97-4A6A-9AF7-EB069BD25EE3}" type="pres">
      <dgm:prSet presAssocID="{A2355F18-2291-43D5-B041-ECDE89F1493B}" presName="parentLin" presStyleCnt="0"/>
      <dgm:spPr/>
    </dgm:pt>
    <dgm:pt modelId="{793996EC-0BC1-4FD9-BA5C-404927BD0D3E}" type="pres">
      <dgm:prSet presAssocID="{A2355F18-2291-43D5-B041-ECDE89F1493B}" presName="parentLeftMargin" presStyleLbl="node1" presStyleIdx="0" presStyleCnt="4"/>
      <dgm:spPr/>
      <dgm:t>
        <a:bodyPr/>
        <a:lstStyle/>
        <a:p>
          <a:endParaRPr lang="uk-UA"/>
        </a:p>
      </dgm:t>
    </dgm:pt>
    <dgm:pt modelId="{330343C8-A44F-4683-9815-ECE4F46D84CF}" type="pres">
      <dgm:prSet presAssocID="{A2355F18-2291-43D5-B041-ECDE89F1493B}" presName="parentText" presStyleLbl="node1" presStyleIdx="1" presStyleCnt="4" custScaleX="150037" custScaleY="161051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E42BD79-6B1D-40E6-A84C-AFE568964639}" type="pres">
      <dgm:prSet presAssocID="{A2355F18-2291-43D5-B041-ECDE89F1493B}" presName="negativeSpace" presStyleCnt="0"/>
      <dgm:spPr/>
    </dgm:pt>
    <dgm:pt modelId="{27513A93-FB57-4F55-BF7C-E443B3DC134A}" type="pres">
      <dgm:prSet presAssocID="{A2355F18-2291-43D5-B041-ECDE89F1493B}" presName="childText" presStyleLbl="conFgAcc1" presStyleIdx="1" presStyleCnt="4">
        <dgm:presLayoutVars>
          <dgm:bulletEnabled val="1"/>
        </dgm:presLayoutVars>
      </dgm:prSet>
      <dgm:spPr/>
    </dgm:pt>
    <dgm:pt modelId="{FC9BE7ED-DA61-42C2-BB84-004F4754018C}" type="pres">
      <dgm:prSet presAssocID="{57EA38CD-A399-405B-82FF-129EB9055E36}" presName="spaceBetweenRectangles" presStyleCnt="0"/>
      <dgm:spPr/>
    </dgm:pt>
    <dgm:pt modelId="{39C0524D-6EA0-4F07-811D-E93F34B3B212}" type="pres">
      <dgm:prSet presAssocID="{2D38BD62-8FB8-40EC-BCC1-06F97684CDC2}" presName="parentLin" presStyleCnt="0"/>
      <dgm:spPr/>
      <dgm:t>
        <a:bodyPr/>
        <a:lstStyle/>
        <a:p>
          <a:endParaRPr lang="uk-UA"/>
        </a:p>
      </dgm:t>
    </dgm:pt>
    <dgm:pt modelId="{77EF2630-ED50-46CD-86CF-074D9AD0963C}" type="pres">
      <dgm:prSet presAssocID="{2D38BD62-8FB8-40EC-BCC1-06F97684CDC2}" presName="parentLeftMargin" presStyleLbl="node1" presStyleIdx="1" presStyleCnt="4"/>
      <dgm:spPr/>
      <dgm:t>
        <a:bodyPr/>
        <a:lstStyle/>
        <a:p>
          <a:endParaRPr lang="uk-UA"/>
        </a:p>
      </dgm:t>
    </dgm:pt>
    <dgm:pt modelId="{F7D44BE7-C601-41CF-8955-38908D0BCE81}" type="pres">
      <dgm:prSet presAssocID="{2D38BD62-8FB8-40EC-BCC1-06F97684CDC2}" presName="parentText" presStyleLbl="node1" presStyleIdx="2" presStyleCnt="4" custScaleX="164551" custScaleY="19487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C7DD9C7-6900-4CE9-B1EC-664161BD5D6B}" type="pres">
      <dgm:prSet presAssocID="{2D38BD62-8FB8-40EC-BCC1-06F97684CDC2}" presName="negativeSpace" presStyleCnt="0"/>
      <dgm:spPr/>
      <dgm:t>
        <a:bodyPr/>
        <a:lstStyle/>
        <a:p>
          <a:endParaRPr lang="uk-UA"/>
        </a:p>
      </dgm:t>
    </dgm:pt>
    <dgm:pt modelId="{73D878EB-8BD3-47E6-85E5-0AA73F8F9C1F}" type="pres">
      <dgm:prSet presAssocID="{2D38BD62-8FB8-40EC-BCC1-06F97684CDC2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13FC637-2673-4144-8D93-950D36F079DC}" type="pres">
      <dgm:prSet presAssocID="{CD3E9C3E-552C-4118-B719-C3DB9CB1ECD6}" presName="spaceBetweenRectangles" presStyleCnt="0"/>
      <dgm:spPr/>
      <dgm:t>
        <a:bodyPr/>
        <a:lstStyle/>
        <a:p>
          <a:endParaRPr lang="uk-UA"/>
        </a:p>
      </dgm:t>
    </dgm:pt>
    <dgm:pt modelId="{DF0EC6A4-7755-4C04-A6F1-AE844A84E889}" type="pres">
      <dgm:prSet presAssocID="{648154D5-B542-4957-953C-1AEAFCE40424}" presName="parentLin" presStyleCnt="0"/>
      <dgm:spPr/>
      <dgm:t>
        <a:bodyPr/>
        <a:lstStyle/>
        <a:p>
          <a:endParaRPr lang="uk-UA"/>
        </a:p>
      </dgm:t>
    </dgm:pt>
    <dgm:pt modelId="{A6978E27-0973-4489-B826-E4FD48E4A67F}" type="pres">
      <dgm:prSet presAssocID="{648154D5-B542-4957-953C-1AEAFCE40424}" presName="parentLeftMargin" presStyleLbl="node1" presStyleIdx="2" presStyleCnt="4"/>
      <dgm:spPr/>
      <dgm:t>
        <a:bodyPr/>
        <a:lstStyle/>
        <a:p>
          <a:endParaRPr lang="uk-UA"/>
        </a:p>
      </dgm:t>
    </dgm:pt>
    <dgm:pt modelId="{ED9EC356-0569-416D-B657-F1E632836A02}" type="pres">
      <dgm:prSet presAssocID="{648154D5-B542-4957-953C-1AEAFCE40424}" presName="parentText" presStyleLbl="node1" presStyleIdx="3" presStyleCnt="4" custScaleX="157296" custScaleY="17715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9C1BD5C-C6E7-449C-80BB-1D3D8E2D8592}" type="pres">
      <dgm:prSet presAssocID="{648154D5-B542-4957-953C-1AEAFCE40424}" presName="negativeSpace" presStyleCnt="0"/>
      <dgm:spPr/>
      <dgm:t>
        <a:bodyPr/>
        <a:lstStyle/>
        <a:p>
          <a:endParaRPr lang="uk-UA"/>
        </a:p>
      </dgm:t>
    </dgm:pt>
    <dgm:pt modelId="{9F9E4F49-1349-41BD-B249-AE8B45382972}" type="pres">
      <dgm:prSet presAssocID="{648154D5-B542-4957-953C-1AEAFCE40424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3A37DB4-F03D-4151-B5B4-E5C11CEB5603}" srcId="{C720ED98-5BA3-4582-AEF6-EBC5D511ED54}" destId="{91F928E6-3D24-4BA8-BEC8-FD7E6C98F264}" srcOrd="0" destOrd="0" parTransId="{7C69179D-744A-41D6-A6AA-BE51C83DB9AB}" sibTransId="{9EE77D10-3949-4D3C-A070-2809C9B10F47}"/>
    <dgm:cxn modelId="{1C295F2B-ECB4-461F-8B14-1E26B7DA3678}" srcId="{C720ED98-5BA3-4582-AEF6-EBC5D511ED54}" destId="{A2355F18-2291-43D5-B041-ECDE89F1493B}" srcOrd="1" destOrd="0" parTransId="{5AEEBA31-A4C8-451B-AC6F-A9551DCC7A8C}" sibTransId="{57EA38CD-A399-405B-82FF-129EB9055E36}"/>
    <dgm:cxn modelId="{F7307256-E041-4570-9C81-08ED17DBB4DB}" type="presOf" srcId="{2D38BD62-8FB8-40EC-BCC1-06F97684CDC2}" destId="{F7D44BE7-C601-41CF-8955-38908D0BCE81}" srcOrd="1" destOrd="0" presId="urn:microsoft.com/office/officeart/2005/8/layout/list1"/>
    <dgm:cxn modelId="{87A2A127-BD20-4A36-8238-2E7562B7D7E9}" srcId="{C720ED98-5BA3-4582-AEF6-EBC5D511ED54}" destId="{648154D5-B542-4957-953C-1AEAFCE40424}" srcOrd="3" destOrd="0" parTransId="{78DC94D6-B2CC-47D4-8505-CAF716E581CB}" sibTransId="{8C44FA45-8DC4-4A37-AB62-2A9B8C10A8DE}"/>
    <dgm:cxn modelId="{14AD6FE2-6624-4F99-9937-94CE56C2862D}" srcId="{C720ED98-5BA3-4582-AEF6-EBC5D511ED54}" destId="{2D38BD62-8FB8-40EC-BCC1-06F97684CDC2}" srcOrd="2" destOrd="0" parTransId="{709E903A-4913-46F1-A15D-BD44DE7E83A1}" sibTransId="{CD3E9C3E-552C-4118-B719-C3DB9CB1ECD6}"/>
    <dgm:cxn modelId="{4162F4D2-A511-4027-9BFA-4E8CCD719070}" type="presOf" srcId="{A2355F18-2291-43D5-B041-ECDE89F1493B}" destId="{793996EC-0BC1-4FD9-BA5C-404927BD0D3E}" srcOrd="0" destOrd="0" presId="urn:microsoft.com/office/officeart/2005/8/layout/list1"/>
    <dgm:cxn modelId="{198884CC-ADC9-4235-839C-976ED8732F0A}" type="presOf" srcId="{648154D5-B542-4957-953C-1AEAFCE40424}" destId="{ED9EC356-0569-416D-B657-F1E632836A02}" srcOrd="1" destOrd="0" presId="urn:microsoft.com/office/officeart/2005/8/layout/list1"/>
    <dgm:cxn modelId="{70A8B0DB-C0A5-47F1-BB44-2A60B1413595}" type="presOf" srcId="{A2355F18-2291-43D5-B041-ECDE89F1493B}" destId="{330343C8-A44F-4683-9815-ECE4F46D84CF}" srcOrd="1" destOrd="0" presId="urn:microsoft.com/office/officeart/2005/8/layout/list1"/>
    <dgm:cxn modelId="{2FFBF210-16C2-431F-AD3E-7A38DD6CEDE5}" type="presOf" srcId="{2D38BD62-8FB8-40EC-BCC1-06F97684CDC2}" destId="{77EF2630-ED50-46CD-86CF-074D9AD0963C}" srcOrd="0" destOrd="0" presId="urn:microsoft.com/office/officeart/2005/8/layout/list1"/>
    <dgm:cxn modelId="{F65D41FD-02D1-4E4B-9BF5-E3590075AFC7}" type="presOf" srcId="{91F928E6-3D24-4BA8-BEC8-FD7E6C98F264}" destId="{F4486162-365B-4F9A-B9F4-1363FA8C9288}" srcOrd="1" destOrd="0" presId="urn:microsoft.com/office/officeart/2005/8/layout/list1"/>
    <dgm:cxn modelId="{C113FB1A-FA61-4362-9C51-0A82C07F5F06}" type="presOf" srcId="{648154D5-B542-4957-953C-1AEAFCE40424}" destId="{A6978E27-0973-4489-B826-E4FD48E4A67F}" srcOrd="0" destOrd="0" presId="urn:microsoft.com/office/officeart/2005/8/layout/list1"/>
    <dgm:cxn modelId="{5E778411-9110-45BF-B1A9-1DA7A606911A}" type="presOf" srcId="{91F928E6-3D24-4BA8-BEC8-FD7E6C98F264}" destId="{40A6D2EA-6ECF-49E8-9656-3B892E626729}" srcOrd="0" destOrd="0" presId="urn:microsoft.com/office/officeart/2005/8/layout/list1"/>
    <dgm:cxn modelId="{2D60C268-CD61-45AB-8E60-5C403F99F726}" type="presOf" srcId="{C720ED98-5BA3-4582-AEF6-EBC5D511ED54}" destId="{B6A91E9E-EA9A-47CE-B33D-E872B8DEF7EF}" srcOrd="0" destOrd="0" presId="urn:microsoft.com/office/officeart/2005/8/layout/list1"/>
    <dgm:cxn modelId="{94A84F7A-E2E9-4E52-8E03-4645FF625F5D}" type="presParOf" srcId="{B6A91E9E-EA9A-47CE-B33D-E872B8DEF7EF}" destId="{B78A76C1-885F-48E3-848A-48A98743EF70}" srcOrd="0" destOrd="0" presId="urn:microsoft.com/office/officeart/2005/8/layout/list1"/>
    <dgm:cxn modelId="{E86DB4CC-BC42-4529-AFA6-EF86B33B2D3B}" type="presParOf" srcId="{B78A76C1-885F-48E3-848A-48A98743EF70}" destId="{40A6D2EA-6ECF-49E8-9656-3B892E626729}" srcOrd="0" destOrd="0" presId="urn:microsoft.com/office/officeart/2005/8/layout/list1"/>
    <dgm:cxn modelId="{4427390A-0766-4C13-AB26-650FDDDD2BC3}" type="presParOf" srcId="{B78A76C1-885F-48E3-848A-48A98743EF70}" destId="{F4486162-365B-4F9A-B9F4-1363FA8C9288}" srcOrd="1" destOrd="0" presId="urn:microsoft.com/office/officeart/2005/8/layout/list1"/>
    <dgm:cxn modelId="{E78FBD31-5AD3-46C4-BBA7-A034CFCAE7A8}" type="presParOf" srcId="{B6A91E9E-EA9A-47CE-B33D-E872B8DEF7EF}" destId="{0BE5C69E-D808-4893-816F-C3AEE2ADE0F1}" srcOrd="1" destOrd="0" presId="urn:microsoft.com/office/officeart/2005/8/layout/list1"/>
    <dgm:cxn modelId="{3D90147E-DE9E-4F69-9C4E-12D01967F339}" type="presParOf" srcId="{B6A91E9E-EA9A-47CE-B33D-E872B8DEF7EF}" destId="{7A161DA3-A939-45B7-8444-0F8F57B6DDCC}" srcOrd="2" destOrd="0" presId="urn:microsoft.com/office/officeart/2005/8/layout/list1"/>
    <dgm:cxn modelId="{7DCA1AE4-06BA-4B27-97BA-7BC4B160C3F9}" type="presParOf" srcId="{B6A91E9E-EA9A-47CE-B33D-E872B8DEF7EF}" destId="{B35EB2E3-716D-4C59-AD62-66411841FDD2}" srcOrd="3" destOrd="0" presId="urn:microsoft.com/office/officeart/2005/8/layout/list1"/>
    <dgm:cxn modelId="{37C48BEC-6C74-4D9A-A5D5-B66A0253590A}" type="presParOf" srcId="{B6A91E9E-EA9A-47CE-B33D-E872B8DEF7EF}" destId="{3BF0A610-1A97-4A6A-9AF7-EB069BD25EE3}" srcOrd="4" destOrd="0" presId="urn:microsoft.com/office/officeart/2005/8/layout/list1"/>
    <dgm:cxn modelId="{940B4C1C-006B-4060-915B-40C3E9FDBC62}" type="presParOf" srcId="{3BF0A610-1A97-4A6A-9AF7-EB069BD25EE3}" destId="{793996EC-0BC1-4FD9-BA5C-404927BD0D3E}" srcOrd="0" destOrd="0" presId="urn:microsoft.com/office/officeart/2005/8/layout/list1"/>
    <dgm:cxn modelId="{AD40BCBC-DEE7-470B-886D-23D8337049FE}" type="presParOf" srcId="{3BF0A610-1A97-4A6A-9AF7-EB069BD25EE3}" destId="{330343C8-A44F-4683-9815-ECE4F46D84CF}" srcOrd="1" destOrd="0" presId="urn:microsoft.com/office/officeart/2005/8/layout/list1"/>
    <dgm:cxn modelId="{F4580E04-9345-4364-9B01-FCF072156A0E}" type="presParOf" srcId="{B6A91E9E-EA9A-47CE-B33D-E872B8DEF7EF}" destId="{AE42BD79-6B1D-40E6-A84C-AFE568964639}" srcOrd="5" destOrd="0" presId="urn:microsoft.com/office/officeart/2005/8/layout/list1"/>
    <dgm:cxn modelId="{A89EF5DC-48E2-45EC-9387-786642867B2A}" type="presParOf" srcId="{B6A91E9E-EA9A-47CE-B33D-E872B8DEF7EF}" destId="{27513A93-FB57-4F55-BF7C-E443B3DC134A}" srcOrd="6" destOrd="0" presId="urn:microsoft.com/office/officeart/2005/8/layout/list1"/>
    <dgm:cxn modelId="{CE2FBFFA-A7A5-4E1C-9806-075CF9E2DF6B}" type="presParOf" srcId="{B6A91E9E-EA9A-47CE-B33D-E872B8DEF7EF}" destId="{FC9BE7ED-DA61-42C2-BB84-004F4754018C}" srcOrd="7" destOrd="0" presId="urn:microsoft.com/office/officeart/2005/8/layout/list1"/>
    <dgm:cxn modelId="{CE136090-E1D3-492F-838F-5F348999A0F6}" type="presParOf" srcId="{B6A91E9E-EA9A-47CE-B33D-E872B8DEF7EF}" destId="{39C0524D-6EA0-4F07-811D-E93F34B3B212}" srcOrd="8" destOrd="0" presId="urn:microsoft.com/office/officeart/2005/8/layout/list1"/>
    <dgm:cxn modelId="{8321152F-54B8-4E9D-90FE-D0B30C9477DB}" type="presParOf" srcId="{39C0524D-6EA0-4F07-811D-E93F34B3B212}" destId="{77EF2630-ED50-46CD-86CF-074D9AD0963C}" srcOrd="0" destOrd="0" presId="urn:microsoft.com/office/officeart/2005/8/layout/list1"/>
    <dgm:cxn modelId="{C3577BF9-BC52-4780-81F8-605AC9AC62C5}" type="presParOf" srcId="{39C0524D-6EA0-4F07-811D-E93F34B3B212}" destId="{F7D44BE7-C601-41CF-8955-38908D0BCE81}" srcOrd="1" destOrd="0" presId="urn:microsoft.com/office/officeart/2005/8/layout/list1"/>
    <dgm:cxn modelId="{DC0AA255-DF7F-45D7-AA30-822F9C691E19}" type="presParOf" srcId="{B6A91E9E-EA9A-47CE-B33D-E872B8DEF7EF}" destId="{2C7DD9C7-6900-4CE9-B1EC-664161BD5D6B}" srcOrd="9" destOrd="0" presId="urn:microsoft.com/office/officeart/2005/8/layout/list1"/>
    <dgm:cxn modelId="{470FC5A5-C266-4015-A146-CE8DE942CACB}" type="presParOf" srcId="{B6A91E9E-EA9A-47CE-B33D-E872B8DEF7EF}" destId="{73D878EB-8BD3-47E6-85E5-0AA73F8F9C1F}" srcOrd="10" destOrd="0" presId="urn:microsoft.com/office/officeart/2005/8/layout/list1"/>
    <dgm:cxn modelId="{3D81088B-5A09-4D54-B943-71E1A332EEB0}" type="presParOf" srcId="{B6A91E9E-EA9A-47CE-B33D-E872B8DEF7EF}" destId="{613FC637-2673-4144-8D93-950D36F079DC}" srcOrd="11" destOrd="0" presId="urn:microsoft.com/office/officeart/2005/8/layout/list1"/>
    <dgm:cxn modelId="{D0CE68CC-35EA-446E-909F-E858B1AE1CA3}" type="presParOf" srcId="{B6A91E9E-EA9A-47CE-B33D-E872B8DEF7EF}" destId="{DF0EC6A4-7755-4C04-A6F1-AE844A84E889}" srcOrd="12" destOrd="0" presId="urn:microsoft.com/office/officeart/2005/8/layout/list1"/>
    <dgm:cxn modelId="{9E179D59-8D4C-40EE-A0CF-B98FD820106E}" type="presParOf" srcId="{DF0EC6A4-7755-4C04-A6F1-AE844A84E889}" destId="{A6978E27-0973-4489-B826-E4FD48E4A67F}" srcOrd="0" destOrd="0" presId="urn:microsoft.com/office/officeart/2005/8/layout/list1"/>
    <dgm:cxn modelId="{70D0CC71-5CEE-4051-90BE-2B213EFC9035}" type="presParOf" srcId="{DF0EC6A4-7755-4C04-A6F1-AE844A84E889}" destId="{ED9EC356-0569-416D-B657-F1E632836A02}" srcOrd="1" destOrd="0" presId="urn:microsoft.com/office/officeart/2005/8/layout/list1"/>
    <dgm:cxn modelId="{176BF472-CD2E-44E0-8A75-D4467161C613}" type="presParOf" srcId="{B6A91E9E-EA9A-47CE-B33D-E872B8DEF7EF}" destId="{79C1BD5C-C6E7-449C-80BB-1D3D8E2D8592}" srcOrd="13" destOrd="0" presId="urn:microsoft.com/office/officeart/2005/8/layout/list1"/>
    <dgm:cxn modelId="{1A373DBF-94FB-4282-956B-58A554B230EA}" type="presParOf" srcId="{B6A91E9E-EA9A-47CE-B33D-E872B8DEF7EF}" destId="{9F9E4F49-1349-41BD-B249-AE8B4538297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577F72-2CFB-413C-9D76-4DC0AD74C2AE}">
      <dsp:nvSpPr>
        <dsp:cNvPr id="0" name=""/>
        <dsp:cNvSpPr/>
      </dsp:nvSpPr>
      <dsp:spPr>
        <a:xfrm>
          <a:off x="0" y="3322943"/>
          <a:ext cx="10058399" cy="72697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Навчитися оцінювати за створеними критеріями оцінювання, тестуватися з використанням онлайн-форм</a:t>
          </a:r>
          <a:endParaRPr lang="uk-UA" sz="1700" kern="1200" dirty="0"/>
        </a:p>
      </dsp:txBody>
      <dsp:txXfrm>
        <a:off x="0" y="3322943"/>
        <a:ext cx="10058399" cy="726978"/>
      </dsp:txXfrm>
    </dsp:sp>
    <dsp:sp modelId="{AAEC3B9D-860D-41A4-A28E-C733DC3D3599}">
      <dsp:nvSpPr>
        <dsp:cNvPr id="0" name=""/>
        <dsp:cNvSpPr/>
      </dsp:nvSpPr>
      <dsp:spPr>
        <a:xfrm rot="10800000">
          <a:off x="0" y="2215754"/>
          <a:ext cx="10058399" cy="1118093"/>
        </a:xfrm>
        <a:prstGeom prst="upArrowCallout">
          <a:avLst/>
        </a:prstGeom>
        <a:solidFill>
          <a:schemeClr val="accent4">
            <a:hueOff val="-5272249"/>
            <a:satOff val="-5509"/>
            <a:lumOff val="137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/>
            <a:t>Оцінити анкети інших однокласників.</a:t>
          </a:r>
          <a:endParaRPr lang="uk-UA" sz="1700" kern="1200" dirty="0"/>
        </a:p>
      </dsp:txBody>
      <dsp:txXfrm rot="10800000">
        <a:off x="0" y="2215754"/>
        <a:ext cx="10058399" cy="726503"/>
      </dsp:txXfrm>
    </dsp:sp>
    <dsp:sp modelId="{8AB669AE-B967-4195-BAF8-D4D29F010BA1}">
      <dsp:nvSpPr>
        <dsp:cNvPr id="0" name=""/>
        <dsp:cNvSpPr/>
      </dsp:nvSpPr>
      <dsp:spPr>
        <a:xfrm rot="10800000">
          <a:off x="0" y="1108566"/>
          <a:ext cx="10058399" cy="1118093"/>
        </a:xfrm>
        <a:prstGeom prst="upArrowCallout">
          <a:avLst/>
        </a:prstGeom>
        <a:solidFill>
          <a:schemeClr val="accent4">
            <a:hueOff val="-10544498"/>
            <a:satOff val="-11018"/>
            <a:lumOff val="27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400" kern="1200" dirty="0"/>
        </a:p>
      </dsp:txBody>
      <dsp:txXfrm rot="-10800000">
        <a:off x="0" y="1108566"/>
        <a:ext cx="10058399" cy="392450"/>
      </dsp:txXfrm>
    </dsp:sp>
    <dsp:sp modelId="{1DEDEE20-9C48-4DF2-BC40-87266F987C58}">
      <dsp:nvSpPr>
        <dsp:cNvPr id="0" name=""/>
        <dsp:cNvSpPr/>
      </dsp:nvSpPr>
      <dsp:spPr>
        <a:xfrm>
          <a:off x="0" y="1501016"/>
          <a:ext cx="10058399" cy="33430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Оцінити свою створену анкету за розробленими критеріями.</a:t>
          </a:r>
        </a:p>
      </dsp:txBody>
      <dsp:txXfrm>
        <a:off x="0" y="1501016"/>
        <a:ext cx="10058399" cy="334309"/>
      </dsp:txXfrm>
    </dsp:sp>
    <dsp:sp modelId="{E95B8379-1109-48E6-9569-C8786B7DC9B4}">
      <dsp:nvSpPr>
        <dsp:cNvPr id="0" name=""/>
        <dsp:cNvSpPr/>
      </dsp:nvSpPr>
      <dsp:spPr>
        <a:xfrm rot="10800000">
          <a:off x="0" y="1377"/>
          <a:ext cx="10058399" cy="1118093"/>
        </a:xfrm>
        <a:prstGeom prst="upArrowCallout">
          <a:avLst/>
        </a:prstGeom>
        <a:solidFill>
          <a:schemeClr val="accent4">
            <a:hueOff val="-15816747"/>
            <a:satOff val="-16527"/>
            <a:lumOff val="41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dirty="0" smtClean="0"/>
            <a:t>Перевірити знання з теми «Створення онлайн-форм»</a:t>
          </a:r>
          <a:endParaRPr lang="uk-UA" sz="1700" kern="1200" dirty="0"/>
        </a:p>
      </dsp:txBody>
      <dsp:txXfrm rot="10800000">
        <a:off x="0" y="1377"/>
        <a:ext cx="10058399" cy="7265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66256A-424D-4663-AAB4-B666FD886623}">
      <dsp:nvSpPr>
        <dsp:cNvPr id="0" name=""/>
        <dsp:cNvSpPr/>
      </dsp:nvSpPr>
      <dsp:spPr>
        <a:xfrm>
          <a:off x="1881040" y="2388"/>
          <a:ext cx="3001800" cy="126712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навчитися аналізувати результати опитування</a:t>
          </a:r>
          <a:endParaRPr lang="uk-UA" sz="1500" kern="1200" dirty="0"/>
        </a:p>
      </dsp:txBody>
      <dsp:txXfrm>
        <a:off x="2320643" y="187954"/>
        <a:ext cx="2122594" cy="895990"/>
      </dsp:txXfrm>
    </dsp:sp>
    <dsp:sp modelId="{9F72454E-D183-49F1-8ED0-EF2CDACDB94B}">
      <dsp:nvSpPr>
        <dsp:cNvPr id="0" name=""/>
        <dsp:cNvSpPr/>
      </dsp:nvSpPr>
      <dsp:spPr>
        <a:xfrm>
          <a:off x="3014474" y="1372401"/>
          <a:ext cx="734931" cy="734931"/>
        </a:xfrm>
        <a:prstGeom prst="mathPlus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kern="1200"/>
        </a:p>
      </dsp:txBody>
      <dsp:txXfrm>
        <a:off x="3111889" y="1653439"/>
        <a:ext cx="540101" cy="172855"/>
      </dsp:txXfrm>
    </dsp:sp>
    <dsp:sp modelId="{605DFE43-92B5-4190-984B-40D71C55187A}">
      <dsp:nvSpPr>
        <dsp:cNvPr id="0" name=""/>
        <dsp:cNvSpPr/>
      </dsp:nvSpPr>
      <dsp:spPr>
        <a:xfrm>
          <a:off x="2255113" y="2210222"/>
          <a:ext cx="2253653" cy="1267122"/>
        </a:xfrm>
        <a:prstGeom prst="ellipse">
          <a:avLst/>
        </a:prstGeom>
        <a:solidFill>
          <a:schemeClr val="accent4">
            <a:hueOff val="-5272249"/>
            <a:satOff val="-5509"/>
            <a:lumOff val="137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робити висновки </a:t>
          </a:r>
          <a:endParaRPr lang="uk-UA" sz="1500" kern="1200" dirty="0"/>
        </a:p>
      </dsp:txBody>
      <dsp:txXfrm>
        <a:off x="2585153" y="2395788"/>
        <a:ext cx="1593573" cy="895990"/>
      </dsp:txXfrm>
    </dsp:sp>
    <dsp:sp modelId="{B50EEE3C-743D-4511-9DF0-1C5A79F61E62}">
      <dsp:nvSpPr>
        <dsp:cNvPr id="0" name=""/>
        <dsp:cNvSpPr/>
      </dsp:nvSpPr>
      <dsp:spPr>
        <a:xfrm>
          <a:off x="3014474" y="3580235"/>
          <a:ext cx="734931" cy="734931"/>
        </a:xfrm>
        <a:prstGeom prst="mathPlus">
          <a:avLst/>
        </a:prstGeom>
        <a:solidFill>
          <a:schemeClr val="accent4">
            <a:hueOff val="-7908374"/>
            <a:satOff val="-8264"/>
            <a:lumOff val="205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kern="1200"/>
        </a:p>
      </dsp:txBody>
      <dsp:txXfrm>
        <a:off x="3111889" y="3861273"/>
        <a:ext cx="540101" cy="172855"/>
      </dsp:txXfrm>
    </dsp:sp>
    <dsp:sp modelId="{F2CBB4D1-9E67-4C28-ACE8-93C290D63508}">
      <dsp:nvSpPr>
        <dsp:cNvPr id="0" name=""/>
        <dsp:cNvSpPr/>
      </dsp:nvSpPr>
      <dsp:spPr>
        <a:xfrm>
          <a:off x="1756348" y="4418057"/>
          <a:ext cx="3251183" cy="1267122"/>
        </a:xfrm>
        <a:prstGeom prst="ellipse">
          <a:avLst/>
        </a:prstGeom>
        <a:solidFill>
          <a:schemeClr val="accent4">
            <a:hueOff val="-10544498"/>
            <a:satOff val="-11018"/>
            <a:lumOff val="27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прогнозувати де і як їх можна використати в житті</a:t>
          </a:r>
          <a:endParaRPr lang="uk-UA" sz="1500" kern="1200" dirty="0"/>
        </a:p>
      </dsp:txBody>
      <dsp:txXfrm>
        <a:off x="2232473" y="4603623"/>
        <a:ext cx="2298933" cy="895990"/>
      </dsp:txXfrm>
    </dsp:sp>
    <dsp:sp modelId="{56772FEE-9A0D-45DE-9057-B32A17D4E803}">
      <dsp:nvSpPr>
        <dsp:cNvPr id="0" name=""/>
        <dsp:cNvSpPr/>
      </dsp:nvSpPr>
      <dsp:spPr>
        <a:xfrm>
          <a:off x="5197600" y="2608099"/>
          <a:ext cx="402945" cy="4713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-15816747"/>
            <a:satOff val="-16527"/>
            <a:lumOff val="411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200" kern="1200"/>
        </a:p>
      </dsp:txBody>
      <dsp:txXfrm>
        <a:off x="5197600" y="2702373"/>
        <a:ext cx="282062" cy="282821"/>
      </dsp:txXfrm>
    </dsp:sp>
    <dsp:sp modelId="{4E90CE9B-86DC-4B3E-9017-8091BC59B61C}">
      <dsp:nvSpPr>
        <dsp:cNvPr id="0" name=""/>
        <dsp:cNvSpPr/>
      </dsp:nvSpPr>
      <dsp:spPr>
        <a:xfrm>
          <a:off x="5767805" y="1576661"/>
          <a:ext cx="2534245" cy="2534245"/>
        </a:xfrm>
        <a:prstGeom prst="ellipse">
          <a:avLst/>
        </a:prstGeom>
        <a:solidFill>
          <a:schemeClr val="accent4">
            <a:hueOff val="-15816747"/>
            <a:satOff val="-16527"/>
            <a:lumOff val="411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smtClean="0"/>
            <a:t>Головна мета уроку</a:t>
          </a:r>
          <a:endParaRPr lang="ru-RU" sz="3400" kern="1200"/>
        </a:p>
      </dsp:txBody>
      <dsp:txXfrm>
        <a:off x="6138937" y="1947793"/>
        <a:ext cx="1791981" cy="17919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161DA3-A939-45B7-8444-0F8F57B6DDCC}">
      <dsp:nvSpPr>
        <dsp:cNvPr id="0" name=""/>
        <dsp:cNvSpPr/>
      </dsp:nvSpPr>
      <dsp:spPr>
        <a:xfrm>
          <a:off x="0" y="1079331"/>
          <a:ext cx="10058399" cy="75625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486162-365B-4F9A-B9F4-1363FA8C9288}">
      <dsp:nvSpPr>
        <dsp:cNvPr id="0" name=""/>
        <dsp:cNvSpPr/>
      </dsp:nvSpPr>
      <dsp:spPr>
        <a:xfrm>
          <a:off x="502920" y="553821"/>
          <a:ext cx="8961632" cy="732150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Формувати знання про використання онлайн-форм в нашому житті</a:t>
          </a:r>
          <a:endParaRPr lang="uk-UA" sz="1400" b="0" kern="1200" cap="none" spc="0" dirty="0">
            <a:ln w="0"/>
            <a:solidFill>
              <a:srgbClr val="C00000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538661" y="589562"/>
        <a:ext cx="8890150" cy="660668"/>
      </dsp:txXfrm>
    </dsp:sp>
    <dsp:sp modelId="{27513A93-FB57-4F55-BF7C-E443B3DC134A}">
      <dsp:nvSpPr>
        <dsp:cNvPr id="0" name=""/>
        <dsp:cNvSpPr/>
      </dsp:nvSpPr>
      <dsp:spPr>
        <a:xfrm>
          <a:off x="0" y="2370141"/>
          <a:ext cx="10058399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0343C8-A44F-4683-9815-ECE4F46D84CF}">
      <dsp:nvSpPr>
        <dsp:cNvPr id="0" name=""/>
        <dsp:cNvSpPr/>
      </dsp:nvSpPr>
      <dsp:spPr>
        <a:xfrm>
          <a:off x="456753" y="1911189"/>
          <a:ext cx="9594189" cy="665591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Аналізувати результати анкетування і використовувати цей аналіз в життєвих ситуаціях</a:t>
          </a:r>
          <a:endParaRPr lang="uk-UA" sz="1400" b="0" kern="1200" cap="none" spc="0" dirty="0">
            <a:ln w="0"/>
            <a:solidFill>
              <a:srgbClr val="C00000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489244" y="1943680"/>
        <a:ext cx="9529207" cy="600609"/>
      </dsp:txXfrm>
    </dsp:sp>
    <dsp:sp modelId="{73D878EB-8BD3-47E6-85E5-0AA73F8F9C1F}">
      <dsp:nvSpPr>
        <dsp:cNvPr id="0" name=""/>
        <dsp:cNvSpPr/>
      </dsp:nvSpPr>
      <dsp:spPr>
        <a:xfrm>
          <a:off x="0" y="3397268"/>
          <a:ext cx="10058399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D44BE7-C601-41CF-8955-38908D0BCE81}">
      <dsp:nvSpPr>
        <dsp:cNvPr id="0" name=""/>
        <dsp:cNvSpPr/>
      </dsp:nvSpPr>
      <dsp:spPr>
        <a:xfrm>
          <a:off x="418445" y="2798541"/>
          <a:ext cx="9639779" cy="805367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Формувати вміння працювати в хмарі </a:t>
          </a:r>
          <a:r>
            <a:rPr lang="uk-UA" sz="1400" b="0" kern="1200" cap="none" spc="0" dirty="0" err="1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колегіума</a:t>
          </a:r>
          <a:r>
            <a:rPr lang="uk-UA" sz="1400" b="0" kern="1200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 з  спільними онлайн-документами, віртуальним класом</a:t>
          </a:r>
          <a:endParaRPr lang="uk-UA" sz="1400" b="0" kern="1200" cap="none" spc="0" dirty="0">
            <a:ln w="0"/>
            <a:solidFill>
              <a:srgbClr val="C00000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457760" y="2837856"/>
        <a:ext cx="9561149" cy="726737"/>
      </dsp:txXfrm>
    </dsp:sp>
    <dsp:sp modelId="{9F9E4F49-1349-41BD-B249-AE8B45382972}">
      <dsp:nvSpPr>
        <dsp:cNvPr id="0" name=""/>
        <dsp:cNvSpPr/>
      </dsp:nvSpPr>
      <dsp:spPr>
        <a:xfrm>
          <a:off x="0" y="4351178"/>
          <a:ext cx="10058399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9EC356-0569-416D-B657-F1E632836A02}">
      <dsp:nvSpPr>
        <dsp:cNvPr id="0" name=""/>
        <dsp:cNvSpPr/>
      </dsp:nvSpPr>
      <dsp:spPr>
        <a:xfrm>
          <a:off x="436617" y="3825668"/>
          <a:ext cx="9614936" cy="732150"/>
        </a:xfrm>
        <a:prstGeom prst="roundRect">
          <a:avLst/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129" tIns="0" rIns="266129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cap="none" spc="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Формувати життєву компетенцію у глобальному інформаційному просторі</a:t>
          </a:r>
          <a:endParaRPr lang="uk-UA" sz="1400" b="0" kern="1200" cap="none" spc="0" dirty="0">
            <a:ln w="0"/>
            <a:solidFill>
              <a:srgbClr val="C00000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472358" y="3861409"/>
        <a:ext cx="9543454" cy="660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82762"/>
            <a:ext cx="10222992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72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B805F-FF0F-4BAA-A3A3-E4F945D687F8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1"/>
            </a:lvl1pPr>
          </a:lstStyle>
          <a:p>
            <a:fld id="{4FAB73BC-B049-4115-A692-8D63A059BFB8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B5C51-60B3-48EF-AA78-DB950F30DBA2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D676B-6E73-4E3B-A9B3-4966DB9B52A5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1F3A6-CC5D-4649-8527-DB0C21FDDFD9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B6F927C-B73E-4F9D-ADFE-F6E23BD7CEE8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1FFFF-984A-4EE5-9BF2-EC9310C878F1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271C1-B42E-4A60-A25F-0185B888604B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16292-3725-4763-8973-4C59F0403D99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996D1-8909-469F-911A-4C12C68BF5D9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A73BC-5D11-4675-B334-102E1E8C9B50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27B8E45F-652B-4E89-8925-000B0AB8FD98}" type="datetimeFigureOut">
              <a:rPr lang="en-US" dirty="0"/>
              <a:t>1/20/2019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C4A3462A-2D5B-48AF-A3D4-EF8A90A50A80}" type="datetimeFigureOut">
              <a:rPr lang="en-US" dirty="0"/>
              <a:t>1/20/2019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2"/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2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lassroom.google.com/c/MTA4ODc0NzM3NjNa/a/MjI2ODMxMzY0MDBa/submissions/by-status/and-sort-name/list" TargetMode="External"/><Relationship Id="rId2" Type="http://schemas.openxmlformats.org/officeDocument/2006/relationships/hyperlink" Target="https://classroom.google.com/c/MTA4ODc0NzM3NjNa/a/MjI2ODI3NTE2NjRa/submissions/by-status/and-sort-name/lis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dmin\Desktop\&#1042;&#1110;&#1076;&#1082;&#1088;&#1080;&#1090;&#1080;&#1081;%20&#1091;&#1088;&#1086;&#1082;\&#1040;&#1085;&#1072;&#1083;&#1110;&#1079;%20&#1072;&#1085;&#1082;&#1077;&#1090;&#1080;%20&#8220;&#1071;%20&#1079;&#1072;%20&#1079;&#1076;&#1086;&#1088;&#1086;&#1074;&#1080;&#1081;%20&#1089;&#1087;&#1086;&#1089;&#1110;&#1073;%20&#1078;&#1080;&#1090;&#1090;&#1103;&#8221;.pptx" TargetMode="External"/><Relationship Id="rId2" Type="http://schemas.openxmlformats.org/officeDocument/2006/relationships/hyperlink" Target="https://goo.gl/forms/SYbKzhHGE4xFnuIR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classroom.google.com/c/MTA4ODc0NzM3NjNa/a/MjI2ODMxMzY0MDBa/submissions/by-status/and-sort-name/lis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4800" dirty="0" smtClean="0">
                <a:solidFill>
                  <a:srgbClr val="C00000"/>
                </a:solidFill>
              </a:rPr>
              <a:t>Опитування </a:t>
            </a:r>
            <a:r>
              <a:rPr lang="uk-UA" sz="4800" dirty="0">
                <a:solidFill>
                  <a:srgbClr val="C00000"/>
                </a:solidFill>
              </a:rPr>
              <a:t>з використанням онлайн-форм</a:t>
            </a:r>
            <a:r>
              <a:rPr lang="uk-UA" sz="4800" dirty="0" smtClean="0">
                <a:solidFill>
                  <a:srgbClr val="C00000"/>
                </a:solidFill>
              </a:rPr>
              <a:t>.</a:t>
            </a:r>
            <a:br>
              <a:rPr lang="uk-UA" sz="4800" dirty="0" smtClean="0">
                <a:solidFill>
                  <a:srgbClr val="C00000"/>
                </a:solidFill>
              </a:rPr>
            </a:br>
            <a:r>
              <a:rPr lang="uk-UA" sz="4800" dirty="0" smtClean="0">
                <a:solidFill>
                  <a:srgbClr val="C00000"/>
                </a:solidFill>
              </a:rPr>
              <a:t> </a:t>
            </a:r>
            <a:r>
              <a:rPr lang="uk-UA" sz="4800" dirty="0">
                <a:solidFill>
                  <a:srgbClr val="C00000"/>
                </a:solidFill>
              </a:rPr>
              <a:t>Аналіз результатів </a:t>
            </a:r>
            <a:r>
              <a:rPr lang="uk-UA" sz="4800" dirty="0" smtClean="0">
                <a:solidFill>
                  <a:srgbClr val="C00000"/>
                </a:solidFill>
              </a:rPr>
              <a:t>опитування</a:t>
            </a:r>
            <a:r>
              <a:rPr lang="ru-RU" sz="4800" dirty="0">
                <a:solidFill>
                  <a:srgbClr val="C00000"/>
                </a:solidFill>
              </a:rPr>
              <a:t/>
            </a:r>
            <a:br>
              <a:rPr lang="ru-RU" sz="4800" dirty="0">
                <a:solidFill>
                  <a:srgbClr val="C00000"/>
                </a:solidFill>
              </a:rPr>
            </a:b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9 </a:t>
            </a:r>
            <a:r>
              <a:rPr lang="ru-RU" sz="2400" dirty="0" err="1" smtClean="0">
                <a:solidFill>
                  <a:srgbClr val="002060"/>
                </a:solidFill>
              </a:rPr>
              <a:t>клас</a:t>
            </a:r>
            <a:endParaRPr lang="ru-RU" sz="240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6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rgbClr val="C00000"/>
                </a:solidFill>
              </a:rPr>
              <a:t>Домашнє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завдання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err="1" smtClean="0">
                <a:solidFill>
                  <a:srgbClr val="002060"/>
                </a:solidFill>
              </a:rPr>
              <a:t>Допрацювати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презентації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 err="1" smtClean="0">
                <a:solidFill>
                  <a:srgbClr val="002060"/>
                </a:solidFill>
              </a:rPr>
              <a:t>Аналіз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опитування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результатів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опитування</a:t>
            </a:r>
            <a:r>
              <a:rPr lang="ru-RU" b="1" dirty="0" smtClean="0">
                <a:solidFill>
                  <a:srgbClr val="002060"/>
                </a:solidFill>
              </a:rPr>
              <a:t>» </a:t>
            </a:r>
            <a:r>
              <a:rPr lang="ru-RU" b="1" dirty="0" err="1" smtClean="0">
                <a:solidFill>
                  <a:srgbClr val="002060"/>
                </a:solidFill>
              </a:rPr>
              <a:t>Зробити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аналіз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всіх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питань</a:t>
            </a:r>
            <a:r>
              <a:rPr lang="ru-RU" b="1" dirty="0" smtClean="0">
                <a:solidFill>
                  <a:srgbClr val="002060"/>
                </a:solidFill>
              </a:rPr>
              <a:t> і </a:t>
            </a:r>
            <a:r>
              <a:rPr lang="ru-RU" b="1" dirty="0" err="1" smtClean="0">
                <a:solidFill>
                  <a:srgbClr val="002060"/>
                </a:solidFill>
              </a:rPr>
              <a:t>загальний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висновок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b="1" dirty="0" err="1" smtClean="0">
                <a:solidFill>
                  <a:srgbClr val="002060"/>
                </a:solidFill>
              </a:rPr>
              <a:t>Щоб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працювати</a:t>
            </a:r>
            <a:r>
              <a:rPr lang="ru-RU" b="1" dirty="0">
                <a:solidFill>
                  <a:srgbClr val="002060"/>
                </a:solidFill>
              </a:rPr>
              <a:t> з </a:t>
            </a:r>
            <a:r>
              <a:rPr lang="ru-RU" b="1" dirty="0" err="1">
                <a:solidFill>
                  <a:srgbClr val="002060"/>
                </a:solidFill>
              </a:rPr>
              <a:t>груповою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презентацією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домовтеся</a:t>
            </a:r>
            <a:r>
              <a:rPr lang="ru-RU" b="1" dirty="0">
                <a:solidFill>
                  <a:srgbClr val="002060"/>
                </a:solidFill>
              </a:rPr>
              <a:t> в </a:t>
            </a:r>
            <a:r>
              <a:rPr lang="ru-RU" b="1" dirty="0" err="1">
                <a:solidFill>
                  <a:srgbClr val="002060"/>
                </a:solidFill>
              </a:rPr>
              <a:t>групах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хто</a:t>
            </a:r>
            <a:r>
              <a:rPr lang="ru-RU" b="1" dirty="0">
                <a:solidFill>
                  <a:srgbClr val="002060"/>
                </a:solidFill>
              </a:rPr>
              <a:t> з </a:t>
            </a:r>
            <a:r>
              <a:rPr lang="ru-RU" b="1" dirty="0" err="1">
                <a:solidFill>
                  <a:srgbClr val="002060"/>
                </a:solidFill>
              </a:rPr>
              <a:t>якими</a:t>
            </a:r>
            <a:r>
              <a:rPr lang="ru-RU" b="1" dirty="0">
                <a:solidFill>
                  <a:srgbClr val="002060"/>
                </a:solidFill>
              </a:rPr>
              <a:t> номерами </a:t>
            </a:r>
            <a:r>
              <a:rPr lang="ru-RU" b="1" dirty="0" err="1">
                <a:solidFill>
                  <a:srgbClr val="002060"/>
                </a:solidFill>
              </a:rPr>
              <a:t>слайдів</a:t>
            </a:r>
            <a:r>
              <a:rPr lang="ru-RU" b="1" dirty="0">
                <a:solidFill>
                  <a:srgbClr val="002060"/>
                </a:solidFill>
              </a:rPr>
              <a:t> буде </a:t>
            </a:r>
            <a:r>
              <a:rPr lang="ru-RU" b="1" dirty="0" err="1">
                <a:solidFill>
                  <a:srgbClr val="002060"/>
                </a:solidFill>
              </a:rPr>
              <a:t>працювати</a:t>
            </a:r>
            <a:r>
              <a:rPr lang="ru-RU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291" y="3826452"/>
            <a:ext cx="4405745" cy="234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454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318" y="4920714"/>
            <a:ext cx="10058400" cy="1609344"/>
          </a:xfrm>
        </p:spPr>
        <p:txBody>
          <a:bodyPr/>
          <a:lstStyle/>
          <a:p>
            <a:r>
              <a:rPr lang="uk-UA" dirty="0">
                <a:solidFill>
                  <a:srgbClr val="C00000"/>
                </a:solidFill>
              </a:rPr>
              <a:t>Чи досягли мети уроку?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37338" y="637176"/>
            <a:ext cx="10058400" cy="4050792"/>
          </a:xfrm>
        </p:spPr>
        <p:txBody>
          <a:bodyPr/>
          <a:lstStyle/>
          <a:p>
            <a:pPr lvl="0"/>
            <a:r>
              <a:rPr lang="uk-UA" sz="2800" b="1" dirty="0" smtClean="0">
                <a:solidFill>
                  <a:srgbClr val="7030A0"/>
                </a:solidFill>
              </a:rPr>
              <a:t>Закінчи речення:</a:t>
            </a:r>
          </a:p>
          <a:p>
            <a:pPr lvl="1"/>
            <a:r>
              <a:rPr lang="uk-UA" sz="2400" b="1" dirty="0" smtClean="0">
                <a:solidFill>
                  <a:srgbClr val="002060"/>
                </a:solidFill>
              </a:rPr>
              <a:t>Я </a:t>
            </a:r>
            <a:r>
              <a:rPr lang="uk-UA" sz="2400" b="1" dirty="0">
                <a:solidFill>
                  <a:srgbClr val="002060"/>
                </a:solidFill>
              </a:rPr>
              <a:t>зрозумів/ла, що…. .</a:t>
            </a:r>
            <a:endParaRPr lang="ru-RU" sz="2400" b="1" dirty="0">
              <a:solidFill>
                <a:srgbClr val="002060"/>
              </a:solidFill>
            </a:endParaRPr>
          </a:p>
          <a:p>
            <a:pPr lvl="1"/>
            <a:r>
              <a:rPr lang="uk-UA" sz="2400" b="1" dirty="0">
                <a:solidFill>
                  <a:srgbClr val="002060"/>
                </a:solidFill>
              </a:rPr>
              <a:t>Мені сподобалося….  </a:t>
            </a:r>
            <a:endParaRPr lang="ru-RU" sz="2400" b="1" dirty="0">
              <a:solidFill>
                <a:srgbClr val="002060"/>
              </a:solidFill>
            </a:endParaRPr>
          </a:p>
          <a:p>
            <a:pPr lvl="1"/>
            <a:r>
              <a:rPr lang="uk-UA" sz="2400" b="1" dirty="0">
                <a:solidFill>
                  <a:srgbClr val="002060"/>
                </a:solidFill>
              </a:rPr>
              <a:t>Мені  пригодиться…. </a:t>
            </a:r>
            <a:endParaRPr lang="ru-RU" sz="2400" b="1" dirty="0">
              <a:solidFill>
                <a:srgbClr val="002060"/>
              </a:solidFill>
            </a:endParaRPr>
          </a:p>
          <a:p>
            <a:pPr lvl="1"/>
            <a:r>
              <a:rPr lang="uk-UA" sz="2400" b="1" dirty="0">
                <a:solidFill>
                  <a:srgbClr val="002060"/>
                </a:solidFill>
              </a:rPr>
              <a:t>Мені вдалося……</a:t>
            </a:r>
            <a:endParaRPr lang="ru-RU" sz="2400" b="1" dirty="0">
              <a:solidFill>
                <a:srgbClr val="002060"/>
              </a:solidFill>
            </a:endParaRPr>
          </a:p>
          <a:p>
            <a:pPr lvl="1"/>
            <a:r>
              <a:rPr lang="uk-UA" sz="2400" b="1" dirty="0">
                <a:solidFill>
                  <a:srgbClr val="002060"/>
                </a:solidFill>
              </a:rPr>
              <a:t>Я б змінив….  </a:t>
            </a:r>
            <a:endParaRPr lang="ru-RU" sz="2400" b="1" dirty="0">
              <a:solidFill>
                <a:srgbClr val="002060"/>
              </a:solidFill>
            </a:endParaRPr>
          </a:p>
          <a:p>
            <a:pPr lvl="1"/>
            <a:r>
              <a:rPr lang="uk-UA" sz="2400" b="1" dirty="0">
                <a:solidFill>
                  <a:srgbClr val="002060"/>
                </a:solidFill>
              </a:rPr>
              <a:t>Питання, на які бажаю знайти відповідь</a:t>
            </a:r>
            <a:r>
              <a:rPr lang="uk-UA" sz="2400" b="1" dirty="0" smtClean="0">
                <a:solidFill>
                  <a:srgbClr val="002060"/>
                </a:solidFill>
              </a:rPr>
              <a:t>….</a:t>
            </a:r>
          </a:p>
          <a:p>
            <a:pPr marL="274320" lvl="1" indent="0">
              <a:buNone/>
            </a:pPr>
            <a:r>
              <a:rPr lang="uk-UA" sz="2400" b="1" dirty="0" smtClean="0">
                <a:solidFill>
                  <a:srgbClr val="002060"/>
                </a:solidFill>
              </a:rPr>
              <a:t>  </a:t>
            </a:r>
            <a:endParaRPr lang="ru-RU" sz="2400" b="1" dirty="0">
              <a:solidFill>
                <a:srgbClr val="002060"/>
              </a:solidFill>
            </a:endParaRPr>
          </a:p>
          <a:p>
            <a:pPr lvl="1"/>
            <a:r>
              <a:rPr lang="ru-RU" sz="2400" b="1" dirty="0">
                <a:solidFill>
                  <a:srgbClr val="002060"/>
                </a:solidFill>
              </a:rPr>
              <a:t>Я не </a:t>
            </a:r>
            <a:r>
              <a:rPr lang="ru-RU" sz="2400" b="1" dirty="0" err="1">
                <a:solidFill>
                  <a:srgbClr val="002060"/>
                </a:solidFill>
              </a:rPr>
              <a:t>зрозумів</a:t>
            </a:r>
            <a:r>
              <a:rPr lang="ru-RU" sz="2400" b="1" dirty="0">
                <a:solidFill>
                  <a:srgbClr val="002060"/>
                </a:solidFill>
              </a:rPr>
              <a:t>….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273" y="175422"/>
            <a:ext cx="1608778" cy="13511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7179" y="3515777"/>
            <a:ext cx="1529094" cy="14049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0250" y="2910309"/>
            <a:ext cx="1577883" cy="17850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403" b="84774" l="0" r="100000">
                        <a14:foregroundMark x1="25385" y1="17078" x2="25385" y2="17078"/>
                        <a14:foregroundMark x1="11385" y1="28601" x2="11385" y2="28601"/>
                        <a14:foregroundMark x1="4154" y1="49794" x2="4154" y2="49794"/>
                        <a14:foregroundMark x1="21846" y1="79012" x2="21846" y2="79012"/>
                        <a14:foregroundMark x1="47385" y1="77572" x2="47385" y2="77572"/>
                        <a14:foregroundMark x1="51692" y1="72634" x2="51692" y2="71811"/>
                        <a14:foregroundMark x1="62615" y1="81481" x2="62615" y2="81481"/>
                        <a14:foregroundMark x1="84000" y1="81481" x2="84000" y2="81481"/>
                        <a14:foregroundMark x1="96154" y1="68519" x2="96154" y2="68519"/>
                        <a14:foregroundMark x1="96154" y1="42387" x2="96154" y2="42387"/>
                        <a14:foregroundMark x1="80308" y1="23663" x2="80308" y2="23663"/>
                        <a14:foregroundMark x1="66308" y1="22840" x2="66308" y2="22840"/>
                        <a14:foregroundMark x1="58923" y1="30247" x2="58923" y2="30247"/>
                        <a14:foregroundMark x1="54154" y1="36626" x2="52923" y2="36626"/>
                        <a14:foregroundMark x1="46769" y1="24486" x2="46769" y2="24486"/>
                        <a14:foregroundMark x1="40000" y1="18724" x2="40000" y2="18724"/>
                        <a14:foregroundMark x1="31538" y1="18724" x2="31538" y2="18724"/>
                        <a14:foregroundMark x1="26615" y1="17901" x2="26615" y2="17901"/>
                        <a14:foregroundMark x1="26615" y1="17078" x2="26615" y2="17078"/>
                        <a14:foregroundMark x1="20615" y1="21193" x2="20615" y2="21193"/>
                        <a14:foregroundMark x1="12000" y1="28601" x2="12000" y2="28601"/>
                        <a14:foregroundMark x1="8308" y1="63580" x2="8308" y2="63580"/>
                        <a14:foregroundMark x1="13846" y1="69342" x2="13846" y2="69342"/>
                        <a14:foregroundMark x1="38923" y1="79835" x2="38923" y2="798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31765" y="4453438"/>
            <a:ext cx="2270962" cy="16979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0662" y="1593768"/>
            <a:ext cx="2056619" cy="135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21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</a:rPr>
              <a:t>Дякую</a:t>
            </a:r>
            <a:r>
              <a:rPr lang="ru-RU" dirty="0" smtClean="0">
                <a:solidFill>
                  <a:srgbClr val="FF0000"/>
                </a:solidFill>
              </a:rPr>
              <a:t> за роботу на </a:t>
            </a:r>
            <a:r>
              <a:rPr lang="ru-RU" dirty="0" err="1" smtClean="0">
                <a:solidFill>
                  <a:srgbClr val="FF0000"/>
                </a:solidFill>
              </a:rPr>
              <a:t>уроц</a:t>
            </a:r>
            <a:r>
              <a:rPr lang="uk-UA" dirty="0" smtClean="0">
                <a:solidFill>
                  <a:srgbClr val="FF0000"/>
                </a:solidFill>
              </a:rPr>
              <a:t>і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55" y="2121408"/>
            <a:ext cx="4206586" cy="408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409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rgbClr val="FF0000"/>
                </a:solidFill>
              </a:rPr>
              <a:t>Перевірка знань. Оцінювання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9793527"/>
              </p:ext>
            </p:extLst>
          </p:nvPr>
        </p:nvGraphicFramePr>
        <p:xfrm>
          <a:off x="1069975" y="2120900"/>
          <a:ext cx="10058400" cy="405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1103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Працюємо через Віртуальний клас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i="1" dirty="0">
                <a:solidFill>
                  <a:srgbClr val="FF0000"/>
                </a:solidFill>
              </a:rPr>
              <a:t>Як відкрити Віртуальний клас Інформатика 9 клас</a:t>
            </a:r>
            <a:r>
              <a:rPr lang="uk-UA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uk-UA" dirty="0" smtClean="0"/>
              <a:t>На </a:t>
            </a:r>
            <a:r>
              <a:rPr lang="uk-UA" dirty="0" err="1" smtClean="0"/>
              <a:t>уроці</a:t>
            </a:r>
            <a:r>
              <a:rPr lang="uk-UA" dirty="0" smtClean="0"/>
              <a:t> ми будемо працювати з двома завданнями в Віртуальному класі:</a:t>
            </a:r>
          </a:p>
          <a:p>
            <a:r>
              <a:rPr lang="ru-RU" dirty="0" err="1">
                <a:hlinkClick r:id="rId2"/>
              </a:rPr>
              <a:t>Опитування</a:t>
            </a:r>
            <a:r>
              <a:rPr lang="ru-RU" dirty="0">
                <a:hlinkClick r:id="rId2"/>
              </a:rPr>
              <a:t> з </a:t>
            </a:r>
            <a:r>
              <a:rPr lang="ru-RU" dirty="0" err="1">
                <a:hlinkClick r:id="rId2"/>
              </a:rPr>
              <a:t>використанням</a:t>
            </a:r>
            <a:r>
              <a:rPr lang="ru-RU" dirty="0">
                <a:hlinkClick r:id="rId2"/>
              </a:rPr>
              <a:t> онлайн-форм. </a:t>
            </a:r>
            <a:r>
              <a:rPr lang="ru-RU" dirty="0" err="1">
                <a:hlinkClick r:id="rId2"/>
              </a:rPr>
              <a:t>Тестування</a:t>
            </a:r>
            <a:r>
              <a:rPr lang="ru-RU" dirty="0">
                <a:hlinkClick r:id="rId2"/>
              </a:rPr>
              <a:t>. </a:t>
            </a:r>
            <a:r>
              <a:rPr lang="ru-RU" dirty="0" err="1">
                <a:hlinkClick r:id="rId2"/>
              </a:rPr>
              <a:t>Самооцінювання</a:t>
            </a:r>
            <a:r>
              <a:rPr lang="ru-RU" dirty="0">
                <a:hlinkClick r:id="rId2"/>
              </a:rPr>
              <a:t>. </a:t>
            </a:r>
            <a:r>
              <a:rPr lang="ru-RU" dirty="0" err="1">
                <a:hlinkClick r:id="rId2"/>
              </a:rPr>
              <a:t>Оцінювання</a:t>
            </a:r>
            <a:r>
              <a:rPr lang="ru-RU" dirty="0">
                <a:hlinkClick r:id="rId2"/>
              </a:rPr>
              <a:t>.</a:t>
            </a:r>
            <a:endParaRPr lang="ru-RU" dirty="0" smtClean="0">
              <a:hlinkClick r:id="rId3"/>
            </a:endParaRPr>
          </a:p>
          <a:p>
            <a:r>
              <a:rPr lang="ru-RU" dirty="0" err="1" smtClean="0">
                <a:hlinkClick r:id="rId3"/>
              </a:rPr>
              <a:t>Аналіз</a:t>
            </a:r>
            <a:r>
              <a:rPr lang="ru-RU" dirty="0" smtClean="0">
                <a:hlinkClick r:id="rId3"/>
              </a:rPr>
              <a:t> </a:t>
            </a:r>
            <a:r>
              <a:rPr lang="ru-RU" dirty="0" err="1">
                <a:hlinkClick r:id="rId3"/>
              </a:rPr>
              <a:t>результатів</a:t>
            </a:r>
            <a:r>
              <a:rPr lang="ru-RU" dirty="0">
                <a:hlinkClick r:id="rId3"/>
              </a:rPr>
              <a:t> </a:t>
            </a:r>
            <a:r>
              <a:rPr lang="ru-RU" dirty="0" err="1">
                <a:hlinkClick r:id="rId3"/>
              </a:rPr>
              <a:t>опитування</a:t>
            </a:r>
            <a:r>
              <a:rPr lang="ru-RU" dirty="0">
                <a:hlinkClick r:id="rId3"/>
              </a:rPr>
              <a:t> </a:t>
            </a:r>
            <a:r>
              <a:rPr lang="ru-RU" dirty="0" err="1" smtClean="0">
                <a:hlinkClick r:id="rId3"/>
              </a:rPr>
              <a:t>анкети</a:t>
            </a:r>
            <a:endParaRPr lang="ru-RU" dirty="0" smtClean="0"/>
          </a:p>
          <a:p>
            <a:r>
              <a:rPr lang="uk-UA" dirty="0" smtClean="0"/>
              <a:t>Відкрити завдання </a:t>
            </a:r>
            <a:r>
              <a:rPr lang="uk-UA" b="1" dirty="0" smtClean="0">
                <a:solidFill>
                  <a:srgbClr val="C00000"/>
                </a:solidFill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</a:rPr>
              <a:t>Опитування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з </a:t>
            </a:r>
            <a:r>
              <a:rPr lang="ru-RU" b="1" dirty="0" err="1">
                <a:solidFill>
                  <a:srgbClr val="C00000"/>
                </a:solidFill>
              </a:rPr>
              <a:t>використанням</a:t>
            </a:r>
            <a:r>
              <a:rPr lang="ru-RU" b="1" dirty="0">
                <a:solidFill>
                  <a:srgbClr val="C00000"/>
                </a:solidFill>
              </a:rPr>
              <a:t> онлайн-форм. </a:t>
            </a:r>
            <a:r>
              <a:rPr lang="ru-RU" b="1" dirty="0" err="1">
                <a:solidFill>
                  <a:srgbClr val="C00000"/>
                </a:solidFill>
              </a:rPr>
              <a:t>Тестування</a:t>
            </a:r>
            <a:r>
              <a:rPr lang="ru-RU" b="1" dirty="0">
                <a:solidFill>
                  <a:srgbClr val="C00000"/>
                </a:solidFill>
              </a:rPr>
              <a:t>. </a:t>
            </a:r>
            <a:r>
              <a:rPr lang="ru-RU" b="1" dirty="0" err="1">
                <a:solidFill>
                  <a:srgbClr val="C00000"/>
                </a:solidFill>
              </a:rPr>
              <a:t>Самооцінювання</a:t>
            </a:r>
            <a:r>
              <a:rPr lang="ru-RU" b="1" dirty="0">
                <a:solidFill>
                  <a:srgbClr val="C00000"/>
                </a:solidFill>
              </a:rPr>
              <a:t>. </a:t>
            </a:r>
            <a:r>
              <a:rPr lang="ru-RU" b="1" dirty="0" err="1" smtClean="0">
                <a:solidFill>
                  <a:srgbClr val="C00000"/>
                </a:solidFill>
              </a:rPr>
              <a:t>Оцінювання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</a:p>
          <a:p>
            <a:r>
              <a:rPr lang="uk-UA" dirty="0" smtClean="0"/>
              <a:t>Виконайте завдання</a:t>
            </a:r>
            <a:endParaRPr lang="ru-RU" dirty="0"/>
          </a:p>
          <a:p>
            <a:endParaRPr lang="uk-UA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1090" y="4626788"/>
            <a:ext cx="2710295" cy="258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1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Завдання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507992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200" b="1" dirty="0">
                <a:solidFill>
                  <a:srgbClr val="002060"/>
                </a:solidFill>
              </a:rPr>
              <a:t>Для </a:t>
            </a:r>
            <a:r>
              <a:rPr lang="ru-RU" sz="2200" b="1" dirty="0" err="1">
                <a:solidFill>
                  <a:srgbClr val="002060"/>
                </a:solidFill>
              </a:rPr>
              <a:t>перевірки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знань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пройдіть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тестування</a:t>
            </a:r>
            <a:r>
              <a:rPr lang="ru-RU" sz="2200" b="1" dirty="0">
                <a:solidFill>
                  <a:srgbClr val="002060"/>
                </a:solidFill>
              </a:rPr>
              <a:t> через онлайн форму «</a:t>
            </a:r>
            <a:r>
              <a:rPr lang="ru-RU" sz="2200" b="1" dirty="0" err="1">
                <a:solidFill>
                  <a:srgbClr val="002060"/>
                </a:solidFill>
              </a:rPr>
              <a:t>Створення</a:t>
            </a:r>
            <a:r>
              <a:rPr lang="ru-RU" sz="2200" b="1" dirty="0">
                <a:solidFill>
                  <a:srgbClr val="002060"/>
                </a:solidFill>
              </a:rPr>
              <a:t> онлайн форм». 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200" b="1" dirty="0" err="1" smtClean="0">
                <a:solidFill>
                  <a:srgbClr val="002060"/>
                </a:solidFill>
              </a:rPr>
              <a:t>Посилання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на тест та </a:t>
            </a:r>
            <a:r>
              <a:rPr lang="ru-RU" sz="2200" b="1" dirty="0" err="1">
                <a:solidFill>
                  <a:srgbClr val="002060"/>
                </a:solidFill>
              </a:rPr>
              <a:t>інші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документи</a:t>
            </a:r>
            <a:r>
              <a:rPr lang="ru-RU" sz="2200" b="1" dirty="0">
                <a:solidFill>
                  <a:srgbClr val="002060"/>
                </a:solidFill>
              </a:rPr>
              <a:t>, </a:t>
            </a:r>
            <a:r>
              <a:rPr lang="ru-RU" sz="2200" b="1" dirty="0" err="1">
                <a:solidFill>
                  <a:srgbClr val="002060"/>
                </a:solidFill>
              </a:rPr>
              <a:t>які</a:t>
            </a:r>
            <a:r>
              <a:rPr lang="ru-RU" sz="2200" b="1" dirty="0">
                <a:solidFill>
                  <a:srgbClr val="002060"/>
                </a:solidFill>
              </a:rPr>
              <a:t> ми </a:t>
            </a:r>
            <a:r>
              <a:rPr lang="ru-RU" sz="2200" b="1" dirty="0" err="1">
                <a:solidFill>
                  <a:srgbClr val="002060"/>
                </a:solidFill>
              </a:rPr>
              <a:t>будемо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використовувати</a:t>
            </a:r>
            <a:r>
              <a:rPr lang="ru-RU" sz="2200" b="1" dirty="0">
                <a:solidFill>
                  <a:srgbClr val="002060"/>
                </a:solidFill>
              </a:rPr>
              <a:t>, </a:t>
            </a:r>
            <a:r>
              <a:rPr lang="ru-RU" sz="2200" b="1" dirty="0" err="1">
                <a:solidFill>
                  <a:srgbClr val="002060"/>
                </a:solidFill>
              </a:rPr>
              <a:t>прикріплені</a:t>
            </a:r>
            <a:r>
              <a:rPr lang="ru-RU" sz="2200" b="1" dirty="0">
                <a:solidFill>
                  <a:srgbClr val="002060"/>
                </a:solidFill>
              </a:rPr>
              <a:t> до </a:t>
            </a:r>
            <a:r>
              <a:rPr lang="ru-RU" sz="2200" b="1" dirty="0" err="1">
                <a:solidFill>
                  <a:srgbClr val="002060"/>
                </a:solidFill>
              </a:rPr>
              <a:t>завдання</a:t>
            </a:r>
            <a:r>
              <a:rPr lang="ru-RU" sz="2200" b="1" dirty="0">
                <a:solidFill>
                  <a:srgbClr val="002060"/>
                </a:solidFill>
              </a:rPr>
              <a:t> в </a:t>
            </a:r>
            <a:r>
              <a:rPr lang="ru-RU" sz="2200" b="1" dirty="0" err="1">
                <a:solidFill>
                  <a:srgbClr val="002060"/>
                </a:solidFill>
              </a:rPr>
              <a:t>Віртуальному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класі</a:t>
            </a:r>
            <a:r>
              <a:rPr lang="ru-RU" sz="2200" b="1" dirty="0">
                <a:solidFill>
                  <a:srgbClr val="002060"/>
                </a:solidFill>
              </a:rPr>
              <a:t>. 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err="1" smtClean="0">
                <a:solidFill>
                  <a:srgbClr val="002060"/>
                </a:solidFill>
              </a:rPr>
              <a:t>Оцінку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за тест </a:t>
            </a:r>
            <a:r>
              <a:rPr lang="ru-RU" sz="2200" b="1" dirty="0" err="1" smtClean="0">
                <a:solidFill>
                  <a:srgbClr val="002060"/>
                </a:solidFill>
              </a:rPr>
              <a:t>виставите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в </a:t>
            </a:r>
            <a:r>
              <a:rPr lang="ru-RU" sz="2200" b="1" dirty="0" err="1">
                <a:solidFill>
                  <a:srgbClr val="002060"/>
                </a:solidFill>
              </a:rPr>
              <a:t>Таблиця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результатів</a:t>
            </a:r>
            <a:r>
              <a:rPr lang="ru-RU" sz="2200" b="1" dirty="0">
                <a:solidFill>
                  <a:srgbClr val="002060"/>
                </a:solidFill>
              </a:rPr>
              <a:t>.</a:t>
            </a:r>
            <a:br>
              <a:rPr lang="ru-RU" sz="2200" b="1" dirty="0">
                <a:solidFill>
                  <a:srgbClr val="002060"/>
                </a:solidFill>
              </a:rPr>
            </a:b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Після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проходження</a:t>
            </a:r>
            <a:r>
              <a:rPr lang="ru-RU" sz="2200" b="1" dirty="0">
                <a:solidFill>
                  <a:srgbClr val="002060"/>
                </a:solidFill>
              </a:rPr>
              <a:t> тесту </a:t>
            </a:r>
            <a:r>
              <a:rPr lang="ru-RU" sz="2200" b="1" dirty="0" err="1">
                <a:solidFill>
                  <a:srgbClr val="002060"/>
                </a:solidFill>
              </a:rPr>
              <a:t>пройдіть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анкетування</a:t>
            </a:r>
            <a:r>
              <a:rPr lang="ru-RU" sz="2200" b="1" dirty="0">
                <a:solidFill>
                  <a:srgbClr val="002060"/>
                </a:solidFill>
              </a:rPr>
              <a:t> за анкетами </a:t>
            </a:r>
            <a:r>
              <a:rPr lang="ru-RU" sz="2200" b="1" dirty="0" err="1">
                <a:solidFill>
                  <a:srgbClr val="002060"/>
                </a:solidFill>
              </a:rPr>
              <a:t>двох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однокласників</a:t>
            </a:r>
            <a:r>
              <a:rPr lang="ru-RU" sz="2200" b="1" dirty="0">
                <a:solidFill>
                  <a:srgbClr val="002060"/>
                </a:solidFill>
              </a:rPr>
              <a:t>(по правилу кола).</a:t>
            </a:r>
            <a:r>
              <a:rPr lang="ru-RU" sz="2200" b="1" dirty="0" err="1">
                <a:solidFill>
                  <a:srgbClr val="002060"/>
                </a:solidFill>
              </a:rPr>
              <a:t>Посилання</a:t>
            </a:r>
            <a:r>
              <a:rPr lang="ru-RU" sz="2200" b="1" dirty="0">
                <a:solidFill>
                  <a:srgbClr val="002060"/>
                </a:solidFill>
              </a:rPr>
              <a:t> на тести </a:t>
            </a:r>
            <a:r>
              <a:rPr lang="ru-RU" sz="2200" b="1" dirty="0" err="1">
                <a:solidFill>
                  <a:srgbClr val="002060"/>
                </a:solidFill>
              </a:rPr>
              <a:t>розміщено</a:t>
            </a:r>
            <a:r>
              <a:rPr lang="ru-RU" sz="2200" b="1" dirty="0">
                <a:solidFill>
                  <a:srgbClr val="002060"/>
                </a:solidFill>
              </a:rPr>
              <a:t> в </a:t>
            </a:r>
            <a:r>
              <a:rPr lang="ru-RU" sz="2200" b="1" dirty="0" err="1">
                <a:solidFill>
                  <a:srgbClr val="002060"/>
                </a:solidFill>
              </a:rPr>
              <a:t>Таблиця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результатів</a:t>
            </a:r>
            <a:r>
              <a:rPr lang="ru-RU" sz="2200" b="1" dirty="0">
                <a:solidFill>
                  <a:srgbClr val="002060"/>
                </a:solidFill>
              </a:rPr>
              <a:t>. 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200" b="1" dirty="0" err="1" smtClean="0">
                <a:solidFill>
                  <a:srgbClr val="002060"/>
                </a:solidFill>
              </a:rPr>
              <a:t>Оцініть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ці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анкети</a:t>
            </a:r>
            <a:r>
              <a:rPr lang="ru-RU" sz="2200" b="1" dirty="0">
                <a:solidFill>
                  <a:srgbClr val="002060"/>
                </a:solidFill>
              </a:rPr>
              <a:t>, </a:t>
            </a:r>
            <a:r>
              <a:rPr lang="ru-RU" sz="2200" b="1" dirty="0" err="1">
                <a:solidFill>
                  <a:srgbClr val="002060"/>
                </a:solidFill>
              </a:rPr>
              <a:t>використовуючи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Критерії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оцінювання</a:t>
            </a:r>
            <a:r>
              <a:rPr lang="ru-RU" sz="2200" b="1" dirty="0">
                <a:solidFill>
                  <a:srgbClr val="002060"/>
                </a:solidFill>
              </a:rPr>
              <a:t> Онлайн-форм. </a:t>
            </a:r>
            <a:br>
              <a:rPr lang="ru-RU" sz="2200" b="1" dirty="0">
                <a:solidFill>
                  <a:srgbClr val="002060"/>
                </a:solidFill>
              </a:rPr>
            </a:br>
            <a:r>
              <a:rPr lang="ru-RU" sz="2200" b="1" dirty="0" err="1" smtClean="0">
                <a:solidFill>
                  <a:srgbClr val="002060"/>
                </a:solidFill>
              </a:rPr>
              <a:t>Оцінки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err="1" smtClean="0">
                <a:solidFill>
                  <a:srgbClr val="002060"/>
                </a:solidFill>
              </a:rPr>
              <a:t>виставите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>
                <a:solidFill>
                  <a:srgbClr val="002060"/>
                </a:solidFill>
              </a:rPr>
              <a:t>в </a:t>
            </a:r>
            <a:r>
              <a:rPr lang="ru-RU" sz="2200" b="1" dirty="0" err="1">
                <a:solidFill>
                  <a:srgbClr val="002060"/>
                </a:solidFill>
              </a:rPr>
              <a:t>Таблиця</a:t>
            </a:r>
            <a:r>
              <a:rPr lang="ru-RU" sz="2200" b="1" dirty="0">
                <a:solidFill>
                  <a:srgbClr val="002060"/>
                </a:solidFill>
              </a:rPr>
              <a:t> </a:t>
            </a:r>
            <a:r>
              <a:rPr lang="ru-RU" sz="2200" b="1" dirty="0" err="1">
                <a:solidFill>
                  <a:srgbClr val="002060"/>
                </a:solidFill>
              </a:rPr>
              <a:t>результатів</a:t>
            </a:r>
            <a:r>
              <a:rPr lang="ru-RU" sz="2200" b="1" dirty="0">
                <a:solidFill>
                  <a:srgbClr val="002060"/>
                </a:solidFill>
              </a:rPr>
              <a:t>. 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err="1" smtClean="0">
                <a:solidFill>
                  <a:srgbClr val="002060"/>
                </a:solidFill>
              </a:rPr>
              <a:t>Хто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err="1" smtClean="0">
                <a:solidFill>
                  <a:srgbClr val="002060"/>
                </a:solidFill>
              </a:rPr>
              <a:t>закінчив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err="1" smtClean="0">
                <a:solidFill>
                  <a:srgbClr val="002060"/>
                </a:solidFill>
              </a:rPr>
              <a:t>завдання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err="1" smtClean="0">
                <a:solidFill>
                  <a:srgbClr val="002060"/>
                </a:solidFill>
              </a:rPr>
              <a:t>пересідають</a:t>
            </a:r>
            <a:r>
              <a:rPr lang="ru-RU" sz="2200" b="1" dirty="0" smtClean="0">
                <a:solidFill>
                  <a:srgbClr val="002060"/>
                </a:solidFill>
              </a:rPr>
              <a:t> за </a:t>
            </a:r>
            <a:r>
              <a:rPr lang="ru-RU" sz="2200" b="1" dirty="0" err="1" smtClean="0">
                <a:solidFill>
                  <a:srgbClr val="002060"/>
                </a:solidFill>
              </a:rPr>
              <a:t>парти</a:t>
            </a:r>
            <a:r>
              <a:rPr lang="ru-RU" sz="2200" b="1" dirty="0" smtClean="0">
                <a:solidFill>
                  <a:srgbClr val="002060"/>
                </a:solidFill>
              </a:rPr>
              <a:t> і </a:t>
            </a:r>
            <a:r>
              <a:rPr lang="ru-RU" sz="2200" b="1" dirty="0" err="1" smtClean="0">
                <a:solidFill>
                  <a:srgbClr val="002060"/>
                </a:solidFill>
              </a:rPr>
              <a:t>отримують</a:t>
            </a:r>
            <a:r>
              <a:rPr lang="ru-RU" sz="2200" b="1" dirty="0" smtClean="0">
                <a:solidFill>
                  <a:srgbClr val="002060"/>
                </a:solidFill>
              </a:rPr>
              <a:t> на </a:t>
            </a:r>
            <a:r>
              <a:rPr lang="ru-RU" sz="2200" b="1" dirty="0" err="1" smtClean="0">
                <a:solidFill>
                  <a:srgbClr val="002060"/>
                </a:solidFill>
              </a:rPr>
              <a:t>аркуші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err="1" smtClean="0">
                <a:solidFill>
                  <a:srgbClr val="002060"/>
                </a:solidFill>
              </a:rPr>
              <a:t>запитання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  <a:endParaRPr lang="ru-RU" sz="22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8739" y="202595"/>
            <a:ext cx="4029509" cy="191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5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Дамо відповідь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49382" y="2121408"/>
            <a:ext cx="10878866" cy="4050792"/>
          </a:xfrm>
        </p:spPr>
        <p:txBody>
          <a:bodyPr/>
          <a:lstStyle/>
          <a:p>
            <a:r>
              <a:rPr lang="uk-UA" sz="2800" b="1" i="1" dirty="0">
                <a:solidFill>
                  <a:srgbClr val="002060"/>
                </a:solidFill>
              </a:rPr>
              <a:t>Навіщо створюються і використовуються онлайн форми? </a:t>
            </a:r>
            <a:endParaRPr lang="uk-UA" sz="2800" b="1" i="1" dirty="0" smtClean="0">
              <a:solidFill>
                <a:srgbClr val="002060"/>
              </a:solidFill>
            </a:endParaRPr>
          </a:p>
          <a:p>
            <a:r>
              <a:rPr lang="uk-UA" sz="2800" b="1" i="1" dirty="0" smtClean="0">
                <a:solidFill>
                  <a:srgbClr val="002060"/>
                </a:solidFill>
              </a:rPr>
              <a:t>Чим</a:t>
            </a:r>
            <a:r>
              <a:rPr lang="uk-UA" sz="2800" b="1" dirty="0" smtClean="0">
                <a:solidFill>
                  <a:srgbClr val="002060"/>
                </a:solidFill>
              </a:rPr>
              <a:t>  </a:t>
            </a:r>
            <a:r>
              <a:rPr lang="uk-UA" sz="2800" b="1" dirty="0">
                <a:solidFill>
                  <a:srgbClr val="002060"/>
                </a:solidFill>
              </a:rPr>
              <a:t>онлайн-форма краща за звичайну анкету?</a:t>
            </a:r>
            <a:endParaRPr lang="ru-RU" sz="2800" b="1" dirty="0">
              <a:solidFill>
                <a:srgbClr val="002060"/>
              </a:solidFill>
            </a:endParaRPr>
          </a:p>
          <a:p>
            <a:r>
              <a:rPr lang="uk-UA" sz="2800" b="1" i="1" dirty="0">
                <a:solidFill>
                  <a:srgbClr val="002060"/>
                </a:solidFill>
              </a:rPr>
              <a:t>Де і як можна використовувати результати  анкетування  за онлайн анкетою «</a:t>
            </a:r>
            <a:r>
              <a:rPr lang="ru-RU" sz="2800" b="1" dirty="0" err="1">
                <a:solidFill>
                  <a:srgbClr val="002060"/>
                </a:solidFill>
              </a:rPr>
              <a:t>Ставлення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однолітків</a:t>
            </a:r>
            <a:r>
              <a:rPr lang="ru-RU" sz="2800" b="1" dirty="0">
                <a:solidFill>
                  <a:srgbClr val="002060"/>
                </a:solidFill>
              </a:rPr>
              <a:t> до </a:t>
            </a:r>
            <a:r>
              <a:rPr lang="ru-RU" sz="2800" b="1" dirty="0" err="1">
                <a:solidFill>
                  <a:srgbClr val="002060"/>
                </a:solidFill>
              </a:rPr>
              <a:t>шкідливих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звичок</a:t>
            </a:r>
            <a:r>
              <a:rPr lang="uk-UA" sz="2800" b="1" dirty="0" smtClean="0">
                <a:solidFill>
                  <a:srgbClr val="002060"/>
                </a:solidFill>
              </a:rPr>
              <a:t>»</a:t>
            </a:r>
            <a:r>
              <a:rPr lang="uk-UA" sz="2800" b="1" i="1" dirty="0" smtClean="0">
                <a:solidFill>
                  <a:srgbClr val="002060"/>
                </a:solidFill>
              </a:rPr>
              <a:t>?</a:t>
            </a:r>
            <a:endParaRPr lang="ru-RU" sz="2800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6983" y="4146804"/>
            <a:ext cx="2884341" cy="244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622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2136170"/>
              </p:ext>
            </p:extLst>
          </p:nvPr>
        </p:nvGraphicFramePr>
        <p:xfrm>
          <a:off x="1069975" y="484632"/>
          <a:ext cx="10058400" cy="5687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582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</a:rPr>
              <a:t>Основні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завдання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343373"/>
              </p:ext>
            </p:extLst>
          </p:nvPr>
        </p:nvGraphicFramePr>
        <p:xfrm>
          <a:off x="1069848" y="1600200"/>
          <a:ext cx="100584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575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Аналіз результатів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u="sng" dirty="0">
                <a:hlinkClick r:id="rId2"/>
              </a:rPr>
              <a:t>https://</a:t>
            </a:r>
            <a:r>
              <a:rPr lang="uk-UA" u="sng" dirty="0" smtClean="0">
                <a:hlinkClick r:id="rId2"/>
              </a:rPr>
              <a:t>goo.gl/forms/SYbKzhHGE4xFnuIR2</a:t>
            </a:r>
            <a:endParaRPr lang="uk-UA" u="sng" dirty="0" smtClean="0"/>
          </a:p>
          <a:p>
            <a:r>
              <a:rPr lang="uk-UA" dirty="0" smtClean="0"/>
              <a:t>Щоб відкрити анкету в режимі редагування: </a:t>
            </a:r>
          </a:p>
          <a:p>
            <a:r>
              <a:rPr lang="en-US" dirty="0" smtClean="0"/>
              <a:t>Google</a:t>
            </a:r>
            <a:r>
              <a:rPr lang="uk-UA" dirty="0" smtClean="0"/>
              <a:t> Диск </a:t>
            </a:r>
            <a:r>
              <a:rPr lang="uk-UA" dirty="0" smtClean="0">
                <a:sym typeface="Wingdings" panose="05000000000000000000" pitchFamily="2" charset="2"/>
              </a:rPr>
              <a:t>Анкета</a:t>
            </a:r>
            <a:r>
              <a:rPr lang="uk-UA" dirty="0">
                <a:sym typeface="Wingdings" panose="05000000000000000000" pitchFamily="2" charset="2"/>
              </a:rPr>
              <a:t> </a:t>
            </a:r>
            <a:r>
              <a:rPr lang="uk-UA" dirty="0" smtClean="0">
                <a:sym typeface="Wingdings" panose="05000000000000000000" pitchFamily="2" charset="2"/>
              </a:rPr>
              <a:t>Відкрити</a:t>
            </a:r>
          </a:p>
          <a:p>
            <a:r>
              <a:rPr lang="uk-UA" dirty="0" smtClean="0">
                <a:sym typeface="Wingdings" panose="05000000000000000000" pitchFamily="2" charset="2"/>
              </a:rPr>
              <a:t>Для аналізу вибираємо вкладку </a:t>
            </a:r>
            <a:r>
              <a:rPr lang="uk-UA" b="1" dirty="0" smtClean="0">
                <a:sym typeface="Wingdings" panose="05000000000000000000" pitchFamily="2" charset="2"/>
              </a:rPr>
              <a:t>Відповіді</a:t>
            </a:r>
          </a:p>
          <a:p>
            <a:endParaRPr lang="uk-UA" b="1" dirty="0" smtClean="0">
              <a:sym typeface="Wingdings" panose="05000000000000000000" pitchFamily="2" charset="2"/>
            </a:endParaRPr>
          </a:p>
          <a:p>
            <a:r>
              <a:rPr lang="uk-UA" b="1" dirty="0" smtClean="0">
                <a:solidFill>
                  <a:srgbClr val="C00000"/>
                </a:solidFill>
                <a:sym typeface="Wingdings" panose="05000000000000000000" pitchFamily="2" charset="2"/>
              </a:rPr>
              <a:t>Переглядаємо аналізуємо</a:t>
            </a:r>
          </a:p>
          <a:p>
            <a:r>
              <a:rPr lang="uk-UA" b="1" dirty="0" smtClean="0">
                <a:solidFill>
                  <a:srgbClr val="C00000"/>
                </a:solidFill>
                <a:sym typeface="Wingdings" panose="05000000000000000000" pitchFamily="2" charset="2"/>
                <a:hlinkClick r:id="rId3" action="ppaction://hlinkpres?slideindex=1&amp;slidetitle="/>
              </a:rPr>
              <a:t>Презентація аналізу результатів опитування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4526" y="1642628"/>
            <a:ext cx="4670002" cy="267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1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Завдання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b="1" dirty="0">
                <a:solidFill>
                  <a:srgbClr val="002060"/>
                </a:solidFill>
              </a:rPr>
              <a:t>Аналіз результатів анкетування анкет, створених </a:t>
            </a:r>
            <a:r>
              <a:rPr lang="uk-UA" b="1" dirty="0" smtClean="0">
                <a:solidFill>
                  <a:srgbClr val="002060"/>
                </a:solidFill>
              </a:rPr>
              <a:t>учнями(7хв</a:t>
            </a:r>
            <a:r>
              <a:rPr lang="uk-UA" b="1" dirty="0">
                <a:solidFill>
                  <a:srgbClr val="002060"/>
                </a:solidFill>
              </a:rPr>
              <a:t>.)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Об’</a:t>
            </a:r>
            <a:r>
              <a:rPr lang="uk-UA" b="1" dirty="0">
                <a:solidFill>
                  <a:srgbClr val="002060"/>
                </a:solidFill>
              </a:rPr>
              <a:t>єднаємося в групи по двоє(учні </a:t>
            </a:r>
            <a:r>
              <a:rPr lang="uk-UA" b="1" dirty="0" err="1">
                <a:solidFill>
                  <a:srgbClr val="002060"/>
                </a:solidFill>
              </a:rPr>
              <a:t>комп</a:t>
            </a:r>
            <a:r>
              <a:rPr lang="ru-RU" b="1" dirty="0">
                <a:solidFill>
                  <a:srgbClr val="002060"/>
                </a:solidFill>
              </a:rPr>
              <a:t>’</a:t>
            </a:r>
            <a:r>
              <a:rPr lang="uk-UA" b="1" dirty="0" err="1">
                <a:solidFill>
                  <a:srgbClr val="002060"/>
                </a:solidFill>
              </a:rPr>
              <a:t>ютери</a:t>
            </a:r>
            <a:r>
              <a:rPr lang="uk-UA" b="1" dirty="0">
                <a:solidFill>
                  <a:srgbClr val="002060"/>
                </a:solidFill>
              </a:rPr>
              <a:t> яких знаходяться поряд). </a:t>
            </a:r>
            <a:endParaRPr lang="uk-UA" b="1" dirty="0" smtClean="0">
              <a:solidFill>
                <a:srgbClr val="002060"/>
              </a:solidFill>
            </a:endParaRPr>
          </a:p>
          <a:p>
            <a:r>
              <a:rPr lang="uk-UA" b="1" dirty="0" smtClean="0">
                <a:solidFill>
                  <a:srgbClr val="002060"/>
                </a:solidFill>
              </a:rPr>
              <a:t>Кожна </a:t>
            </a:r>
            <a:r>
              <a:rPr lang="uk-UA" b="1" dirty="0">
                <a:solidFill>
                  <a:srgbClr val="002060"/>
                </a:solidFill>
              </a:rPr>
              <a:t>група по черзі переглядає і аналізує результати анкетування своїх створених анкет</a:t>
            </a:r>
            <a:r>
              <a:rPr lang="uk-UA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Для цього працюємо з завданням </a:t>
            </a:r>
            <a:r>
              <a:rPr lang="ru-RU" b="1" dirty="0" err="1">
                <a:solidFill>
                  <a:srgbClr val="002060"/>
                </a:solidFill>
                <a:hlinkClick r:id="rId2"/>
              </a:rPr>
              <a:t>Аналіз</a:t>
            </a:r>
            <a:r>
              <a:rPr lang="ru-RU" b="1" dirty="0">
                <a:solidFill>
                  <a:srgbClr val="002060"/>
                </a:solidFill>
                <a:hlinkClick r:id="rId2"/>
              </a:rPr>
              <a:t> </a:t>
            </a:r>
            <a:r>
              <a:rPr lang="ru-RU" b="1" dirty="0" err="1">
                <a:solidFill>
                  <a:srgbClr val="002060"/>
                </a:solidFill>
                <a:hlinkClick r:id="rId2"/>
              </a:rPr>
              <a:t>результатів</a:t>
            </a:r>
            <a:r>
              <a:rPr lang="ru-RU" b="1" dirty="0">
                <a:solidFill>
                  <a:srgbClr val="002060"/>
                </a:solidFill>
                <a:hlinkClick r:id="rId2"/>
              </a:rPr>
              <a:t> </a:t>
            </a:r>
            <a:r>
              <a:rPr lang="ru-RU" b="1" dirty="0" err="1">
                <a:solidFill>
                  <a:srgbClr val="002060"/>
                </a:solidFill>
                <a:hlinkClick r:id="rId2"/>
              </a:rPr>
              <a:t>опитування</a:t>
            </a:r>
            <a:r>
              <a:rPr lang="ru-RU" b="1" dirty="0">
                <a:solidFill>
                  <a:srgbClr val="002060"/>
                </a:solidFill>
                <a:hlinkClick r:id="rId2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hlinkClick r:id="rId2"/>
              </a:rPr>
              <a:t>анкети</a:t>
            </a:r>
            <a:r>
              <a:rPr lang="ru-RU" b="1" dirty="0" smtClean="0">
                <a:solidFill>
                  <a:srgbClr val="002060"/>
                </a:solidFill>
              </a:rPr>
              <a:t> в </a:t>
            </a:r>
            <a:r>
              <a:rPr lang="ru-RU" b="1" dirty="0" err="1" smtClean="0">
                <a:solidFill>
                  <a:srgbClr val="002060"/>
                </a:solidFill>
              </a:rPr>
              <a:t>Віртуальному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класі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uk-UA" b="1" dirty="0" smtClean="0">
              <a:solidFill>
                <a:srgbClr val="002060"/>
              </a:solidFill>
            </a:endParaRPr>
          </a:p>
          <a:p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dirty="0">
                <a:solidFill>
                  <a:srgbClr val="002060"/>
                </a:solidFill>
              </a:rPr>
              <a:t>Діаграми і висновки </a:t>
            </a:r>
            <a:r>
              <a:rPr lang="uk-UA" b="1" dirty="0" smtClean="0">
                <a:solidFill>
                  <a:srgbClr val="002060"/>
                </a:solidFill>
              </a:rPr>
              <a:t>оформляєте </a:t>
            </a:r>
            <a:r>
              <a:rPr lang="uk-UA" b="1" dirty="0">
                <a:solidFill>
                  <a:srgbClr val="002060"/>
                </a:solidFill>
              </a:rPr>
              <a:t>в вигляді презентації своєї групи </a:t>
            </a:r>
            <a:endParaRPr lang="uk-UA" b="1" dirty="0" smtClean="0">
              <a:solidFill>
                <a:srgbClr val="002060"/>
              </a:solidFill>
            </a:endParaRPr>
          </a:p>
          <a:p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dirty="0" err="1" smtClean="0">
                <a:solidFill>
                  <a:srgbClr val="002060"/>
                </a:solidFill>
              </a:rPr>
              <a:t>Презентування</a:t>
            </a:r>
            <a:r>
              <a:rPr lang="uk-UA" b="1" dirty="0" smtClean="0">
                <a:solidFill>
                  <a:srgbClr val="002060"/>
                </a:solidFill>
              </a:rPr>
              <a:t>  результату оцінювання(3хв.)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9273" y="4796704"/>
            <a:ext cx="2109988" cy="206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2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Wood Type">
      <a:dk1>
        <a:sysClr val="windowText" lastClr="000000"/>
      </a:dk1>
      <a:lt1>
        <a:sysClr val="window" lastClr="FFFFFF"/>
      </a:lt1>
      <a:dk2>
        <a:srgbClr val="84ACB6"/>
      </a:dk2>
      <a:lt2>
        <a:srgbClr val="EBE9DD"/>
      </a:lt2>
      <a:accent1>
        <a:srgbClr val="6F8183"/>
      </a:accent1>
      <a:accent2>
        <a:srgbClr val="967E96"/>
      </a:accent2>
      <a:accent3>
        <a:srgbClr val="CCC893"/>
      </a:accent3>
      <a:accent4>
        <a:srgbClr val="A54D74"/>
      </a:accent4>
      <a:accent5>
        <a:srgbClr val="949C6B"/>
      </a:accent5>
      <a:accent6>
        <a:srgbClr val="766A50"/>
      </a:accent6>
      <a:hlink>
        <a:srgbClr val="CC6600"/>
      </a:hlink>
      <a:folHlink>
        <a:srgbClr val="777777"/>
      </a:folHlink>
    </a:clrScheme>
    <a:fontScheme name="Wood Type">
      <a:majorFont>
        <a:latin typeface="Century Gothic" panose="020B0502020202020204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man Old Style" panose="02050604050505020204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8E89CD47-BF55-4DDE-B823-2283AA7E76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TM03090434[[fn=Деревина]]</Template>
  <TotalTime>129</TotalTime>
  <Words>376</Words>
  <Application>Microsoft Office PowerPoint</Application>
  <PresentationFormat>Широкий екран</PresentationFormat>
  <Paragraphs>63</Paragraphs>
  <Slides>12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7" baseType="lpstr">
      <vt:lpstr>Bookman Old Style</vt:lpstr>
      <vt:lpstr>Cambria</vt:lpstr>
      <vt:lpstr>Century Gothic</vt:lpstr>
      <vt:lpstr>Wingdings</vt:lpstr>
      <vt:lpstr>Дерево</vt:lpstr>
      <vt:lpstr>Опитування з використанням онлайн-форм.  Аналіз результатів опитування </vt:lpstr>
      <vt:lpstr>Перевірка знань. Оцінювання</vt:lpstr>
      <vt:lpstr>Працюємо через Віртуальний клас</vt:lpstr>
      <vt:lpstr>Завдання</vt:lpstr>
      <vt:lpstr>Дамо відповідь</vt:lpstr>
      <vt:lpstr>Презентація PowerPoint</vt:lpstr>
      <vt:lpstr>Основні завдання</vt:lpstr>
      <vt:lpstr>Аналіз результатів</vt:lpstr>
      <vt:lpstr>Завдання </vt:lpstr>
      <vt:lpstr>Домашнє завдання</vt:lpstr>
      <vt:lpstr>Чи досягли мети уроку? </vt:lpstr>
      <vt:lpstr>Дякую за роботу на уроці</vt:lpstr>
    </vt:vector>
  </TitlesOfParts>
  <Company>Інститут Модернізації та Змісту освіти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Опитування з використанням онлайн-форм.  Аналіз результатів опитування.</dc:title>
  <dc:creator>admin</dc:creator>
  <cp:lastModifiedBy>admin</cp:lastModifiedBy>
  <cp:revision>17</cp:revision>
  <dcterms:created xsi:type="dcterms:W3CDTF">2018-10-21T17:55:10Z</dcterms:created>
  <dcterms:modified xsi:type="dcterms:W3CDTF">2019-01-20T16:45:45Z</dcterms:modified>
</cp:coreProperties>
</file>