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12.xml" ContentType="application/vnd.openxmlformats-officedocument.drawingml.chart+xml"/>
  <Override PartName="/ppt/drawings/drawing1.xml" ContentType="application/vnd.openxmlformats-officedocument.drawingml.chartshapes+xml"/>
  <Override PartName="/ppt/charts/chart13.xml" ContentType="application/vnd.openxmlformats-officedocument.drawingml.chart+xml"/>
  <Override PartName="/ppt/drawings/drawing2.xml" ContentType="application/vnd.openxmlformats-officedocument.drawingml.chartshapes+xml"/>
  <Override PartName="/ppt/charts/chart1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9" r:id="rId3"/>
    <p:sldId id="270" r:id="rId4"/>
    <p:sldId id="268" r:id="rId5"/>
    <p:sldId id="271" r:id="rId6"/>
    <p:sldId id="266" r:id="rId7"/>
    <p:sldId id="288" r:id="rId8"/>
    <p:sldId id="256" r:id="rId9"/>
    <p:sldId id="261" r:id="rId10"/>
    <p:sldId id="265" r:id="rId11"/>
    <p:sldId id="289" r:id="rId12"/>
    <p:sldId id="306" r:id="rId13"/>
    <p:sldId id="293" r:id="rId14"/>
    <p:sldId id="294" r:id="rId15"/>
    <p:sldId id="295" r:id="rId16"/>
    <p:sldId id="296" r:id="rId17"/>
    <p:sldId id="298" r:id="rId18"/>
    <p:sldId id="300" r:id="rId19"/>
    <p:sldId id="302" r:id="rId20"/>
    <p:sldId id="304" r:id="rId21"/>
    <p:sldId id="262" r:id="rId22"/>
    <p:sldId id="307" r:id="rId23"/>
    <p:sldId id="260" r:id="rId24"/>
    <p:sldId id="305" r:id="rId25"/>
    <p:sldId id="309" r:id="rId26"/>
    <p:sldId id="290" r:id="rId27"/>
    <p:sldId id="310" r:id="rId28"/>
    <p:sldId id="263" r:id="rId29"/>
    <p:sldId id="308" r:id="rId30"/>
    <p:sldId id="291" r:id="rId31"/>
    <p:sldId id="258" r:id="rId32"/>
    <p:sldId id="26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7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5.bin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61599165513281495"/>
          <c:y val="5.3124999999999999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916666666666665E-2"/>
          <c:y val="7.3015748031496061E-2"/>
          <c:w val="0.79242191601049872"/>
          <c:h val="0.8926092519685038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Сприйняття інформації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8884272464014901"/>
                  <c:y val="-0.179510334645669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1086112446488293"/>
                  <c:y val="2.36313976377952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зорове</c:v>
                </c:pt>
                <c:pt idx="1">
                  <c:v>слухове</c:v>
                </c:pt>
                <c:pt idx="2">
                  <c:v>смакове</c:v>
                </c:pt>
                <c:pt idx="3">
                  <c:v>тактильне</c:v>
                </c:pt>
                <c:pt idx="4">
                  <c:v>нюхове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67.8</c:v>
                </c:pt>
                <c:pt idx="1">
                  <c:v>21.2</c:v>
                </c:pt>
                <c:pt idx="2">
                  <c:v>1.7</c:v>
                </c:pt>
                <c:pt idx="3">
                  <c:v>7.1</c:v>
                </c:pt>
                <c:pt idx="4">
                  <c:v>2.2000000000000002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8617191601049874"/>
          <c:y val="0.33842027559055116"/>
          <c:w val="0.16917850249245411"/>
          <c:h val="0.4336749507874015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3882171997740745"/>
          <c:y val="3.7824794361186877E-3"/>
          <c:w val="0.60172190604173581"/>
          <c:h val="0.7725422371906483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invertIfNegative val="0"/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one"/>
        <c:axId val="40363520"/>
        <c:axId val="40459008"/>
        <c:axId val="0"/>
      </c:bar3DChart>
      <c:catAx>
        <c:axId val="40363520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40459008"/>
        <c:crosses val="autoZero"/>
        <c:auto val="1"/>
        <c:lblAlgn val="ctr"/>
        <c:lblOffset val="100"/>
        <c:noMultiLvlLbl val="0"/>
      </c:catAx>
      <c:valAx>
        <c:axId val="40459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40363520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lang="ru-RU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'Достатній рівень'!$B$3</c:f>
              <c:strCache>
                <c:ptCount val="1"/>
                <c:pt idx="0">
                  <c:v>Алгебра</c:v>
                </c:pt>
              </c:strCache>
            </c:strRef>
          </c:tx>
          <c:spPr>
            <a:ln w="28575">
              <a:noFill/>
            </a:ln>
          </c:spPr>
          <c:invertIfNegative val="0"/>
          <c:cat>
            <c:strRef>
              <c:f>'Достатній рівень'!$A$4:$A$6</c:f>
              <c:strCache>
                <c:ptCount val="3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</c:strCache>
            </c:strRef>
          </c:cat>
          <c:val>
            <c:numRef>
              <c:f>'Достатній рівень'!$B$4:$B$6</c:f>
              <c:numCache>
                <c:formatCode>General</c:formatCode>
                <c:ptCount val="3"/>
                <c:pt idx="0">
                  <c:v>12</c:v>
                </c:pt>
                <c:pt idx="1">
                  <c:v>9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'Достатній рівень'!$C$3</c:f>
              <c:strCache>
                <c:ptCount val="1"/>
                <c:pt idx="0">
                  <c:v>Фізика</c:v>
                </c:pt>
              </c:strCache>
            </c:strRef>
          </c:tx>
          <c:spPr>
            <a:ln w="28575">
              <a:noFill/>
            </a:ln>
          </c:spPr>
          <c:invertIfNegative val="0"/>
          <c:cat>
            <c:strRef>
              <c:f>'Достатній рівень'!$A$4:$A$6</c:f>
              <c:strCache>
                <c:ptCount val="3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</c:strCache>
            </c:strRef>
          </c:cat>
          <c:val>
            <c:numRef>
              <c:f>'Достатній рівень'!$C$4:$C$6</c:f>
              <c:numCache>
                <c:formatCode>General</c:formatCode>
                <c:ptCount val="3"/>
                <c:pt idx="0">
                  <c:v>11</c:v>
                </c:pt>
                <c:pt idx="1">
                  <c:v>7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40364032"/>
        <c:axId val="40428672"/>
        <c:axId val="0"/>
      </c:bar3DChart>
      <c:catAx>
        <c:axId val="4036403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40428672"/>
        <c:crosses val="autoZero"/>
        <c:auto val="1"/>
        <c:lblAlgn val="ctr"/>
        <c:lblOffset val="100"/>
        <c:noMultiLvlLbl val="0"/>
      </c:catAx>
      <c:valAx>
        <c:axId val="4042867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40364032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lang="ru-RU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444672"/>
        <c:axId val="31522112"/>
      </c:barChart>
      <c:catAx>
        <c:axId val="148444672"/>
        <c:scaling>
          <c:orientation val="minMax"/>
        </c:scaling>
        <c:delete val="0"/>
        <c:axPos val="b"/>
        <c:majorTickMark val="out"/>
        <c:minorTickMark val="none"/>
        <c:tickLblPos val="nextTo"/>
        <c:crossAx val="31522112"/>
        <c:crosses val="autoZero"/>
        <c:auto val="1"/>
        <c:lblAlgn val="ctr"/>
        <c:lblOffset val="100"/>
        <c:noMultiLvlLbl val="0"/>
      </c:catAx>
      <c:valAx>
        <c:axId val="315221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84446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583936"/>
        <c:axId val="151595264"/>
      </c:barChart>
      <c:catAx>
        <c:axId val="148583936"/>
        <c:scaling>
          <c:orientation val="minMax"/>
        </c:scaling>
        <c:delete val="0"/>
        <c:axPos val="b"/>
        <c:majorTickMark val="out"/>
        <c:minorTickMark val="none"/>
        <c:tickLblPos val="nextTo"/>
        <c:crossAx val="151595264"/>
        <c:crosses val="autoZero"/>
        <c:auto val="1"/>
        <c:lblAlgn val="ctr"/>
        <c:lblOffset val="100"/>
        <c:noMultiLvlLbl val="0"/>
      </c:catAx>
      <c:valAx>
        <c:axId val="151595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85839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заповідники</c:v>
                </c:pt>
                <c:pt idx="1">
                  <c:v>національні природні парки</c:v>
                </c:pt>
                <c:pt idx="2">
                  <c:v>ботанічні сади</c:v>
                </c:pt>
                <c:pt idx="3">
                  <c:v>зоологічні парки</c:v>
                </c:pt>
                <c:pt idx="4">
                  <c:v>дендрологічні парки</c:v>
                </c:pt>
                <c:pt idx="5">
                  <c:v>регіональні ландшафтні парки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19</c:v>
                </c:pt>
                <c:pt idx="1">
                  <c:v>43</c:v>
                </c:pt>
                <c:pt idx="2">
                  <c:v>30</c:v>
                </c:pt>
                <c:pt idx="3">
                  <c:v>12</c:v>
                </c:pt>
                <c:pt idx="4">
                  <c:v>34</c:v>
                </c:pt>
                <c:pt idx="5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585472"/>
        <c:axId val="151599872"/>
      </c:barChart>
      <c:catAx>
        <c:axId val="148585472"/>
        <c:scaling>
          <c:orientation val="minMax"/>
        </c:scaling>
        <c:delete val="0"/>
        <c:axPos val="b"/>
        <c:majorTickMark val="out"/>
        <c:minorTickMark val="none"/>
        <c:tickLblPos val="nextTo"/>
        <c:crossAx val="151599872"/>
        <c:crosses val="autoZero"/>
        <c:auto val="1"/>
        <c:lblAlgn val="ctr"/>
        <c:lblOffset val="100"/>
        <c:noMultiLvlLbl val="0"/>
      </c:catAx>
      <c:valAx>
        <c:axId val="1515998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85854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ru-RU"/>
            </a:pPr>
            <a:r>
              <a:rPr lang="uk-UA" dirty="0" smtClean="0"/>
              <a:t>Успішність учнів 7 класу</a:t>
            </a:r>
            <a:endParaRPr lang="ru-RU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'Достатній рівень'!$B$2:$B$3</c:f>
              <c:strCache>
                <c:ptCount val="1"/>
                <c:pt idx="0">
                  <c:v>Предмет Алгебра</c:v>
                </c:pt>
              </c:strCache>
            </c:strRef>
          </c:tx>
          <c:invertIfNegative val="0"/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1"/>
          <c:order val="1"/>
          <c:tx>
            <c:strRef>
              <c:f>'Достатній рівень'!$C$2:$C$3</c:f>
              <c:strCache>
                <c:ptCount val="1"/>
                <c:pt idx="0">
                  <c:v>Предмет Фізика</c:v>
                </c:pt>
              </c:strCache>
            </c:strRef>
          </c:tx>
          <c:invertIfNegative val="0"/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2"/>
          <c:order val="2"/>
          <c:tx>
            <c:strRef>
              <c:f>'Достатній рівень'!$D$2:$D$3</c:f>
              <c:strCache>
                <c:ptCount val="1"/>
                <c:pt idx="0">
                  <c:v>Предмет Хімія</c:v>
                </c:pt>
              </c:strCache>
            </c:strRef>
          </c:tx>
          <c:invertIfNegative val="0"/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рівень'!$D$4:$D$9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4">
                  <c:v>6</c:v>
                </c:pt>
                <c:pt idx="5">
                  <c:v>10</c:v>
                </c:pt>
              </c:numCache>
            </c:numRef>
          </c:val>
        </c:ser>
        <c:ser>
          <c:idx val="3"/>
          <c:order val="3"/>
          <c:tx>
            <c:strRef>
              <c:f>'Достатній рівень'!$E$2:$E$3</c:f>
              <c:strCache>
                <c:ptCount val="1"/>
                <c:pt idx="0">
                  <c:v>Предмет Географія</c:v>
                </c:pt>
              </c:strCache>
            </c:strRef>
          </c:tx>
          <c:invertIfNegative val="0"/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рівень'!$E$4:$E$9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5</c:v>
                </c:pt>
                <c:pt idx="5">
                  <c:v>11</c:v>
                </c:pt>
              </c:numCache>
            </c:numRef>
          </c:val>
        </c:ser>
        <c:ser>
          <c:idx val="4"/>
          <c:order val="4"/>
          <c:tx>
            <c:strRef>
              <c:f>'Достатній рівень'!$F$2:$F$3</c:f>
              <c:strCache>
                <c:ptCount val="1"/>
                <c:pt idx="0">
                  <c:v>Предмет ОБЖД</c:v>
                </c:pt>
              </c:strCache>
            </c:strRef>
          </c:tx>
          <c:invertIfNegative val="0"/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рівень'!$F$4:$F$9</c:f>
              <c:numCache>
                <c:formatCode>General</c:formatCode>
                <c:ptCount val="6"/>
                <c:pt idx="0">
                  <c:v>10</c:v>
                </c:pt>
                <c:pt idx="1">
                  <c:v>9</c:v>
                </c:pt>
                <c:pt idx="2">
                  <c:v>6</c:v>
                </c:pt>
                <c:pt idx="3">
                  <c:v>10</c:v>
                </c:pt>
                <c:pt idx="4">
                  <c:v>8</c:v>
                </c:pt>
                <c:pt idx="5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083008"/>
        <c:axId val="98368832"/>
      </c:barChart>
      <c:catAx>
        <c:axId val="3908300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98368832"/>
        <c:crosses val="autoZero"/>
        <c:auto val="1"/>
        <c:lblAlgn val="ctr"/>
        <c:lblOffset val="100"/>
        <c:noMultiLvlLbl val="0"/>
      </c:catAx>
      <c:valAx>
        <c:axId val="9836883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390830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'Високий рівень'!$A$4</c:f>
              <c:strCache>
                <c:ptCount val="1"/>
                <c:pt idx="0">
                  <c:v>Прогноз</c:v>
                </c:pt>
              </c:strCache>
            </c:strRef>
          </c:tx>
          <c:cat>
            <c:strRef>
              <c:f>'Високий рівень'!$B$2:$F$3</c:f>
              <c:strCache>
                <c:ptCount val="5"/>
                <c:pt idx="0">
                  <c:v>6:10:00</c:v>
                </c:pt>
                <c:pt idx="1">
                  <c:v>7:40:00</c:v>
                </c:pt>
                <c:pt idx="2">
                  <c:v>8:30:00</c:v>
                </c:pt>
                <c:pt idx="3">
                  <c:v>9:30:00</c:v>
                </c:pt>
                <c:pt idx="4">
                  <c:v>10:21:00</c:v>
                </c:pt>
              </c:strCache>
            </c:strRef>
          </c:cat>
          <c:val>
            <c:numRef>
              <c:f>'Високий рівень'!$B$4:$F$4</c:f>
              <c:numCache>
                <c:formatCode>General</c:formatCode>
                <c:ptCount val="5"/>
                <c:pt idx="0">
                  <c:v>-5</c:v>
                </c:pt>
                <c:pt idx="1">
                  <c:v>-4</c:v>
                </c:pt>
                <c:pt idx="2">
                  <c:v>-2</c:v>
                </c:pt>
                <c:pt idx="3">
                  <c:v>0</c:v>
                </c:pt>
                <c:pt idx="4">
                  <c:v>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'Високий рівень'!$A$5</c:f>
              <c:strCache>
                <c:ptCount val="1"/>
                <c:pt idx="0">
                  <c:v>Температура</c:v>
                </c:pt>
              </c:strCache>
            </c:strRef>
          </c:tx>
          <c:cat>
            <c:strRef>
              <c:f>'Високий рівень'!$B$2:$F$3</c:f>
              <c:strCache>
                <c:ptCount val="5"/>
                <c:pt idx="0">
                  <c:v>6:10:00</c:v>
                </c:pt>
                <c:pt idx="1">
                  <c:v>7:40:00</c:v>
                </c:pt>
                <c:pt idx="2">
                  <c:v>8:30:00</c:v>
                </c:pt>
                <c:pt idx="3">
                  <c:v>9:30:00</c:v>
                </c:pt>
                <c:pt idx="4">
                  <c:v>10:21:00</c:v>
                </c:pt>
              </c:strCache>
            </c:strRef>
          </c:cat>
          <c:val>
            <c:numRef>
              <c:f>'Високий рівень'!$B$5:$F$5</c:f>
              <c:numCache>
                <c:formatCode>General</c:formatCode>
                <c:ptCount val="5"/>
                <c:pt idx="0">
                  <c:v>-3</c:v>
                </c:pt>
                <c:pt idx="1">
                  <c:v>-2</c:v>
                </c:pt>
                <c:pt idx="2">
                  <c:v>0</c:v>
                </c:pt>
                <c:pt idx="3">
                  <c:v>3</c:v>
                </c:pt>
                <c:pt idx="4">
                  <c:v>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8937856"/>
        <c:axId val="40003264"/>
      </c:lineChart>
      <c:catAx>
        <c:axId val="989378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40003264"/>
        <c:crosses val="autoZero"/>
        <c:auto val="1"/>
        <c:lblAlgn val="ctr"/>
        <c:lblOffset val="100"/>
        <c:noMultiLvlLbl val="0"/>
      </c:catAx>
      <c:valAx>
        <c:axId val="40003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9893785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lang="ru-RU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ru-RU"/>
            </a:pPr>
            <a:r>
              <a:rPr lang="ru-RU"/>
              <a:t>Успішність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0360526639596407"/>
          <c:y val="0.12672163588819471"/>
          <c:w val="0.63091090642701864"/>
          <c:h val="0.87626514781530318"/>
        </c:manualLayout>
      </c:layout>
      <c:doughnutChart>
        <c:varyColors val="1"/>
        <c:ser>
          <c:idx val="0"/>
          <c:order val="0"/>
          <c:tx>
            <c:strRef>
              <c:f>'Достатній рівень'!$B$3</c:f>
              <c:strCache>
                <c:ptCount val="1"/>
                <c:pt idx="0">
                  <c:v>Алгебра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1"/>
          <c:order val="1"/>
          <c:tx>
            <c:strRef>
              <c:f>'Достатній рівень'!$C$3</c:f>
              <c:strCache>
                <c:ptCount val="1"/>
                <c:pt idx="0">
                  <c:v>Фізика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6007521673805789"/>
          <c:y val="0.16744615636661891"/>
          <c:w val="0.18540664632268541"/>
          <c:h val="0.34066525440864026"/>
        </c:manualLayout>
      </c:layout>
      <c:overlay val="0"/>
      <c:txPr>
        <a:bodyPr/>
        <a:lstStyle/>
        <a:p>
          <a:pPr>
            <a:defRPr lang="ru-RU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filled"/>
        <c:varyColors val="0"/>
        <c:ser>
          <c:idx val="0"/>
          <c:order val="0"/>
          <c:tx>
            <c:strRef>
              <c:f>'Достатній рівень'!$B$3</c:f>
              <c:strCache>
                <c:ptCount val="1"/>
                <c:pt idx="0">
                  <c:v>Алгебра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1"/>
          <c:order val="1"/>
          <c:tx>
            <c:strRef>
              <c:f>'Достатній рівень'!$C$3</c:f>
              <c:strCache>
                <c:ptCount val="1"/>
                <c:pt idx="0">
                  <c:v>Фізика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2"/>
          <c:order val="2"/>
          <c:tx>
            <c:strRef>
              <c:f>'Достатній рівень'!$D$3</c:f>
              <c:strCache>
                <c:ptCount val="1"/>
                <c:pt idx="0">
                  <c:v>Хімія</c:v>
                </c:pt>
              </c:strCache>
            </c:strRef>
          </c:tx>
          <c:spPr>
            <a:ln w="25400">
              <a:noFill/>
            </a:ln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рівень'!$D$4:$D$9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4">
                  <c:v>6</c:v>
                </c:pt>
                <c:pt idx="5">
                  <c:v>10</c:v>
                </c:pt>
              </c:numCache>
            </c:numRef>
          </c:val>
        </c:ser>
        <c:ser>
          <c:idx val="3"/>
          <c:order val="3"/>
          <c:tx>
            <c:strRef>
              <c:f>'Достатній рівень'!$E$3</c:f>
              <c:strCache>
                <c:ptCount val="1"/>
                <c:pt idx="0">
                  <c:v>Географія</c:v>
                </c:pt>
              </c:strCache>
            </c:strRef>
          </c:tx>
          <c:spPr>
            <a:ln w="25400">
              <a:noFill/>
            </a:ln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рівень'!$E$4:$E$9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5</c:v>
                </c:pt>
                <c:pt idx="5">
                  <c:v>11</c:v>
                </c:pt>
              </c:numCache>
            </c:numRef>
          </c:val>
        </c:ser>
        <c:ser>
          <c:idx val="4"/>
          <c:order val="4"/>
          <c:tx>
            <c:strRef>
              <c:f>'Достатній рівень'!$F$3</c:f>
              <c:strCache>
                <c:ptCount val="1"/>
                <c:pt idx="0">
                  <c:v>ОБЖД</c:v>
                </c:pt>
              </c:strCache>
            </c:strRef>
          </c:tx>
          <c:spPr>
            <a:ln w="25400">
              <a:noFill/>
            </a:ln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рівень'!$F$4:$F$9</c:f>
              <c:numCache>
                <c:formatCode>General</c:formatCode>
                <c:ptCount val="6"/>
                <c:pt idx="0">
                  <c:v>10</c:v>
                </c:pt>
                <c:pt idx="1">
                  <c:v>9</c:v>
                </c:pt>
                <c:pt idx="2">
                  <c:v>6</c:v>
                </c:pt>
                <c:pt idx="3">
                  <c:v>10</c:v>
                </c:pt>
                <c:pt idx="4">
                  <c:v>8</c:v>
                </c:pt>
                <c:pt idx="5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8937344"/>
        <c:axId val="40004992"/>
      </c:radarChart>
      <c:catAx>
        <c:axId val="98937344"/>
        <c:scaling>
          <c:orientation val="minMax"/>
        </c:scaling>
        <c:delete val="0"/>
        <c:axPos val="b"/>
        <c:majorGridlines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40004992"/>
        <c:crosses val="autoZero"/>
        <c:auto val="1"/>
        <c:lblAlgn val="ctr"/>
        <c:lblOffset val="100"/>
        <c:noMultiLvlLbl val="0"/>
      </c:catAx>
      <c:valAx>
        <c:axId val="40004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98937344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lang="ru-RU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ru-RU"/>
            </a:pPr>
            <a:r>
              <a:rPr lang="ru-RU"/>
              <a:t>Успішність</a:t>
            </a:r>
          </a:p>
        </c:rich>
      </c:tx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surface3DChart>
        <c:wireframe val="0"/>
        <c:ser>
          <c:idx val="0"/>
          <c:order val="0"/>
          <c:tx>
            <c:strRef>
              <c:f>'Достатній рівень'!$B$3</c:f>
              <c:strCache>
                <c:ptCount val="1"/>
                <c:pt idx="0">
                  <c:v>Алгебра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1"/>
          <c:order val="1"/>
          <c:tx>
            <c:strRef>
              <c:f>'Достатній рівень'!$C$3</c:f>
              <c:strCache>
                <c:ptCount val="1"/>
                <c:pt idx="0">
                  <c:v>Фізика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2"/>
          <c:order val="2"/>
          <c:tx>
            <c:strRef>
              <c:f>'Достатній рівень'!$D$3</c:f>
              <c:strCache>
                <c:ptCount val="1"/>
                <c:pt idx="0">
                  <c:v>Хімія</c:v>
                </c:pt>
              </c:strCache>
            </c:strRef>
          </c:tx>
          <c:spPr>
            <a:ln w="25400">
              <a:noFill/>
            </a:ln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рівень'!$D$4:$D$9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4">
                  <c:v>6</c:v>
                </c:pt>
                <c:pt idx="5">
                  <c:v>10</c:v>
                </c:pt>
              </c:numCache>
            </c:numRef>
          </c:val>
        </c:ser>
        <c:ser>
          <c:idx val="3"/>
          <c:order val="3"/>
          <c:tx>
            <c:strRef>
              <c:f>'Достатній рівень'!$E$3</c:f>
              <c:strCache>
                <c:ptCount val="1"/>
                <c:pt idx="0">
                  <c:v>Географія</c:v>
                </c:pt>
              </c:strCache>
            </c:strRef>
          </c:tx>
          <c:spPr>
            <a:ln w="25400">
              <a:noFill/>
            </a:ln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рівень'!$E$4:$E$9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5</c:v>
                </c:pt>
                <c:pt idx="5">
                  <c:v>11</c:v>
                </c:pt>
              </c:numCache>
            </c:numRef>
          </c:val>
        </c:ser>
        <c:ser>
          <c:idx val="4"/>
          <c:order val="4"/>
          <c:tx>
            <c:strRef>
              <c:f>'Достатній рівень'!$F$3</c:f>
              <c:strCache>
                <c:ptCount val="1"/>
                <c:pt idx="0">
                  <c:v>ОБЖД</c:v>
                </c:pt>
              </c:strCache>
            </c:strRef>
          </c:tx>
          <c:spPr>
            <a:ln w="25400">
              <a:noFill/>
            </a:ln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рівень'!$F$4:$F$9</c:f>
              <c:numCache>
                <c:formatCode>General</c:formatCode>
                <c:ptCount val="6"/>
                <c:pt idx="0">
                  <c:v>10</c:v>
                </c:pt>
                <c:pt idx="1">
                  <c:v>9</c:v>
                </c:pt>
                <c:pt idx="2">
                  <c:v>6</c:v>
                </c:pt>
                <c:pt idx="3">
                  <c:v>10</c:v>
                </c:pt>
                <c:pt idx="4">
                  <c:v>8</c:v>
                </c:pt>
                <c:pt idx="5">
                  <c:v>11</c:v>
                </c:pt>
              </c:numCache>
            </c:numRef>
          </c:val>
        </c:ser>
        <c:bandFmts/>
        <c:axId val="39976448"/>
        <c:axId val="40006720"/>
        <c:axId val="39060736"/>
      </c:surface3DChart>
      <c:catAx>
        <c:axId val="39976448"/>
        <c:scaling>
          <c:orientation val="minMax"/>
        </c:scaling>
        <c:delete val="0"/>
        <c:axPos val="b"/>
        <c:majorGridlines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40006720"/>
        <c:crosses val="autoZero"/>
        <c:auto val="1"/>
        <c:lblAlgn val="ctr"/>
        <c:lblOffset val="100"/>
        <c:noMultiLvlLbl val="0"/>
      </c:catAx>
      <c:valAx>
        <c:axId val="400067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39976448"/>
        <c:crosses val="autoZero"/>
        <c:crossBetween val="midCat"/>
      </c:valAx>
      <c:serAx>
        <c:axId val="390607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40006720"/>
        <c:crosses val="autoZero"/>
      </c:serAx>
    </c:plotArea>
    <c:legend>
      <c:legendPos val="r"/>
      <c:overlay val="0"/>
      <c:txPr>
        <a:bodyPr/>
        <a:lstStyle/>
        <a:p>
          <a:pPr rtl="0">
            <a:defRPr lang="ru-RU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lang="ru-RU" sz="1000"/>
          </a:pPr>
          <a:endParaRPr lang="ru-RU"/>
        </a:p>
      </c:txPr>
    </c:title>
    <c:autoTitleDeleted val="0"/>
    <c:plotArea>
      <c:layout/>
      <c:bubbleChart>
        <c:varyColors val="0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invertIfNegative val="0"/>
          <c:xVal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xVal>
          <c:y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yVal>
          <c:bubbleSize>
            <c:numLit>
              <c:formatCode>General</c:formatCode>
              <c:ptCount val="4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</c:numLit>
          </c:bubbleSize>
          <c:bubble3D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40009024"/>
        <c:axId val="40452096"/>
      </c:bubbleChart>
      <c:valAx>
        <c:axId val="40009024"/>
        <c:scaling>
          <c:orientation val="minMax"/>
        </c:scaling>
        <c:delete val="0"/>
        <c:axPos val="b"/>
        <c:majorGridlines/>
        <c:majorTickMark val="none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40452096"/>
        <c:crosses val="autoZero"/>
        <c:crossBetween val="midCat"/>
      </c:valAx>
      <c:valAx>
        <c:axId val="40452096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40009024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ln w="28575">
              <a:noFill/>
            </a:ln>
          </c:spPr>
          <c:invertIfNegative val="0"/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130560"/>
        <c:axId val="40453824"/>
      </c:barChart>
      <c:stockChart>
        <c:ser>
          <c:idx val="1"/>
          <c:order val="1"/>
          <c:spPr>
            <a:ln w="28575">
              <a:noFill/>
            </a:ln>
          </c:spPr>
          <c:marker>
            <c:symbol val="none"/>
          </c:marker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  <c:smooth val="0"/>
        </c:ser>
        <c:ser>
          <c:idx val="2"/>
          <c:order val="2"/>
          <c:spPr>
            <a:ln w="28575">
              <a:noFill/>
            </a:ln>
          </c:spPr>
          <c:marker>
            <c:symbol val="none"/>
          </c:marker>
          <c:val>
            <c:numRef>
              <c:f>'Достатній рівень'!$D$4:$D$9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4">
                  <c:v>6</c:v>
                </c:pt>
                <c:pt idx="5">
                  <c:v>10</c:v>
                </c:pt>
              </c:numCache>
            </c:numRef>
          </c:val>
          <c:smooth val="0"/>
        </c:ser>
        <c:ser>
          <c:idx val="3"/>
          <c:order val="3"/>
          <c:spPr>
            <a:ln w="28575">
              <a:noFill/>
            </a:ln>
          </c:spPr>
          <c:marker>
            <c:symbol val="dot"/>
            <c:size val="5"/>
          </c:marker>
          <c:val>
            <c:numRef>
              <c:f>'Достатній рівень'!$E$4:$E$9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5</c:v>
                </c:pt>
                <c:pt idx="5">
                  <c:v>11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axId val="40131584"/>
        <c:axId val="40454400"/>
      </c:stockChart>
      <c:catAx>
        <c:axId val="401305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40453824"/>
        <c:crosses val="autoZero"/>
        <c:auto val="1"/>
        <c:lblAlgn val="ctr"/>
        <c:lblOffset val="100"/>
        <c:noMultiLvlLbl val="0"/>
      </c:catAx>
      <c:valAx>
        <c:axId val="404538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40130560"/>
        <c:crosses val="autoZero"/>
        <c:crossBetween val="between"/>
      </c:valAx>
      <c:valAx>
        <c:axId val="4045440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40131584"/>
        <c:crosses val="max"/>
        <c:crossBetween val="between"/>
      </c:valAx>
      <c:catAx>
        <c:axId val="40131584"/>
        <c:scaling>
          <c:orientation val="minMax"/>
        </c:scaling>
        <c:delete val="1"/>
        <c:axPos val="b"/>
        <c:majorTickMark val="out"/>
        <c:minorTickMark val="none"/>
        <c:tickLblPos val="nextTo"/>
        <c:crossAx val="40454400"/>
        <c:crosses val="autoZero"/>
        <c:auto val="1"/>
        <c:lblAlgn val="ctr"/>
        <c:lblOffset val="100"/>
        <c:noMultiLvlLbl val="0"/>
      </c:catAx>
    </c:plotArea>
    <c:legend>
      <c:legendPos val="r"/>
      <c:overlay val="0"/>
      <c:txPr>
        <a:bodyPr/>
        <a:lstStyle/>
        <a:p>
          <a:pPr>
            <a:defRPr lang="ru-RU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invertIfNegative val="0"/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0362496"/>
        <c:axId val="40456704"/>
        <c:axId val="39061376"/>
      </c:bar3DChart>
      <c:catAx>
        <c:axId val="403624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40456704"/>
        <c:crosses val="autoZero"/>
        <c:auto val="1"/>
        <c:lblAlgn val="ctr"/>
        <c:lblOffset val="100"/>
        <c:noMultiLvlLbl val="0"/>
      </c:catAx>
      <c:valAx>
        <c:axId val="404567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40362496"/>
        <c:crosses val="autoZero"/>
        <c:crossBetween val="between"/>
      </c:valAx>
      <c:serAx>
        <c:axId val="39061376"/>
        <c:scaling>
          <c:orientation val="minMax"/>
        </c:scaling>
        <c:delete val="1"/>
        <c:axPos val="b"/>
        <c:majorTickMark val="out"/>
        <c:minorTickMark val="none"/>
        <c:tickLblPos val="nextTo"/>
        <c:crossAx val="40456704"/>
        <c:crosses val="autoZero"/>
      </c:serAx>
    </c:plotArea>
    <c:plotVisOnly val="1"/>
    <c:dispBlanksAs val="gap"/>
    <c:showDLblsOverMax val="0"/>
  </c:chart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21273F-77A3-41A9-8D9F-58F4B4AD2158}" type="doc">
      <dgm:prSet loTypeId="urn:microsoft.com/office/officeart/2008/layout/NameandTitleOrganizationalChart" loCatId="hierarchy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619A1FE-36D5-4FD0-A6FD-C48ED88DD4DA}">
      <dgm:prSet phldrT="[Текст]"/>
      <dgm:spPr/>
      <dgm:t>
        <a:bodyPr/>
        <a:lstStyle/>
        <a:p>
          <a:r>
            <a:rPr lang="uk-UA" b="1" dirty="0" smtClean="0"/>
            <a:t>Графіка</a:t>
          </a:r>
          <a:endParaRPr lang="ru-RU" b="1" dirty="0"/>
        </a:p>
      </dgm:t>
    </dgm:pt>
    <dgm:pt modelId="{230F8292-AC68-450B-9572-BE3DB2769D99}" type="parTrans" cxnId="{24EA6494-E635-4DCA-801D-DD2DA2949A7D}">
      <dgm:prSet/>
      <dgm:spPr/>
      <dgm:t>
        <a:bodyPr/>
        <a:lstStyle/>
        <a:p>
          <a:endParaRPr lang="ru-RU" b="1"/>
        </a:p>
      </dgm:t>
    </dgm:pt>
    <dgm:pt modelId="{D3CD30D2-1846-434E-8260-EC176B3194E9}" type="sibTrans" cxnId="{24EA6494-E635-4DCA-801D-DD2DA2949A7D}">
      <dgm:prSet/>
      <dgm:spPr/>
      <dgm:t>
        <a:bodyPr/>
        <a:lstStyle/>
        <a:p>
          <a:endParaRPr lang="ru-RU" b="1"/>
        </a:p>
      </dgm:t>
    </dgm:pt>
    <dgm:pt modelId="{15D19012-7A84-48C9-8B37-80482CC78DBE}">
      <dgm:prSet phldrT="[Текст]"/>
      <dgm:spPr/>
      <dgm:t>
        <a:bodyPr/>
        <a:lstStyle/>
        <a:p>
          <a:r>
            <a:rPr lang="uk-UA" b="1" dirty="0" smtClean="0"/>
            <a:t>Двомірна</a:t>
          </a:r>
          <a:endParaRPr lang="ru-RU" b="1" dirty="0"/>
        </a:p>
      </dgm:t>
    </dgm:pt>
    <dgm:pt modelId="{5873A91D-CA91-400D-9423-5271CF1916B9}" type="parTrans" cxnId="{214EE356-D2C8-4A6B-AB96-7D4C5D41B23E}">
      <dgm:prSet/>
      <dgm:spPr/>
      <dgm:t>
        <a:bodyPr/>
        <a:lstStyle/>
        <a:p>
          <a:endParaRPr lang="ru-RU" b="1"/>
        </a:p>
      </dgm:t>
    </dgm:pt>
    <dgm:pt modelId="{9D5A812D-D4CB-4258-90B5-5CB8F964D4B7}" type="sibTrans" cxnId="{214EE356-D2C8-4A6B-AB96-7D4C5D41B23E}">
      <dgm:prSet/>
      <dgm:spPr/>
      <dgm:t>
        <a:bodyPr/>
        <a:lstStyle/>
        <a:p>
          <a:endParaRPr lang="ru-RU" b="1"/>
        </a:p>
      </dgm:t>
    </dgm:pt>
    <dgm:pt modelId="{323A3B44-7CD0-4BB4-B90C-5BF3D8F32086}">
      <dgm:prSet phldrT="[Текст]"/>
      <dgm:spPr/>
      <dgm:t>
        <a:bodyPr/>
        <a:lstStyle/>
        <a:p>
          <a:r>
            <a:rPr lang="uk-UA" b="1" dirty="0" smtClean="0"/>
            <a:t>3</a:t>
          </a:r>
          <a:r>
            <a:rPr lang="en-US" b="1" dirty="0" smtClean="0"/>
            <a:t>D</a:t>
          </a:r>
          <a:r>
            <a:rPr lang="uk-UA" b="1" dirty="0" err="1" smtClean="0"/>
            <a:t>-графіка</a:t>
          </a:r>
          <a:endParaRPr lang="ru-RU" b="1" dirty="0"/>
        </a:p>
      </dgm:t>
    </dgm:pt>
    <dgm:pt modelId="{4CE55A67-2364-4CBE-9E74-72CC1AC2BE02}" type="parTrans" cxnId="{7EEE86EC-D3FA-4DFA-9665-50539E3A88E1}">
      <dgm:prSet/>
      <dgm:spPr/>
      <dgm:t>
        <a:bodyPr/>
        <a:lstStyle/>
        <a:p>
          <a:endParaRPr lang="ru-RU" b="1"/>
        </a:p>
      </dgm:t>
    </dgm:pt>
    <dgm:pt modelId="{D8EC8C0B-7FF6-4564-A7EC-541F81D2BCBB}" type="sibTrans" cxnId="{7EEE86EC-D3FA-4DFA-9665-50539E3A88E1}">
      <dgm:prSet/>
      <dgm:spPr/>
      <dgm:t>
        <a:bodyPr/>
        <a:lstStyle/>
        <a:p>
          <a:endParaRPr lang="ru-RU" b="1"/>
        </a:p>
      </dgm:t>
    </dgm:pt>
    <dgm:pt modelId="{6B8FC688-2512-4F10-95CB-EBE857C2131D}" type="asst">
      <dgm:prSet/>
      <dgm:spPr/>
      <dgm:t>
        <a:bodyPr/>
        <a:lstStyle/>
        <a:p>
          <a:r>
            <a:rPr lang="uk-UA" b="1" dirty="0" smtClean="0">
              <a:hlinkClick xmlns:r="http://schemas.openxmlformats.org/officeDocument/2006/relationships" r:id="rId1" action="ppaction://hlinksldjump"/>
            </a:rPr>
            <a:t>Растрова</a:t>
          </a:r>
          <a:endParaRPr lang="ru-RU" b="1" dirty="0"/>
        </a:p>
      </dgm:t>
    </dgm:pt>
    <dgm:pt modelId="{2333F68A-C6F1-4AB2-8887-D72300E8E408}" type="parTrans" cxnId="{0A172781-4B85-415D-857E-D7463D603FB4}">
      <dgm:prSet/>
      <dgm:spPr/>
      <dgm:t>
        <a:bodyPr/>
        <a:lstStyle/>
        <a:p>
          <a:endParaRPr lang="ru-RU" b="1"/>
        </a:p>
      </dgm:t>
    </dgm:pt>
    <dgm:pt modelId="{A030A5C1-2CF6-49C9-8FA8-157C6F7C67AA}" type="sibTrans" cxnId="{0A172781-4B85-415D-857E-D7463D603FB4}">
      <dgm:prSet/>
      <dgm:spPr/>
      <dgm:t>
        <a:bodyPr/>
        <a:lstStyle/>
        <a:p>
          <a:endParaRPr lang="ru-RU" b="1"/>
        </a:p>
      </dgm:t>
    </dgm:pt>
    <dgm:pt modelId="{90BAF7EB-D113-482C-B298-945DEA0C6E83}" type="asst">
      <dgm:prSet/>
      <dgm:spPr/>
      <dgm:t>
        <a:bodyPr/>
        <a:lstStyle/>
        <a:p>
          <a:r>
            <a:rPr lang="uk-UA" b="1" dirty="0" smtClean="0"/>
            <a:t>Векторна</a:t>
          </a:r>
          <a:endParaRPr lang="ru-RU" b="1" dirty="0"/>
        </a:p>
      </dgm:t>
    </dgm:pt>
    <dgm:pt modelId="{8B2F022E-C536-4A3E-88F7-B64611C16781}" type="parTrans" cxnId="{D311F66E-1A51-4B99-BE8B-2E6C4F9A39C3}">
      <dgm:prSet/>
      <dgm:spPr/>
      <dgm:t>
        <a:bodyPr/>
        <a:lstStyle/>
        <a:p>
          <a:endParaRPr lang="ru-RU" b="1"/>
        </a:p>
      </dgm:t>
    </dgm:pt>
    <dgm:pt modelId="{4A3C713C-8691-447C-A6B2-A0DE70D0FFDF}" type="sibTrans" cxnId="{D311F66E-1A51-4B99-BE8B-2E6C4F9A39C3}">
      <dgm:prSet/>
      <dgm:spPr/>
      <dgm:t>
        <a:bodyPr/>
        <a:lstStyle/>
        <a:p>
          <a:endParaRPr lang="ru-RU" b="1"/>
        </a:p>
      </dgm:t>
    </dgm:pt>
    <dgm:pt modelId="{532475BE-25E9-4A5A-B064-5A921B399E52}" type="asst">
      <dgm:prSet/>
      <dgm:spPr/>
      <dgm:t>
        <a:bodyPr/>
        <a:lstStyle/>
        <a:p>
          <a:r>
            <a:rPr lang="uk-UA" b="1" dirty="0" smtClean="0"/>
            <a:t>Фрактальна</a:t>
          </a:r>
          <a:endParaRPr lang="ru-RU" b="1" dirty="0"/>
        </a:p>
      </dgm:t>
    </dgm:pt>
    <dgm:pt modelId="{5F3A3055-BCC9-4963-9860-2003A8DA386B}" type="parTrans" cxnId="{8189077B-4B4A-4CEE-ACB6-CD039F23A469}">
      <dgm:prSet/>
      <dgm:spPr/>
      <dgm:t>
        <a:bodyPr/>
        <a:lstStyle/>
        <a:p>
          <a:endParaRPr lang="ru-RU" b="1"/>
        </a:p>
      </dgm:t>
    </dgm:pt>
    <dgm:pt modelId="{E6581425-315C-4B81-89ED-DA9EAD169A09}" type="sibTrans" cxnId="{8189077B-4B4A-4CEE-ACB6-CD039F23A469}">
      <dgm:prSet/>
      <dgm:spPr/>
      <dgm:t>
        <a:bodyPr/>
        <a:lstStyle/>
        <a:p>
          <a:endParaRPr lang="ru-RU" b="1"/>
        </a:p>
      </dgm:t>
    </dgm:pt>
    <dgm:pt modelId="{81C578B5-4534-4281-9B44-D9FCD7989534}" type="pres">
      <dgm:prSet presAssocID="{C221273F-77A3-41A9-8D9F-58F4B4AD215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31DE1D8-A010-4526-AD48-9F007FFBF2B5}" type="pres">
      <dgm:prSet presAssocID="{4619A1FE-36D5-4FD0-A6FD-C48ED88DD4DA}" presName="hierRoot1" presStyleCnt="0">
        <dgm:presLayoutVars>
          <dgm:hierBranch val="init"/>
        </dgm:presLayoutVars>
      </dgm:prSet>
      <dgm:spPr/>
    </dgm:pt>
    <dgm:pt modelId="{F3F7CA9A-ECD6-4FE5-AC02-214D43359ED2}" type="pres">
      <dgm:prSet presAssocID="{4619A1FE-36D5-4FD0-A6FD-C48ED88DD4DA}" presName="rootComposite1" presStyleCnt="0"/>
      <dgm:spPr/>
    </dgm:pt>
    <dgm:pt modelId="{E42B112B-1AF0-4039-A7D7-E16D4A2E7968}" type="pres">
      <dgm:prSet presAssocID="{4619A1FE-36D5-4FD0-A6FD-C48ED88DD4DA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2E14B6C9-770F-4C3D-A5A0-B054F91045F2}" type="pres">
      <dgm:prSet presAssocID="{4619A1FE-36D5-4FD0-A6FD-C48ED88DD4DA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CD84AD12-419F-419C-8B73-5E0FF7F882DB}" type="pres">
      <dgm:prSet presAssocID="{4619A1FE-36D5-4FD0-A6FD-C48ED88DD4DA}" presName="rootConnector1" presStyleLbl="node1" presStyleIdx="0" presStyleCnt="2"/>
      <dgm:spPr/>
      <dgm:t>
        <a:bodyPr/>
        <a:lstStyle/>
        <a:p>
          <a:endParaRPr lang="ru-RU"/>
        </a:p>
      </dgm:t>
    </dgm:pt>
    <dgm:pt modelId="{2D4AEEDB-D520-42C4-8E6B-5A89FEE47673}" type="pres">
      <dgm:prSet presAssocID="{4619A1FE-36D5-4FD0-A6FD-C48ED88DD4DA}" presName="hierChild2" presStyleCnt="0"/>
      <dgm:spPr/>
    </dgm:pt>
    <dgm:pt modelId="{8D215397-A637-43B8-9CE5-506F61B8FA4A}" type="pres">
      <dgm:prSet presAssocID="{5873A91D-CA91-400D-9423-5271CF1916B9}" presName="Name37" presStyleLbl="parChTrans1D2" presStyleIdx="0" presStyleCnt="2"/>
      <dgm:spPr/>
      <dgm:t>
        <a:bodyPr/>
        <a:lstStyle/>
        <a:p>
          <a:endParaRPr lang="ru-RU"/>
        </a:p>
      </dgm:t>
    </dgm:pt>
    <dgm:pt modelId="{4665DAFB-A81A-4717-A99B-97FB1E3D94DB}" type="pres">
      <dgm:prSet presAssocID="{15D19012-7A84-48C9-8B37-80482CC78DBE}" presName="hierRoot2" presStyleCnt="0">
        <dgm:presLayoutVars>
          <dgm:hierBranch val="init"/>
        </dgm:presLayoutVars>
      </dgm:prSet>
      <dgm:spPr/>
    </dgm:pt>
    <dgm:pt modelId="{E411F3C6-4AA8-4EA2-A1F9-81DA98CCCF1D}" type="pres">
      <dgm:prSet presAssocID="{15D19012-7A84-48C9-8B37-80482CC78DBE}" presName="rootComposite" presStyleCnt="0"/>
      <dgm:spPr/>
    </dgm:pt>
    <dgm:pt modelId="{C66F632C-1EEE-4AA0-A897-FE526985FE43}" type="pres">
      <dgm:prSet presAssocID="{15D19012-7A84-48C9-8B37-80482CC78DBE}" presName="rootText" presStyleLbl="node1" presStyleIdx="0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EA095CAB-06AC-4D3E-B3DF-BA3575C323D9}" type="pres">
      <dgm:prSet presAssocID="{15D19012-7A84-48C9-8B37-80482CC78DBE}" presName="titleText2" presStyleLbl="fgAcc1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379B9B85-65D3-4562-B051-1587378D2BFE}" type="pres">
      <dgm:prSet presAssocID="{15D19012-7A84-48C9-8B37-80482CC78DBE}" presName="rootConnector" presStyleLbl="node2" presStyleIdx="0" presStyleCnt="0"/>
      <dgm:spPr/>
      <dgm:t>
        <a:bodyPr/>
        <a:lstStyle/>
        <a:p>
          <a:endParaRPr lang="ru-RU"/>
        </a:p>
      </dgm:t>
    </dgm:pt>
    <dgm:pt modelId="{76C374A6-FD80-4690-B4D4-37F29DD8009F}" type="pres">
      <dgm:prSet presAssocID="{15D19012-7A84-48C9-8B37-80482CC78DBE}" presName="hierChild4" presStyleCnt="0"/>
      <dgm:spPr/>
    </dgm:pt>
    <dgm:pt modelId="{209BFB6A-A30E-49F3-B110-03A56E831650}" type="pres">
      <dgm:prSet presAssocID="{15D19012-7A84-48C9-8B37-80482CC78DBE}" presName="hierChild5" presStyleCnt="0"/>
      <dgm:spPr/>
    </dgm:pt>
    <dgm:pt modelId="{051277C6-310D-4A8F-8553-FBABEB776E3D}" type="pres">
      <dgm:prSet presAssocID="{2333F68A-C6F1-4AB2-8887-D72300E8E408}" presName="Name96" presStyleLbl="parChTrans1D3" presStyleIdx="0" presStyleCnt="3"/>
      <dgm:spPr/>
      <dgm:t>
        <a:bodyPr/>
        <a:lstStyle/>
        <a:p>
          <a:endParaRPr lang="ru-RU"/>
        </a:p>
      </dgm:t>
    </dgm:pt>
    <dgm:pt modelId="{F399E5E5-258C-4A18-B404-27553FF069CD}" type="pres">
      <dgm:prSet presAssocID="{6B8FC688-2512-4F10-95CB-EBE857C2131D}" presName="hierRoot3" presStyleCnt="0">
        <dgm:presLayoutVars>
          <dgm:hierBranch val="init"/>
        </dgm:presLayoutVars>
      </dgm:prSet>
      <dgm:spPr/>
    </dgm:pt>
    <dgm:pt modelId="{AF6EC36F-E173-4A7F-87DF-773F5AD9D893}" type="pres">
      <dgm:prSet presAssocID="{6B8FC688-2512-4F10-95CB-EBE857C2131D}" presName="rootComposite3" presStyleCnt="0"/>
      <dgm:spPr/>
    </dgm:pt>
    <dgm:pt modelId="{A5CE7108-5D65-453C-BF58-F917BB2A3A1D}" type="pres">
      <dgm:prSet presAssocID="{6B8FC688-2512-4F10-95CB-EBE857C2131D}" presName="rootText3" presStyleLbl="asst1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7A3BEC-FC60-498F-A570-D5D8094E7A49}" type="pres">
      <dgm:prSet presAssocID="{6B8FC688-2512-4F10-95CB-EBE857C2131D}" presName="titleText3" presStyleLbl="fgAcc2" presStyleIdx="0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7EDAD72-5D79-4CD8-9D53-E8F8DEB765FF}" type="pres">
      <dgm:prSet presAssocID="{6B8FC688-2512-4F10-95CB-EBE857C2131D}" presName="rootConnector3" presStyleLbl="asst2" presStyleIdx="0" presStyleCnt="0"/>
      <dgm:spPr/>
      <dgm:t>
        <a:bodyPr/>
        <a:lstStyle/>
        <a:p>
          <a:endParaRPr lang="ru-RU"/>
        </a:p>
      </dgm:t>
    </dgm:pt>
    <dgm:pt modelId="{0D031DC5-2F9B-48F6-A105-F83C109BDCE0}" type="pres">
      <dgm:prSet presAssocID="{6B8FC688-2512-4F10-95CB-EBE857C2131D}" presName="hierChild6" presStyleCnt="0"/>
      <dgm:spPr/>
    </dgm:pt>
    <dgm:pt modelId="{A0A80815-5A94-4FB3-BB52-D041EAA18FE5}" type="pres">
      <dgm:prSet presAssocID="{6B8FC688-2512-4F10-95CB-EBE857C2131D}" presName="hierChild7" presStyleCnt="0"/>
      <dgm:spPr/>
    </dgm:pt>
    <dgm:pt modelId="{5E7E3418-CD73-4984-8566-F2E6F99AAF0A}" type="pres">
      <dgm:prSet presAssocID="{8B2F022E-C536-4A3E-88F7-B64611C16781}" presName="Name96" presStyleLbl="parChTrans1D3" presStyleIdx="1" presStyleCnt="3"/>
      <dgm:spPr/>
      <dgm:t>
        <a:bodyPr/>
        <a:lstStyle/>
        <a:p>
          <a:endParaRPr lang="ru-RU"/>
        </a:p>
      </dgm:t>
    </dgm:pt>
    <dgm:pt modelId="{337025D6-14E9-4434-B54B-393EBFB4FFAE}" type="pres">
      <dgm:prSet presAssocID="{90BAF7EB-D113-482C-B298-945DEA0C6E83}" presName="hierRoot3" presStyleCnt="0">
        <dgm:presLayoutVars>
          <dgm:hierBranch val="init"/>
        </dgm:presLayoutVars>
      </dgm:prSet>
      <dgm:spPr/>
    </dgm:pt>
    <dgm:pt modelId="{BE1F917D-CEE8-4273-89AB-4A9C89114C92}" type="pres">
      <dgm:prSet presAssocID="{90BAF7EB-D113-482C-B298-945DEA0C6E83}" presName="rootComposite3" presStyleCnt="0"/>
      <dgm:spPr/>
    </dgm:pt>
    <dgm:pt modelId="{DA8A6764-61C3-4DC8-88A7-346973737DC1}" type="pres">
      <dgm:prSet presAssocID="{90BAF7EB-D113-482C-B298-945DEA0C6E83}" presName="rootText3" presStyleLbl="asst1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CAC042-283A-4840-BC20-B218534AA84B}" type="pres">
      <dgm:prSet presAssocID="{90BAF7EB-D113-482C-B298-945DEA0C6E83}" presName="titleText3" presStyleLbl="fgAcc2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E88F0DC-6C1C-4BCE-9884-7F1278128E73}" type="pres">
      <dgm:prSet presAssocID="{90BAF7EB-D113-482C-B298-945DEA0C6E83}" presName="rootConnector3" presStyleLbl="asst2" presStyleIdx="0" presStyleCnt="0"/>
      <dgm:spPr/>
      <dgm:t>
        <a:bodyPr/>
        <a:lstStyle/>
        <a:p>
          <a:endParaRPr lang="ru-RU"/>
        </a:p>
      </dgm:t>
    </dgm:pt>
    <dgm:pt modelId="{836F8234-47EC-40E4-88A7-76EB73EC2761}" type="pres">
      <dgm:prSet presAssocID="{90BAF7EB-D113-482C-B298-945DEA0C6E83}" presName="hierChild6" presStyleCnt="0"/>
      <dgm:spPr/>
    </dgm:pt>
    <dgm:pt modelId="{614CC0A4-15C3-4371-A56E-320FC45A527F}" type="pres">
      <dgm:prSet presAssocID="{90BAF7EB-D113-482C-B298-945DEA0C6E83}" presName="hierChild7" presStyleCnt="0"/>
      <dgm:spPr/>
    </dgm:pt>
    <dgm:pt modelId="{5DC4BE58-BE11-4DA8-AC93-1833CD6ACE23}" type="pres">
      <dgm:prSet presAssocID="{5F3A3055-BCC9-4963-9860-2003A8DA386B}" presName="Name96" presStyleLbl="parChTrans1D3" presStyleIdx="2" presStyleCnt="3"/>
      <dgm:spPr/>
      <dgm:t>
        <a:bodyPr/>
        <a:lstStyle/>
        <a:p>
          <a:endParaRPr lang="ru-RU"/>
        </a:p>
      </dgm:t>
    </dgm:pt>
    <dgm:pt modelId="{82CEF709-7C37-45CA-863E-8D41EC4CF5ED}" type="pres">
      <dgm:prSet presAssocID="{532475BE-25E9-4A5A-B064-5A921B399E52}" presName="hierRoot3" presStyleCnt="0">
        <dgm:presLayoutVars>
          <dgm:hierBranch val="init"/>
        </dgm:presLayoutVars>
      </dgm:prSet>
      <dgm:spPr/>
    </dgm:pt>
    <dgm:pt modelId="{B9B73487-F98D-4015-909C-3C6842EB48A3}" type="pres">
      <dgm:prSet presAssocID="{532475BE-25E9-4A5A-B064-5A921B399E52}" presName="rootComposite3" presStyleCnt="0"/>
      <dgm:spPr/>
    </dgm:pt>
    <dgm:pt modelId="{B764C2EE-E14D-4396-AF12-310423BE22E7}" type="pres">
      <dgm:prSet presAssocID="{532475BE-25E9-4A5A-B064-5A921B399E52}" presName="rootText3" presStyleLbl="asst1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0B86186-AEFE-4AE8-890A-E77E929A67ED}" type="pres">
      <dgm:prSet presAssocID="{532475BE-25E9-4A5A-B064-5A921B399E52}" presName="titleText3" presStyleLbl="fgAcc2" presStyleIdx="2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4F5E998B-CF94-4A15-AAE5-6A8F7347460A}" type="pres">
      <dgm:prSet presAssocID="{532475BE-25E9-4A5A-B064-5A921B399E52}" presName="rootConnector3" presStyleLbl="asst2" presStyleIdx="0" presStyleCnt="0"/>
      <dgm:spPr/>
      <dgm:t>
        <a:bodyPr/>
        <a:lstStyle/>
        <a:p>
          <a:endParaRPr lang="ru-RU"/>
        </a:p>
      </dgm:t>
    </dgm:pt>
    <dgm:pt modelId="{08DDB3A1-3CA8-4204-8685-2B734F3A6233}" type="pres">
      <dgm:prSet presAssocID="{532475BE-25E9-4A5A-B064-5A921B399E52}" presName="hierChild6" presStyleCnt="0"/>
      <dgm:spPr/>
    </dgm:pt>
    <dgm:pt modelId="{2C6CEC0D-41D4-4ABC-8421-6D8E5E6AD9BE}" type="pres">
      <dgm:prSet presAssocID="{532475BE-25E9-4A5A-B064-5A921B399E52}" presName="hierChild7" presStyleCnt="0"/>
      <dgm:spPr/>
    </dgm:pt>
    <dgm:pt modelId="{69E814E9-A7D7-4D36-8266-5667C3F1CD93}" type="pres">
      <dgm:prSet presAssocID="{4CE55A67-2364-4CBE-9E74-72CC1AC2BE02}" presName="Name37" presStyleLbl="parChTrans1D2" presStyleIdx="1" presStyleCnt="2"/>
      <dgm:spPr/>
      <dgm:t>
        <a:bodyPr/>
        <a:lstStyle/>
        <a:p>
          <a:endParaRPr lang="ru-RU"/>
        </a:p>
      </dgm:t>
    </dgm:pt>
    <dgm:pt modelId="{BEF7E4FF-0BB9-468A-89C2-07141EC78FA3}" type="pres">
      <dgm:prSet presAssocID="{323A3B44-7CD0-4BB4-B90C-5BF3D8F32086}" presName="hierRoot2" presStyleCnt="0">
        <dgm:presLayoutVars>
          <dgm:hierBranch val="init"/>
        </dgm:presLayoutVars>
      </dgm:prSet>
      <dgm:spPr/>
    </dgm:pt>
    <dgm:pt modelId="{497089A7-A9A6-491B-A906-E10703002A80}" type="pres">
      <dgm:prSet presAssocID="{323A3B44-7CD0-4BB4-B90C-5BF3D8F32086}" presName="rootComposite" presStyleCnt="0"/>
      <dgm:spPr/>
    </dgm:pt>
    <dgm:pt modelId="{1F37A995-055B-475B-9F0F-FA2CA19B133A}" type="pres">
      <dgm:prSet presAssocID="{323A3B44-7CD0-4BB4-B90C-5BF3D8F32086}" presName="rootText" presStyleLbl="node1" presStyleIdx="1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E11F7FF1-2CBA-42E6-96F6-4151267E296E}" type="pres">
      <dgm:prSet presAssocID="{323A3B44-7CD0-4BB4-B90C-5BF3D8F32086}" presName="titleText2" presStyleLbl="fgAcc1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0159DAE-C15D-497E-9FC5-453A5D8C8DCF}" type="pres">
      <dgm:prSet presAssocID="{323A3B44-7CD0-4BB4-B90C-5BF3D8F32086}" presName="rootConnector" presStyleLbl="node2" presStyleIdx="0" presStyleCnt="0"/>
      <dgm:spPr/>
      <dgm:t>
        <a:bodyPr/>
        <a:lstStyle/>
        <a:p>
          <a:endParaRPr lang="ru-RU"/>
        </a:p>
      </dgm:t>
    </dgm:pt>
    <dgm:pt modelId="{1F93FA51-349B-400B-AD95-06FFA1C55B88}" type="pres">
      <dgm:prSet presAssocID="{323A3B44-7CD0-4BB4-B90C-5BF3D8F32086}" presName="hierChild4" presStyleCnt="0"/>
      <dgm:spPr/>
    </dgm:pt>
    <dgm:pt modelId="{3B1A9E83-8D65-44EF-A0B7-4DCDAAE053D0}" type="pres">
      <dgm:prSet presAssocID="{323A3B44-7CD0-4BB4-B90C-5BF3D8F32086}" presName="hierChild5" presStyleCnt="0"/>
      <dgm:spPr/>
    </dgm:pt>
    <dgm:pt modelId="{A1046CB3-4CF5-448B-ABB8-A9989A4BD463}" type="pres">
      <dgm:prSet presAssocID="{4619A1FE-36D5-4FD0-A6FD-C48ED88DD4DA}" presName="hierChild3" presStyleCnt="0"/>
      <dgm:spPr/>
    </dgm:pt>
  </dgm:ptLst>
  <dgm:cxnLst>
    <dgm:cxn modelId="{72A0EB78-8F06-4254-84F1-B7A8A4363796}" type="presOf" srcId="{C221273F-77A3-41A9-8D9F-58F4B4AD2158}" destId="{81C578B5-4534-4281-9B44-D9FCD7989534}" srcOrd="0" destOrd="0" presId="urn:microsoft.com/office/officeart/2008/layout/NameandTitleOrganizationalChart"/>
    <dgm:cxn modelId="{8D6568EA-556E-414B-A444-19ECAADD6E47}" type="presOf" srcId="{15D19012-7A84-48C9-8B37-80482CC78DBE}" destId="{C66F632C-1EEE-4AA0-A897-FE526985FE43}" srcOrd="0" destOrd="0" presId="urn:microsoft.com/office/officeart/2008/layout/NameandTitleOrganizationalChart"/>
    <dgm:cxn modelId="{24EA6494-E635-4DCA-801D-DD2DA2949A7D}" srcId="{C221273F-77A3-41A9-8D9F-58F4B4AD2158}" destId="{4619A1FE-36D5-4FD0-A6FD-C48ED88DD4DA}" srcOrd="0" destOrd="0" parTransId="{230F8292-AC68-450B-9572-BE3DB2769D99}" sibTransId="{D3CD30D2-1846-434E-8260-EC176B3194E9}"/>
    <dgm:cxn modelId="{C0D33F6A-1C29-4A74-A7EF-05E9ADF169DC}" type="presOf" srcId="{5873A91D-CA91-400D-9423-5271CF1916B9}" destId="{8D215397-A637-43B8-9CE5-506F61B8FA4A}" srcOrd="0" destOrd="0" presId="urn:microsoft.com/office/officeart/2008/layout/NameandTitleOrganizationalChart"/>
    <dgm:cxn modelId="{21CF8197-C36F-41E6-860E-0CF5F4F8C532}" type="presOf" srcId="{D3CD30D2-1846-434E-8260-EC176B3194E9}" destId="{2E14B6C9-770F-4C3D-A5A0-B054F91045F2}" srcOrd="0" destOrd="0" presId="urn:microsoft.com/office/officeart/2008/layout/NameandTitleOrganizationalChart"/>
    <dgm:cxn modelId="{0A907295-6DFB-4D96-B665-AC6700FC4D25}" type="presOf" srcId="{532475BE-25E9-4A5A-B064-5A921B399E52}" destId="{B764C2EE-E14D-4396-AF12-310423BE22E7}" srcOrd="0" destOrd="0" presId="urn:microsoft.com/office/officeart/2008/layout/NameandTitleOrganizationalChart"/>
    <dgm:cxn modelId="{22F21D88-BE78-43E7-993C-B14EC933BB9C}" type="presOf" srcId="{323A3B44-7CD0-4BB4-B90C-5BF3D8F32086}" destId="{1F37A995-055B-475B-9F0F-FA2CA19B133A}" srcOrd="0" destOrd="0" presId="urn:microsoft.com/office/officeart/2008/layout/NameandTitleOrganizationalChart"/>
    <dgm:cxn modelId="{7EEE86EC-D3FA-4DFA-9665-50539E3A88E1}" srcId="{4619A1FE-36D5-4FD0-A6FD-C48ED88DD4DA}" destId="{323A3B44-7CD0-4BB4-B90C-5BF3D8F32086}" srcOrd="1" destOrd="0" parTransId="{4CE55A67-2364-4CBE-9E74-72CC1AC2BE02}" sibTransId="{D8EC8C0B-7FF6-4564-A7EC-541F81D2BCBB}"/>
    <dgm:cxn modelId="{F9A2E65E-6F35-48DE-86F1-6D6BB0022A32}" type="presOf" srcId="{4619A1FE-36D5-4FD0-A6FD-C48ED88DD4DA}" destId="{CD84AD12-419F-419C-8B73-5E0FF7F882DB}" srcOrd="1" destOrd="0" presId="urn:microsoft.com/office/officeart/2008/layout/NameandTitleOrganizationalChart"/>
    <dgm:cxn modelId="{F86FCC1F-BC10-4D58-A827-A7844FCE9AC3}" type="presOf" srcId="{5F3A3055-BCC9-4963-9860-2003A8DA386B}" destId="{5DC4BE58-BE11-4DA8-AC93-1833CD6ACE23}" srcOrd="0" destOrd="0" presId="urn:microsoft.com/office/officeart/2008/layout/NameandTitleOrganizationalChart"/>
    <dgm:cxn modelId="{97B5F7F8-EF0C-409B-9159-77CB817ECB0C}" type="presOf" srcId="{4A3C713C-8691-447C-A6B2-A0DE70D0FFDF}" destId="{72CAC042-283A-4840-BC20-B218534AA84B}" srcOrd="0" destOrd="0" presId="urn:microsoft.com/office/officeart/2008/layout/NameandTitleOrganizationalChart"/>
    <dgm:cxn modelId="{09D9A7AD-2E82-4BC0-A6C6-24814CDF8939}" type="presOf" srcId="{90BAF7EB-D113-482C-B298-945DEA0C6E83}" destId="{DA8A6764-61C3-4DC8-88A7-346973737DC1}" srcOrd="0" destOrd="0" presId="urn:microsoft.com/office/officeart/2008/layout/NameandTitleOrganizationalChart"/>
    <dgm:cxn modelId="{214EE356-D2C8-4A6B-AB96-7D4C5D41B23E}" srcId="{4619A1FE-36D5-4FD0-A6FD-C48ED88DD4DA}" destId="{15D19012-7A84-48C9-8B37-80482CC78DBE}" srcOrd="0" destOrd="0" parTransId="{5873A91D-CA91-400D-9423-5271CF1916B9}" sibTransId="{9D5A812D-D4CB-4258-90B5-5CB8F964D4B7}"/>
    <dgm:cxn modelId="{E9A1F1BA-7E1E-4158-89EB-EA77C68EB909}" type="presOf" srcId="{90BAF7EB-D113-482C-B298-945DEA0C6E83}" destId="{FE88F0DC-6C1C-4BCE-9884-7F1278128E73}" srcOrd="1" destOrd="0" presId="urn:microsoft.com/office/officeart/2008/layout/NameandTitleOrganizationalChart"/>
    <dgm:cxn modelId="{9E76000B-C14C-4777-9455-C1716B4CB774}" type="presOf" srcId="{323A3B44-7CD0-4BB4-B90C-5BF3D8F32086}" destId="{B0159DAE-C15D-497E-9FC5-453A5D8C8DCF}" srcOrd="1" destOrd="0" presId="urn:microsoft.com/office/officeart/2008/layout/NameandTitleOrganizationalChart"/>
    <dgm:cxn modelId="{6C4962E0-D3CC-40BF-B544-3E5E3D3340FC}" type="presOf" srcId="{2333F68A-C6F1-4AB2-8887-D72300E8E408}" destId="{051277C6-310D-4A8F-8553-FBABEB776E3D}" srcOrd="0" destOrd="0" presId="urn:microsoft.com/office/officeart/2008/layout/NameandTitleOrganizationalChart"/>
    <dgm:cxn modelId="{94280A1D-A655-4C3E-BE8A-0243FF778FAA}" type="presOf" srcId="{6B8FC688-2512-4F10-95CB-EBE857C2131D}" destId="{07EDAD72-5D79-4CD8-9D53-E8F8DEB765FF}" srcOrd="1" destOrd="0" presId="urn:microsoft.com/office/officeart/2008/layout/NameandTitleOrganizationalChart"/>
    <dgm:cxn modelId="{8EC988DC-4DDE-4919-AD10-AC3B0F7FD50F}" type="presOf" srcId="{A030A5C1-2CF6-49C9-8FA8-157C6F7C67AA}" destId="{BB7A3BEC-FC60-498F-A570-D5D8094E7A49}" srcOrd="0" destOrd="0" presId="urn:microsoft.com/office/officeart/2008/layout/NameandTitleOrganizationalChart"/>
    <dgm:cxn modelId="{8189077B-4B4A-4CEE-ACB6-CD039F23A469}" srcId="{15D19012-7A84-48C9-8B37-80482CC78DBE}" destId="{532475BE-25E9-4A5A-B064-5A921B399E52}" srcOrd="2" destOrd="0" parTransId="{5F3A3055-BCC9-4963-9860-2003A8DA386B}" sibTransId="{E6581425-315C-4B81-89ED-DA9EAD169A09}"/>
    <dgm:cxn modelId="{032D94FA-8FA5-4D21-A6D1-CD75BB5630B6}" type="presOf" srcId="{4CE55A67-2364-4CBE-9E74-72CC1AC2BE02}" destId="{69E814E9-A7D7-4D36-8266-5667C3F1CD93}" srcOrd="0" destOrd="0" presId="urn:microsoft.com/office/officeart/2008/layout/NameandTitleOrganizationalChart"/>
    <dgm:cxn modelId="{D311F66E-1A51-4B99-BE8B-2E6C4F9A39C3}" srcId="{15D19012-7A84-48C9-8B37-80482CC78DBE}" destId="{90BAF7EB-D113-482C-B298-945DEA0C6E83}" srcOrd="1" destOrd="0" parTransId="{8B2F022E-C536-4A3E-88F7-B64611C16781}" sibTransId="{4A3C713C-8691-447C-A6B2-A0DE70D0FFDF}"/>
    <dgm:cxn modelId="{D3AC5F68-A862-4082-94FF-692FA148A593}" type="presOf" srcId="{6B8FC688-2512-4F10-95CB-EBE857C2131D}" destId="{A5CE7108-5D65-453C-BF58-F917BB2A3A1D}" srcOrd="0" destOrd="0" presId="urn:microsoft.com/office/officeart/2008/layout/NameandTitleOrganizationalChart"/>
    <dgm:cxn modelId="{4D826A1B-EF8E-40D0-95D3-31DAF8297BB9}" type="presOf" srcId="{15D19012-7A84-48C9-8B37-80482CC78DBE}" destId="{379B9B85-65D3-4562-B051-1587378D2BFE}" srcOrd="1" destOrd="0" presId="urn:microsoft.com/office/officeart/2008/layout/NameandTitleOrganizationalChart"/>
    <dgm:cxn modelId="{A2E010D7-4A89-4065-849A-0137ECE1436A}" type="presOf" srcId="{D8EC8C0B-7FF6-4564-A7EC-541F81D2BCBB}" destId="{E11F7FF1-2CBA-42E6-96F6-4151267E296E}" srcOrd="0" destOrd="0" presId="urn:microsoft.com/office/officeart/2008/layout/NameandTitleOrganizationalChart"/>
    <dgm:cxn modelId="{B5C2E00F-0C64-40F5-B5FC-C4E72B8664F4}" type="presOf" srcId="{4619A1FE-36D5-4FD0-A6FD-C48ED88DD4DA}" destId="{E42B112B-1AF0-4039-A7D7-E16D4A2E7968}" srcOrd="0" destOrd="0" presId="urn:microsoft.com/office/officeart/2008/layout/NameandTitleOrganizationalChart"/>
    <dgm:cxn modelId="{0A172781-4B85-415D-857E-D7463D603FB4}" srcId="{15D19012-7A84-48C9-8B37-80482CC78DBE}" destId="{6B8FC688-2512-4F10-95CB-EBE857C2131D}" srcOrd="0" destOrd="0" parTransId="{2333F68A-C6F1-4AB2-8887-D72300E8E408}" sibTransId="{A030A5C1-2CF6-49C9-8FA8-157C6F7C67AA}"/>
    <dgm:cxn modelId="{6ED16450-1FD3-4CA6-86B8-3EBF09B8CD3E}" type="presOf" srcId="{8B2F022E-C536-4A3E-88F7-B64611C16781}" destId="{5E7E3418-CD73-4984-8566-F2E6F99AAF0A}" srcOrd="0" destOrd="0" presId="urn:microsoft.com/office/officeart/2008/layout/NameandTitleOrganizationalChart"/>
    <dgm:cxn modelId="{2D5AFB05-EA5B-47D6-BA61-6A460CE538BB}" type="presOf" srcId="{E6581425-315C-4B81-89ED-DA9EAD169A09}" destId="{60B86186-AEFE-4AE8-890A-E77E929A67ED}" srcOrd="0" destOrd="0" presId="urn:microsoft.com/office/officeart/2008/layout/NameandTitleOrganizationalChart"/>
    <dgm:cxn modelId="{C790DA33-D093-42DE-B261-F7D9AF622FC9}" type="presOf" srcId="{9D5A812D-D4CB-4258-90B5-5CB8F964D4B7}" destId="{EA095CAB-06AC-4D3E-B3DF-BA3575C323D9}" srcOrd="0" destOrd="0" presId="urn:microsoft.com/office/officeart/2008/layout/NameandTitleOrganizationalChart"/>
    <dgm:cxn modelId="{8890ED06-F8AB-446D-BB6A-A563225F854E}" type="presOf" srcId="{532475BE-25E9-4A5A-B064-5A921B399E52}" destId="{4F5E998B-CF94-4A15-AAE5-6A8F7347460A}" srcOrd="1" destOrd="0" presId="urn:microsoft.com/office/officeart/2008/layout/NameandTitleOrganizationalChart"/>
    <dgm:cxn modelId="{942182F8-8497-4BD2-9219-EB22F5172B5D}" type="presParOf" srcId="{81C578B5-4534-4281-9B44-D9FCD7989534}" destId="{D31DE1D8-A010-4526-AD48-9F007FFBF2B5}" srcOrd="0" destOrd="0" presId="urn:microsoft.com/office/officeart/2008/layout/NameandTitleOrganizationalChart"/>
    <dgm:cxn modelId="{6F15BD8D-E256-4E46-896B-81535143E454}" type="presParOf" srcId="{D31DE1D8-A010-4526-AD48-9F007FFBF2B5}" destId="{F3F7CA9A-ECD6-4FE5-AC02-214D43359ED2}" srcOrd="0" destOrd="0" presId="urn:microsoft.com/office/officeart/2008/layout/NameandTitleOrganizationalChart"/>
    <dgm:cxn modelId="{53E94AF1-D8F2-466F-B9F0-82BB0700EAD0}" type="presParOf" srcId="{F3F7CA9A-ECD6-4FE5-AC02-214D43359ED2}" destId="{E42B112B-1AF0-4039-A7D7-E16D4A2E7968}" srcOrd="0" destOrd="0" presId="urn:microsoft.com/office/officeart/2008/layout/NameandTitleOrganizationalChart"/>
    <dgm:cxn modelId="{6A52AEEF-2588-4AA8-8165-5CAEFE98FD77}" type="presParOf" srcId="{F3F7CA9A-ECD6-4FE5-AC02-214D43359ED2}" destId="{2E14B6C9-770F-4C3D-A5A0-B054F91045F2}" srcOrd="1" destOrd="0" presId="urn:microsoft.com/office/officeart/2008/layout/NameandTitleOrganizationalChart"/>
    <dgm:cxn modelId="{839DEDE5-7FC0-4E9B-BAFC-ED6E2F17F444}" type="presParOf" srcId="{F3F7CA9A-ECD6-4FE5-AC02-214D43359ED2}" destId="{CD84AD12-419F-419C-8B73-5E0FF7F882DB}" srcOrd="2" destOrd="0" presId="urn:microsoft.com/office/officeart/2008/layout/NameandTitleOrganizationalChart"/>
    <dgm:cxn modelId="{70BDC5A9-CE25-46FF-92D2-9FB49C33B5EE}" type="presParOf" srcId="{D31DE1D8-A010-4526-AD48-9F007FFBF2B5}" destId="{2D4AEEDB-D520-42C4-8E6B-5A89FEE47673}" srcOrd="1" destOrd="0" presId="urn:microsoft.com/office/officeart/2008/layout/NameandTitleOrganizationalChart"/>
    <dgm:cxn modelId="{82EEB1C3-1094-4CE4-A177-1B687034E69B}" type="presParOf" srcId="{2D4AEEDB-D520-42C4-8E6B-5A89FEE47673}" destId="{8D215397-A637-43B8-9CE5-506F61B8FA4A}" srcOrd="0" destOrd="0" presId="urn:microsoft.com/office/officeart/2008/layout/NameandTitleOrganizationalChart"/>
    <dgm:cxn modelId="{41F5F0B2-1CD2-4CD7-BB2A-174FAFE11241}" type="presParOf" srcId="{2D4AEEDB-D520-42C4-8E6B-5A89FEE47673}" destId="{4665DAFB-A81A-4717-A99B-97FB1E3D94DB}" srcOrd="1" destOrd="0" presId="urn:microsoft.com/office/officeart/2008/layout/NameandTitleOrganizationalChart"/>
    <dgm:cxn modelId="{10BAFFF1-71CC-4D44-A640-BBFB04F85DA4}" type="presParOf" srcId="{4665DAFB-A81A-4717-A99B-97FB1E3D94DB}" destId="{E411F3C6-4AA8-4EA2-A1F9-81DA98CCCF1D}" srcOrd="0" destOrd="0" presId="urn:microsoft.com/office/officeart/2008/layout/NameandTitleOrganizationalChart"/>
    <dgm:cxn modelId="{3DB4DC11-DCE3-4ADF-BD24-C8F97EDCA795}" type="presParOf" srcId="{E411F3C6-4AA8-4EA2-A1F9-81DA98CCCF1D}" destId="{C66F632C-1EEE-4AA0-A897-FE526985FE43}" srcOrd="0" destOrd="0" presId="urn:microsoft.com/office/officeart/2008/layout/NameandTitleOrganizationalChart"/>
    <dgm:cxn modelId="{B68C06B3-5CC9-4B0B-B3E4-4B67399BB6CC}" type="presParOf" srcId="{E411F3C6-4AA8-4EA2-A1F9-81DA98CCCF1D}" destId="{EA095CAB-06AC-4D3E-B3DF-BA3575C323D9}" srcOrd="1" destOrd="0" presId="urn:microsoft.com/office/officeart/2008/layout/NameandTitleOrganizationalChart"/>
    <dgm:cxn modelId="{4BC07A37-99A8-40B6-9E20-44E1FCC7C0C4}" type="presParOf" srcId="{E411F3C6-4AA8-4EA2-A1F9-81DA98CCCF1D}" destId="{379B9B85-65D3-4562-B051-1587378D2BFE}" srcOrd="2" destOrd="0" presId="urn:microsoft.com/office/officeart/2008/layout/NameandTitleOrganizationalChart"/>
    <dgm:cxn modelId="{A6016C5F-525A-45B9-B842-01208D8F9C2E}" type="presParOf" srcId="{4665DAFB-A81A-4717-A99B-97FB1E3D94DB}" destId="{76C374A6-FD80-4690-B4D4-37F29DD8009F}" srcOrd="1" destOrd="0" presId="urn:microsoft.com/office/officeart/2008/layout/NameandTitleOrganizationalChart"/>
    <dgm:cxn modelId="{96817B38-8507-4656-AEA7-9068FA98C101}" type="presParOf" srcId="{4665DAFB-A81A-4717-A99B-97FB1E3D94DB}" destId="{209BFB6A-A30E-49F3-B110-03A56E831650}" srcOrd="2" destOrd="0" presId="urn:microsoft.com/office/officeart/2008/layout/NameandTitleOrganizationalChart"/>
    <dgm:cxn modelId="{44C42F56-9218-404E-973F-F76D88EA4312}" type="presParOf" srcId="{209BFB6A-A30E-49F3-B110-03A56E831650}" destId="{051277C6-310D-4A8F-8553-FBABEB776E3D}" srcOrd="0" destOrd="0" presId="urn:microsoft.com/office/officeart/2008/layout/NameandTitleOrganizationalChart"/>
    <dgm:cxn modelId="{124E13A4-C443-4DF1-9876-D74E1DFE8689}" type="presParOf" srcId="{209BFB6A-A30E-49F3-B110-03A56E831650}" destId="{F399E5E5-258C-4A18-B404-27553FF069CD}" srcOrd="1" destOrd="0" presId="urn:microsoft.com/office/officeart/2008/layout/NameandTitleOrganizationalChart"/>
    <dgm:cxn modelId="{59908BD0-6519-473A-BD21-EB04EA3E4971}" type="presParOf" srcId="{F399E5E5-258C-4A18-B404-27553FF069CD}" destId="{AF6EC36F-E173-4A7F-87DF-773F5AD9D893}" srcOrd="0" destOrd="0" presId="urn:microsoft.com/office/officeart/2008/layout/NameandTitleOrganizationalChart"/>
    <dgm:cxn modelId="{2E65BAFB-4201-4350-AC6F-B8B7D1E0909D}" type="presParOf" srcId="{AF6EC36F-E173-4A7F-87DF-773F5AD9D893}" destId="{A5CE7108-5D65-453C-BF58-F917BB2A3A1D}" srcOrd="0" destOrd="0" presId="urn:microsoft.com/office/officeart/2008/layout/NameandTitleOrganizationalChart"/>
    <dgm:cxn modelId="{CF1CF8B9-7BF4-436C-8193-3A245E0E71B2}" type="presParOf" srcId="{AF6EC36F-E173-4A7F-87DF-773F5AD9D893}" destId="{BB7A3BEC-FC60-498F-A570-D5D8094E7A49}" srcOrd="1" destOrd="0" presId="urn:microsoft.com/office/officeart/2008/layout/NameandTitleOrganizationalChart"/>
    <dgm:cxn modelId="{CC9022D5-479F-4005-A4D3-5B02F29D7385}" type="presParOf" srcId="{AF6EC36F-E173-4A7F-87DF-773F5AD9D893}" destId="{07EDAD72-5D79-4CD8-9D53-E8F8DEB765FF}" srcOrd="2" destOrd="0" presId="urn:microsoft.com/office/officeart/2008/layout/NameandTitleOrganizationalChart"/>
    <dgm:cxn modelId="{37BCCD80-7379-44CD-AFF8-D8976C47CC4B}" type="presParOf" srcId="{F399E5E5-258C-4A18-B404-27553FF069CD}" destId="{0D031DC5-2F9B-48F6-A105-F83C109BDCE0}" srcOrd="1" destOrd="0" presId="urn:microsoft.com/office/officeart/2008/layout/NameandTitleOrganizationalChart"/>
    <dgm:cxn modelId="{876BDF65-268D-4501-8B1D-B15F159FCA5E}" type="presParOf" srcId="{F399E5E5-258C-4A18-B404-27553FF069CD}" destId="{A0A80815-5A94-4FB3-BB52-D041EAA18FE5}" srcOrd="2" destOrd="0" presId="urn:microsoft.com/office/officeart/2008/layout/NameandTitleOrganizationalChart"/>
    <dgm:cxn modelId="{AC56307F-AA9C-4120-B4BB-5A2D51419677}" type="presParOf" srcId="{209BFB6A-A30E-49F3-B110-03A56E831650}" destId="{5E7E3418-CD73-4984-8566-F2E6F99AAF0A}" srcOrd="2" destOrd="0" presId="urn:microsoft.com/office/officeart/2008/layout/NameandTitleOrganizationalChart"/>
    <dgm:cxn modelId="{58A4209D-53A7-43F5-A2BA-B07CE34BD57A}" type="presParOf" srcId="{209BFB6A-A30E-49F3-B110-03A56E831650}" destId="{337025D6-14E9-4434-B54B-393EBFB4FFAE}" srcOrd="3" destOrd="0" presId="urn:microsoft.com/office/officeart/2008/layout/NameandTitleOrganizationalChart"/>
    <dgm:cxn modelId="{D82F9852-C52F-4874-BE63-A8587B7EBF7E}" type="presParOf" srcId="{337025D6-14E9-4434-B54B-393EBFB4FFAE}" destId="{BE1F917D-CEE8-4273-89AB-4A9C89114C92}" srcOrd="0" destOrd="0" presId="urn:microsoft.com/office/officeart/2008/layout/NameandTitleOrganizationalChart"/>
    <dgm:cxn modelId="{7849D5C3-7EFB-4574-8D88-0C2DB08EA5E3}" type="presParOf" srcId="{BE1F917D-CEE8-4273-89AB-4A9C89114C92}" destId="{DA8A6764-61C3-4DC8-88A7-346973737DC1}" srcOrd="0" destOrd="0" presId="urn:microsoft.com/office/officeart/2008/layout/NameandTitleOrganizationalChart"/>
    <dgm:cxn modelId="{28EC3FFC-1031-484A-8DDB-532A00851FAD}" type="presParOf" srcId="{BE1F917D-CEE8-4273-89AB-4A9C89114C92}" destId="{72CAC042-283A-4840-BC20-B218534AA84B}" srcOrd="1" destOrd="0" presId="urn:microsoft.com/office/officeart/2008/layout/NameandTitleOrganizationalChart"/>
    <dgm:cxn modelId="{A8119F1A-E98F-4BB0-9FCE-F072BA8B807D}" type="presParOf" srcId="{BE1F917D-CEE8-4273-89AB-4A9C89114C92}" destId="{FE88F0DC-6C1C-4BCE-9884-7F1278128E73}" srcOrd="2" destOrd="0" presId="urn:microsoft.com/office/officeart/2008/layout/NameandTitleOrganizationalChart"/>
    <dgm:cxn modelId="{ABBFD65C-06B9-4AAE-B149-ED1FC7BDFB0D}" type="presParOf" srcId="{337025D6-14E9-4434-B54B-393EBFB4FFAE}" destId="{836F8234-47EC-40E4-88A7-76EB73EC2761}" srcOrd="1" destOrd="0" presId="urn:microsoft.com/office/officeart/2008/layout/NameandTitleOrganizationalChart"/>
    <dgm:cxn modelId="{13AC0CDC-7AA1-460F-A977-230AC21C16F2}" type="presParOf" srcId="{337025D6-14E9-4434-B54B-393EBFB4FFAE}" destId="{614CC0A4-15C3-4371-A56E-320FC45A527F}" srcOrd="2" destOrd="0" presId="urn:microsoft.com/office/officeart/2008/layout/NameandTitleOrganizationalChart"/>
    <dgm:cxn modelId="{D63307C5-1893-476F-A638-494D86D11ABE}" type="presParOf" srcId="{209BFB6A-A30E-49F3-B110-03A56E831650}" destId="{5DC4BE58-BE11-4DA8-AC93-1833CD6ACE23}" srcOrd="4" destOrd="0" presId="urn:microsoft.com/office/officeart/2008/layout/NameandTitleOrganizationalChart"/>
    <dgm:cxn modelId="{C2D994FA-DEB8-4D4A-A560-E605050CA18D}" type="presParOf" srcId="{209BFB6A-A30E-49F3-B110-03A56E831650}" destId="{82CEF709-7C37-45CA-863E-8D41EC4CF5ED}" srcOrd="5" destOrd="0" presId="urn:microsoft.com/office/officeart/2008/layout/NameandTitleOrganizationalChart"/>
    <dgm:cxn modelId="{35536113-7FAF-4F79-9123-01251998D30C}" type="presParOf" srcId="{82CEF709-7C37-45CA-863E-8D41EC4CF5ED}" destId="{B9B73487-F98D-4015-909C-3C6842EB48A3}" srcOrd="0" destOrd="0" presId="urn:microsoft.com/office/officeart/2008/layout/NameandTitleOrganizationalChart"/>
    <dgm:cxn modelId="{6077CF58-FCFD-4BF1-BD28-77CC4F314F88}" type="presParOf" srcId="{B9B73487-F98D-4015-909C-3C6842EB48A3}" destId="{B764C2EE-E14D-4396-AF12-310423BE22E7}" srcOrd="0" destOrd="0" presId="urn:microsoft.com/office/officeart/2008/layout/NameandTitleOrganizationalChart"/>
    <dgm:cxn modelId="{2162E8B7-913C-4810-BB89-471492A1F86B}" type="presParOf" srcId="{B9B73487-F98D-4015-909C-3C6842EB48A3}" destId="{60B86186-AEFE-4AE8-890A-E77E929A67ED}" srcOrd="1" destOrd="0" presId="urn:microsoft.com/office/officeart/2008/layout/NameandTitleOrganizationalChart"/>
    <dgm:cxn modelId="{C980813E-ACAE-4463-A14D-0222EAE7D032}" type="presParOf" srcId="{B9B73487-F98D-4015-909C-3C6842EB48A3}" destId="{4F5E998B-CF94-4A15-AAE5-6A8F7347460A}" srcOrd="2" destOrd="0" presId="urn:microsoft.com/office/officeart/2008/layout/NameandTitleOrganizationalChart"/>
    <dgm:cxn modelId="{CE915E76-DBF0-4DA3-A14C-20EF49704F7B}" type="presParOf" srcId="{82CEF709-7C37-45CA-863E-8D41EC4CF5ED}" destId="{08DDB3A1-3CA8-4204-8685-2B734F3A6233}" srcOrd="1" destOrd="0" presId="urn:microsoft.com/office/officeart/2008/layout/NameandTitleOrganizationalChart"/>
    <dgm:cxn modelId="{C8DD2855-5ED0-4193-B3EE-CE658CECB214}" type="presParOf" srcId="{82CEF709-7C37-45CA-863E-8D41EC4CF5ED}" destId="{2C6CEC0D-41D4-4ABC-8421-6D8E5E6AD9BE}" srcOrd="2" destOrd="0" presId="urn:microsoft.com/office/officeart/2008/layout/NameandTitleOrganizationalChart"/>
    <dgm:cxn modelId="{063B280C-3ED5-4E44-BA06-0944F6B70139}" type="presParOf" srcId="{2D4AEEDB-D520-42C4-8E6B-5A89FEE47673}" destId="{69E814E9-A7D7-4D36-8266-5667C3F1CD93}" srcOrd="2" destOrd="0" presId="urn:microsoft.com/office/officeart/2008/layout/NameandTitleOrganizationalChart"/>
    <dgm:cxn modelId="{53481B5A-0DDD-403B-97B9-A23CFFA1A23B}" type="presParOf" srcId="{2D4AEEDB-D520-42C4-8E6B-5A89FEE47673}" destId="{BEF7E4FF-0BB9-468A-89C2-07141EC78FA3}" srcOrd="3" destOrd="0" presId="urn:microsoft.com/office/officeart/2008/layout/NameandTitleOrganizationalChart"/>
    <dgm:cxn modelId="{C4495E5D-0D58-463D-BB33-055324161340}" type="presParOf" srcId="{BEF7E4FF-0BB9-468A-89C2-07141EC78FA3}" destId="{497089A7-A9A6-491B-A906-E10703002A80}" srcOrd="0" destOrd="0" presId="urn:microsoft.com/office/officeart/2008/layout/NameandTitleOrganizationalChart"/>
    <dgm:cxn modelId="{4CBE0C3C-DBE1-4BE5-89BA-45452C8AC9BF}" type="presParOf" srcId="{497089A7-A9A6-491B-A906-E10703002A80}" destId="{1F37A995-055B-475B-9F0F-FA2CA19B133A}" srcOrd="0" destOrd="0" presId="urn:microsoft.com/office/officeart/2008/layout/NameandTitleOrganizationalChart"/>
    <dgm:cxn modelId="{F1983CA3-7BAE-43E2-A82D-9B251130E04A}" type="presParOf" srcId="{497089A7-A9A6-491B-A906-E10703002A80}" destId="{E11F7FF1-2CBA-42E6-96F6-4151267E296E}" srcOrd="1" destOrd="0" presId="urn:microsoft.com/office/officeart/2008/layout/NameandTitleOrganizationalChart"/>
    <dgm:cxn modelId="{C7D65A72-B36C-4995-A56A-86E66E068899}" type="presParOf" srcId="{497089A7-A9A6-491B-A906-E10703002A80}" destId="{B0159DAE-C15D-497E-9FC5-453A5D8C8DCF}" srcOrd="2" destOrd="0" presId="urn:microsoft.com/office/officeart/2008/layout/NameandTitleOrganizationalChart"/>
    <dgm:cxn modelId="{FB3D8AAC-60B9-4919-9095-1470758F7E77}" type="presParOf" srcId="{BEF7E4FF-0BB9-468A-89C2-07141EC78FA3}" destId="{1F93FA51-349B-400B-AD95-06FFA1C55B88}" srcOrd="1" destOrd="0" presId="urn:microsoft.com/office/officeart/2008/layout/NameandTitleOrganizationalChart"/>
    <dgm:cxn modelId="{49C07017-1812-4160-879F-0B5CC9E7C455}" type="presParOf" srcId="{BEF7E4FF-0BB9-468A-89C2-07141EC78FA3}" destId="{3B1A9E83-8D65-44EF-A0B7-4DCDAAE053D0}" srcOrd="2" destOrd="0" presId="urn:microsoft.com/office/officeart/2008/layout/NameandTitleOrganizationalChart"/>
    <dgm:cxn modelId="{CA82EA67-5126-4943-8F6C-F96473502DDB}" type="presParOf" srcId="{D31DE1D8-A010-4526-AD48-9F007FFBF2B5}" destId="{A1046CB3-4CF5-448B-ABB8-A9989A4BD463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21273F-77A3-41A9-8D9F-58F4B4AD2158}" type="doc">
      <dgm:prSet loTypeId="urn:microsoft.com/office/officeart/2008/layout/NameandTitleOrganizationalChart" loCatId="hierarchy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619A1FE-36D5-4FD0-A6FD-C48ED88DD4DA}">
      <dgm:prSet phldrT="[Текст]"/>
      <dgm:spPr/>
      <dgm:t>
        <a:bodyPr/>
        <a:lstStyle/>
        <a:p>
          <a:r>
            <a:rPr lang="uk-UA" b="1" dirty="0" smtClean="0"/>
            <a:t>Графіка</a:t>
          </a:r>
          <a:endParaRPr lang="ru-RU" b="1" dirty="0"/>
        </a:p>
      </dgm:t>
    </dgm:pt>
    <dgm:pt modelId="{230F8292-AC68-450B-9572-BE3DB2769D99}" type="parTrans" cxnId="{24EA6494-E635-4DCA-801D-DD2DA2949A7D}">
      <dgm:prSet/>
      <dgm:spPr/>
      <dgm:t>
        <a:bodyPr/>
        <a:lstStyle/>
        <a:p>
          <a:endParaRPr lang="ru-RU" b="1"/>
        </a:p>
      </dgm:t>
    </dgm:pt>
    <dgm:pt modelId="{D3CD30D2-1846-434E-8260-EC176B3194E9}" type="sibTrans" cxnId="{24EA6494-E635-4DCA-801D-DD2DA2949A7D}">
      <dgm:prSet/>
      <dgm:spPr/>
      <dgm:t>
        <a:bodyPr/>
        <a:lstStyle/>
        <a:p>
          <a:endParaRPr lang="ru-RU" b="1"/>
        </a:p>
      </dgm:t>
    </dgm:pt>
    <dgm:pt modelId="{15D19012-7A84-48C9-8B37-80482CC78DBE}">
      <dgm:prSet phldrT="[Текст]"/>
      <dgm:spPr/>
      <dgm:t>
        <a:bodyPr/>
        <a:lstStyle/>
        <a:p>
          <a:r>
            <a:rPr lang="uk-UA" b="1" dirty="0" smtClean="0"/>
            <a:t>Двомірна</a:t>
          </a:r>
          <a:endParaRPr lang="ru-RU" b="1" dirty="0"/>
        </a:p>
      </dgm:t>
    </dgm:pt>
    <dgm:pt modelId="{5873A91D-CA91-400D-9423-5271CF1916B9}" type="parTrans" cxnId="{214EE356-D2C8-4A6B-AB96-7D4C5D41B23E}">
      <dgm:prSet/>
      <dgm:spPr/>
      <dgm:t>
        <a:bodyPr/>
        <a:lstStyle/>
        <a:p>
          <a:endParaRPr lang="ru-RU" b="1"/>
        </a:p>
      </dgm:t>
    </dgm:pt>
    <dgm:pt modelId="{9D5A812D-D4CB-4258-90B5-5CB8F964D4B7}" type="sibTrans" cxnId="{214EE356-D2C8-4A6B-AB96-7D4C5D41B23E}">
      <dgm:prSet/>
      <dgm:spPr/>
      <dgm:t>
        <a:bodyPr/>
        <a:lstStyle/>
        <a:p>
          <a:endParaRPr lang="ru-RU" b="1"/>
        </a:p>
      </dgm:t>
    </dgm:pt>
    <dgm:pt modelId="{323A3B44-7CD0-4BB4-B90C-5BF3D8F32086}">
      <dgm:prSet phldrT="[Текст]"/>
      <dgm:spPr/>
      <dgm:t>
        <a:bodyPr/>
        <a:lstStyle/>
        <a:p>
          <a:r>
            <a:rPr lang="uk-UA" b="1" dirty="0" smtClean="0"/>
            <a:t>3</a:t>
          </a:r>
          <a:r>
            <a:rPr lang="en-US" b="1" dirty="0" smtClean="0"/>
            <a:t>D</a:t>
          </a:r>
          <a:r>
            <a:rPr lang="uk-UA" b="1" dirty="0" err="1" smtClean="0"/>
            <a:t>-графіка</a:t>
          </a:r>
          <a:endParaRPr lang="ru-RU" b="1" dirty="0"/>
        </a:p>
      </dgm:t>
    </dgm:pt>
    <dgm:pt modelId="{4CE55A67-2364-4CBE-9E74-72CC1AC2BE02}" type="parTrans" cxnId="{7EEE86EC-D3FA-4DFA-9665-50539E3A88E1}">
      <dgm:prSet/>
      <dgm:spPr/>
      <dgm:t>
        <a:bodyPr/>
        <a:lstStyle/>
        <a:p>
          <a:endParaRPr lang="ru-RU" b="1"/>
        </a:p>
      </dgm:t>
    </dgm:pt>
    <dgm:pt modelId="{D8EC8C0B-7FF6-4564-A7EC-541F81D2BCBB}" type="sibTrans" cxnId="{7EEE86EC-D3FA-4DFA-9665-50539E3A88E1}">
      <dgm:prSet/>
      <dgm:spPr/>
      <dgm:t>
        <a:bodyPr/>
        <a:lstStyle/>
        <a:p>
          <a:endParaRPr lang="ru-RU" b="1"/>
        </a:p>
      </dgm:t>
    </dgm:pt>
    <dgm:pt modelId="{6B8FC688-2512-4F10-95CB-EBE857C2131D}" type="asst">
      <dgm:prSet/>
      <dgm:spPr/>
      <dgm:t>
        <a:bodyPr/>
        <a:lstStyle/>
        <a:p>
          <a:r>
            <a:rPr lang="uk-UA" b="1" dirty="0" smtClean="0"/>
            <a:t>Растрова</a:t>
          </a:r>
          <a:endParaRPr lang="ru-RU" b="1" dirty="0"/>
        </a:p>
      </dgm:t>
    </dgm:pt>
    <dgm:pt modelId="{2333F68A-C6F1-4AB2-8887-D72300E8E408}" type="parTrans" cxnId="{0A172781-4B85-415D-857E-D7463D603FB4}">
      <dgm:prSet/>
      <dgm:spPr/>
      <dgm:t>
        <a:bodyPr/>
        <a:lstStyle/>
        <a:p>
          <a:endParaRPr lang="ru-RU" b="1"/>
        </a:p>
      </dgm:t>
    </dgm:pt>
    <dgm:pt modelId="{A030A5C1-2CF6-49C9-8FA8-157C6F7C67AA}" type="sibTrans" cxnId="{0A172781-4B85-415D-857E-D7463D603FB4}">
      <dgm:prSet/>
      <dgm:spPr/>
      <dgm:t>
        <a:bodyPr/>
        <a:lstStyle/>
        <a:p>
          <a:endParaRPr lang="ru-RU" b="1"/>
        </a:p>
      </dgm:t>
    </dgm:pt>
    <dgm:pt modelId="{90BAF7EB-D113-482C-B298-945DEA0C6E83}" type="asst">
      <dgm:prSet/>
      <dgm:spPr/>
      <dgm:t>
        <a:bodyPr/>
        <a:lstStyle/>
        <a:p>
          <a:r>
            <a:rPr lang="uk-UA" b="1" dirty="0" smtClean="0"/>
            <a:t>Векторна</a:t>
          </a:r>
          <a:endParaRPr lang="ru-RU" b="1" dirty="0"/>
        </a:p>
      </dgm:t>
    </dgm:pt>
    <dgm:pt modelId="{8B2F022E-C536-4A3E-88F7-B64611C16781}" type="parTrans" cxnId="{D311F66E-1A51-4B99-BE8B-2E6C4F9A39C3}">
      <dgm:prSet/>
      <dgm:spPr/>
      <dgm:t>
        <a:bodyPr/>
        <a:lstStyle/>
        <a:p>
          <a:endParaRPr lang="ru-RU" b="1"/>
        </a:p>
      </dgm:t>
    </dgm:pt>
    <dgm:pt modelId="{4A3C713C-8691-447C-A6B2-A0DE70D0FFDF}" type="sibTrans" cxnId="{D311F66E-1A51-4B99-BE8B-2E6C4F9A39C3}">
      <dgm:prSet/>
      <dgm:spPr/>
      <dgm:t>
        <a:bodyPr/>
        <a:lstStyle/>
        <a:p>
          <a:endParaRPr lang="ru-RU" b="1"/>
        </a:p>
      </dgm:t>
    </dgm:pt>
    <dgm:pt modelId="{532475BE-25E9-4A5A-B064-5A921B399E52}" type="asst">
      <dgm:prSet/>
      <dgm:spPr/>
      <dgm:t>
        <a:bodyPr/>
        <a:lstStyle/>
        <a:p>
          <a:r>
            <a:rPr lang="uk-UA" b="1" dirty="0" smtClean="0"/>
            <a:t>Фрактальна</a:t>
          </a:r>
          <a:endParaRPr lang="ru-RU" b="1" dirty="0"/>
        </a:p>
      </dgm:t>
    </dgm:pt>
    <dgm:pt modelId="{5F3A3055-BCC9-4963-9860-2003A8DA386B}" type="parTrans" cxnId="{8189077B-4B4A-4CEE-ACB6-CD039F23A469}">
      <dgm:prSet/>
      <dgm:spPr/>
      <dgm:t>
        <a:bodyPr/>
        <a:lstStyle/>
        <a:p>
          <a:endParaRPr lang="ru-RU" b="1"/>
        </a:p>
      </dgm:t>
    </dgm:pt>
    <dgm:pt modelId="{E6581425-315C-4B81-89ED-DA9EAD169A09}" type="sibTrans" cxnId="{8189077B-4B4A-4CEE-ACB6-CD039F23A469}">
      <dgm:prSet/>
      <dgm:spPr/>
      <dgm:t>
        <a:bodyPr/>
        <a:lstStyle/>
        <a:p>
          <a:endParaRPr lang="ru-RU" b="1"/>
        </a:p>
      </dgm:t>
    </dgm:pt>
    <dgm:pt modelId="{81C578B5-4534-4281-9B44-D9FCD7989534}" type="pres">
      <dgm:prSet presAssocID="{C221273F-77A3-41A9-8D9F-58F4B4AD215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31DE1D8-A010-4526-AD48-9F007FFBF2B5}" type="pres">
      <dgm:prSet presAssocID="{4619A1FE-36D5-4FD0-A6FD-C48ED88DD4DA}" presName="hierRoot1" presStyleCnt="0">
        <dgm:presLayoutVars>
          <dgm:hierBranch val="init"/>
        </dgm:presLayoutVars>
      </dgm:prSet>
      <dgm:spPr/>
    </dgm:pt>
    <dgm:pt modelId="{F3F7CA9A-ECD6-4FE5-AC02-214D43359ED2}" type="pres">
      <dgm:prSet presAssocID="{4619A1FE-36D5-4FD0-A6FD-C48ED88DD4DA}" presName="rootComposite1" presStyleCnt="0"/>
      <dgm:spPr/>
    </dgm:pt>
    <dgm:pt modelId="{E42B112B-1AF0-4039-A7D7-E16D4A2E7968}" type="pres">
      <dgm:prSet presAssocID="{4619A1FE-36D5-4FD0-A6FD-C48ED88DD4DA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2E14B6C9-770F-4C3D-A5A0-B054F91045F2}" type="pres">
      <dgm:prSet presAssocID="{4619A1FE-36D5-4FD0-A6FD-C48ED88DD4DA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CD84AD12-419F-419C-8B73-5E0FF7F882DB}" type="pres">
      <dgm:prSet presAssocID="{4619A1FE-36D5-4FD0-A6FD-C48ED88DD4DA}" presName="rootConnector1" presStyleLbl="node1" presStyleIdx="0" presStyleCnt="2"/>
      <dgm:spPr/>
      <dgm:t>
        <a:bodyPr/>
        <a:lstStyle/>
        <a:p>
          <a:endParaRPr lang="ru-RU"/>
        </a:p>
      </dgm:t>
    </dgm:pt>
    <dgm:pt modelId="{2D4AEEDB-D520-42C4-8E6B-5A89FEE47673}" type="pres">
      <dgm:prSet presAssocID="{4619A1FE-36D5-4FD0-A6FD-C48ED88DD4DA}" presName="hierChild2" presStyleCnt="0"/>
      <dgm:spPr/>
    </dgm:pt>
    <dgm:pt modelId="{8D215397-A637-43B8-9CE5-506F61B8FA4A}" type="pres">
      <dgm:prSet presAssocID="{5873A91D-CA91-400D-9423-5271CF1916B9}" presName="Name37" presStyleLbl="parChTrans1D2" presStyleIdx="0" presStyleCnt="2"/>
      <dgm:spPr/>
      <dgm:t>
        <a:bodyPr/>
        <a:lstStyle/>
        <a:p>
          <a:endParaRPr lang="ru-RU"/>
        </a:p>
      </dgm:t>
    </dgm:pt>
    <dgm:pt modelId="{4665DAFB-A81A-4717-A99B-97FB1E3D94DB}" type="pres">
      <dgm:prSet presAssocID="{15D19012-7A84-48C9-8B37-80482CC78DBE}" presName="hierRoot2" presStyleCnt="0">
        <dgm:presLayoutVars>
          <dgm:hierBranch val="init"/>
        </dgm:presLayoutVars>
      </dgm:prSet>
      <dgm:spPr/>
    </dgm:pt>
    <dgm:pt modelId="{E411F3C6-4AA8-4EA2-A1F9-81DA98CCCF1D}" type="pres">
      <dgm:prSet presAssocID="{15D19012-7A84-48C9-8B37-80482CC78DBE}" presName="rootComposite" presStyleCnt="0"/>
      <dgm:spPr/>
    </dgm:pt>
    <dgm:pt modelId="{C66F632C-1EEE-4AA0-A897-FE526985FE43}" type="pres">
      <dgm:prSet presAssocID="{15D19012-7A84-48C9-8B37-80482CC78DBE}" presName="rootText" presStyleLbl="node1" presStyleIdx="0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EA095CAB-06AC-4D3E-B3DF-BA3575C323D9}" type="pres">
      <dgm:prSet presAssocID="{15D19012-7A84-48C9-8B37-80482CC78DBE}" presName="titleText2" presStyleLbl="fgAcc1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379B9B85-65D3-4562-B051-1587378D2BFE}" type="pres">
      <dgm:prSet presAssocID="{15D19012-7A84-48C9-8B37-80482CC78DBE}" presName="rootConnector" presStyleLbl="node2" presStyleIdx="0" presStyleCnt="0"/>
      <dgm:spPr/>
      <dgm:t>
        <a:bodyPr/>
        <a:lstStyle/>
        <a:p>
          <a:endParaRPr lang="ru-RU"/>
        </a:p>
      </dgm:t>
    </dgm:pt>
    <dgm:pt modelId="{76C374A6-FD80-4690-B4D4-37F29DD8009F}" type="pres">
      <dgm:prSet presAssocID="{15D19012-7A84-48C9-8B37-80482CC78DBE}" presName="hierChild4" presStyleCnt="0"/>
      <dgm:spPr/>
    </dgm:pt>
    <dgm:pt modelId="{209BFB6A-A30E-49F3-B110-03A56E831650}" type="pres">
      <dgm:prSet presAssocID="{15D19012-7A84-48C9-8B37-80482CC78DBE}" presName="hierChild5" presStyleCnt="0"/>
      <dgm:spPr/>
    </dgm:pt>
    <dgm:pt modelId="{051277C6-310D-4A8F-8553-FBABEB776E3D}" type="pres">
      <dgm:prSet presAssocID="{2333F68A-C6F1-4AB2-8887-D72300E8E408}" presName="Name96" presStyleLbl="parChTrans1D3" presStyleIdx="0" presStyleCnt="3"/>
      <dgm:spPr/>
      <dgm:t>
        <a:bodyPr/>
        <a:lstStyle/>
        <a:p>
          <a:endParaRPr lang="ru-RU"/>
        </a:p>
      </dgm:t>
    </dgm:pt>
    <dgm:pt modelId="{F399E5E5-258C-4A18-B404-27553FF069CD}" type="pres">
      <dgm:prSet presAssocID="{6B8FC688-2512-4F10-95CB-EBE857C2131D}" presName="hierRoot3" presStyleCnt="0">
        <dgm:presLayoutVars>
          <dgm:hierBranch val="init"/>
        </dgm:presLayoutVars>
      </dgm:prSet>
      <dgm:spPr/>
    </dgm:pt>
    <dgm:pt modelId="{AF6EC36F-E173-4A7F-87DF-773F5AD9D893}" type="pres">
      <dgm:prSet presAssocID="{6B8FC688-2512-4F10-95CB-EBE857C2131D}" presName="rootComposite3" presStyleCnt="0"/>
      <dgm:spPr/>
    </dgm:pt>
    <dgm:pt modelId="{A5CE7108-5D65-453C-BF58-F917BB2A3A1D}" type="pres">
      <dgm:prSet presAssocID="{6B8FC688-2512-4F10-95CB-EBE857C2131D}" presName="rootText3" presStyleLbl="asst1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7A3BEC-FC60-498F-A570-D5D8094E7A49}" type="pres">
      <dgm:prSet presAssocID="{6B8FC688-2512-4F10-95CB-EBE857C2131D}" presName="titleText3" presStyleLbl="fgAcc2" presStyleIdx="0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7EDAD72-5D79-4CD8-9D53-E8F8DEB765FF}" type="pres">
      <dgm:prSet presAssocID="{6B8FC688-2512-4F10-95CB-EBE857C2131D}" presName="rootConnector3" presStyleLbl="asst2" presStyleIdx="0" presStyleCnt="0"/>
      <dgm:spPr/>
      <dgm:t>
        <a:bodyPr/>
        <a:lstStyle/>
        <a:p>
          <a:endParaRPr lang="ru-RU"/>
        </a:p>
      </dgm:t>
    </dgm:pt>
    <dgm:pt modelId="{0D031DC5-2F9B-48F6-A105-F83C109BDCE0}" type="pres">
      <dgm:prSet presAssocID="{6B8FC688-2512-4F10-95CB-EBE857C2131D}" presName="hierChild6" presStyleCnt="0"/>
      <dgm:spPr/>
    </dgm:pt>
    <dgm:pt modelId="{A0A80815-5A94-4FB3-BB52-D041EAA18FE5}" type="pres">
      <dgm:prSet presAssocID="{6B8FC688-2512-4F10-95CB-EBE857C2131D}" presName="hierChild7" presStyleCnt="0"/>
      <dgm:spPr/>
    </dgm:pt>
    <dgm:pt modelId="{5E7E3418-CD73-4984-8566-F2E6F99AAF0A}" type="pres">
      <dgm:prSet presAssocID="{8B2F022E-C536-4A3E-88F7-B64611C16781}" presName="Name96" presStyleLbl="parChTrans1D3" presStyleIdx="1" presStyleCnt="3"/>
      <dgm:spPr/>
      <dgm:t>
        <a:bodyPr/>
        <a:lstStyle/>
        <a:p>
          <a:endParaRPr lang="ru-RU"/>
        </a:p>
      </dgm:t>
    </dgm:pt>
    <dgm:pt modelId="{337025D6-14E9-4434-B54B-393EBFB4FFAE}" type="pres">
      <dgm:prSet presAssocID="{90BAF7EB-D113-482C-B298-945DEA0C6E83}" presName="hierRoot3" presStyleCnt="0">
        <dgm:presLayoutVars>
          <dgm:hierBranch val="init"/>
        </dgm:presLayoutVars>
      </dgm:prSet>
      <dgm:spPr/>
    </dgm:pt>
    <dgm:pt modelId="{BE1F917D-CEE8-4273-89AB-4A9C89114C92}" type="pres">
      <dgm:prSet presAssocID="{90BAF7EB-D113-482C-B298-945DEA0C6E83}" presName="rootComposite3" presStyleCnt="0"/>
      <dgm:spPr/>
    </dgm:pt>
    <dgm:pt modelId="{DA8A6764-61C3-4DC8-88A7-346973737DC1}" type="pres">
      <dgm:prSet presAssocID="{90BAF7EB-D113-482C-B298-945DEA0C6E83}" presName="rootText3" presStyleLbl="asst1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CAC042-283A-4840-BC20-B218534AA84B}" type="pres">
      <dgm:prSet presAssocID="{90BAF7EB-D113-482C-B298-945DEA0C6E83}" presName="titleText3" presStyleLbl="fgAcc2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E88F0DC-6C1C-4BCE-9884-7F1278128E73}" type="pres">
      <dgm:prSet presAssocID="{90BAF7EB-D113-482C-B298-945DEA0C6E83}" presName="rootConnector3" presStyleLbl="asst2" presStyleIdx="0" presStyleCnt="0"/>
      <dgm:spPr/>
      <dgm:t>
        <a:bodyPr/>
        <a:lstStyle/>
        <a:p>
          <a:endParaRPr lang="ru-RU"/>
        </a:p>
      </dgm:t>
    </dgm:pt>
    <dgm:pt modelId="{836F8234-47EC-40E4-88A7-76EB73EC2761}" type="pres">
      <dgm:prSet presAssocID="{90BAF7EB-D113-482C-B298-945DEA0C6E83}" presName="hierChild6" presStyleCnt="0"/>
      <dgm:spPr/>
    </dgm:pt>
    <dgm:pt modelId="{614CC0A4-15C3-4371-A56E-320FC45A527F}" type="pres">
      <dgm:prSet presAssocID="{90BAF7EB-D113-482C-B298-945DEA0C6E83}" presName="hierChild7" presStyleCnt="0"/>
      <dgm:spPr/>
    </dgm:pt>
    <dgm:pt modelId="{5DC4BE58-BE11-4DA8-AC93-1833CD6ACE23}" type="pres">
      <dgm:prSet presAssocID="{5F3A3055-BCC9-4963-9860-2003A8DA386B}" presName="Name96" presStyleLbl="parChTrans1D3" presStyleIdx="2" presStyleCnt="3"/>
      <dgm:spPr/>
      <dgm:t>
        <a:bodyPr/>
        <a:lstStyle/>
        <a:p>
          <a:endParaRPr lang="ru-RU"/>
        </a:p>
      </dgm:t>
    </dgm:pt>
    <dgm:pt modelId="{82CEF709-7C37-45CA-863E-8D41EC4CF5ED}" type="pres">
      <dgm:prSet presAssocID="{532475BE-25E9-4A5A-B064-5A921B399E52}" presName="hierRoot3" presStyleCnt="0">
        <dgm:presLayoutVars>
          <dgm:hierBranch val="init"/>
        </dgm:presLayoutVars>
      </dgm:prSet>
      <dgm:spPr/>
    </dgm:pt>
    <dgm:pt modelId="{B9B73487-F98D-4015-909C-3C6842EB48A3}" type="pres">
      <dgm:prSet presAssocID="{532475BE-25E9-4A5A-B064-5A921B399E52}" presName="rootComposite3" presStyleCnt="0"/>
      <dgm:spPr/>
    </dgm:pt>
    <dgm:pt modelId="{B764C2EE-E14D-4396-AF12-310423BE22E7}" type="pres">
      <dgm:prSet presAssocID="{532475BE-25E9-4A5A-B064-5A921B399E52}" presName="rootText3" presStyleLbl="asst1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0B86186-AEFE-4AE8-890A-E77E929A67ED}" type="pres">
      <dgm:prSet presAssocID="{532475BE-25E9-4A5A-B064-5A921B399E52}" presName="titleText3" presStyleLbl="fgAcc2" presStyleIdx="2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4F5E998B-CF94-4A15-AAE5-6A8F7347460A}" type="pres">
      <dgm:prSet presAssocID="{532475BE-25E9-4A5A-B064-5A921B399E52}" presName="rootConnector3" presStyleLbl="asst2" presStyleIdx="0" presStyleCnt="0"/>
      <dgm:spPr/>
      <dgm:t>
        <a:bodyPr/>
        <a:lstStyle/>
        <a:p>
          <a:endParaRPr lang="ru-RU"/>
        </a:p>
      </dgm:t>
    </dgm:pt>
    <dgm:pt modelId="{08DDB3A1-3CA8-4204-8685-2B734F3A6233}" type="pres">
      <dgm:prSet presAssocID="{532475BE-25E9-4A5A-B064-5A921B399E52}" presName="hierChild6" presStyleCnt="0"/>
      <dgm:spPr/>
    </dgm:pt>
    <dgm:pt modelId="{2C6CEC0D-41D4-4ABC-8421-6D8E5E6AD9BE}" type="pres">
      <dgm:prSet presAssocID="{532475BE-25E9-4A5A-B064-5A921B399E52}" presName="hierChild7" presStyleCnt="0"/>
      <dgm:spPr/>
    </dgm:pt>
    <dgm:pt modelId="{69E814E9-A7D7-4D36-8266-5667C3F1CD93}" type="pres">
      <dgm:prSet presAssocID="{4CE55A67-2364-4CBE-9E74-72CC1AC2BE02}" presName="Name37" presStyleLbl="parChTrans1D2" presStyleIdx="1" presStyleCnt="2"/>
      <dgm:spPr/>
      <dgm:t>
        <a:bodyPr/>
        <a:lstStyle/>
        <a:p>
          <a:endParaRPr lang="ru-RU"/>
        </a:p>
      </dgm:t>
    </dgm:pt>
    <dgm:pt modelId="{BEF7E4FF-0BB9-468A-89C2-07141EC78FA3}" type="pres">
      <dgm:prSet presAssocID="{323A3B44-7CD0-4BB4-B90C-5BF3D8F32086}" presName="hierRoot2" presStyleCnt="0">
        <dgm:presLayoutVars>
          <dgm:hierBranch val="init"/>
        </dgm:presLayoutVars>
      </dgm:prSet>
      <dgm:spPr/>
    </dgm:pt>
    <dgm:pt modelId="{497089A7-A9A6-491B-A906-E10703002A80}" type="pres">
      <dgm:prSet presAssocID="{323A3B44-7CD0-4BB4-B90C-5BF3D8F32086}" presName="rootComposite" presStyleCnt="0"/>
      <dgm:spPr/>
    </dgm:pt>
    <dgm:pt modelId="{1F37A995-055B-475B-9F0F-FA2CA19B133A}" type="pres">
      <dgm:prSet presAssocID="{323A3B44-7CD0-4BB4-B90C-5BF3D8F32086}" presName="rootText" presStyleLbl="node1" presStyleIdx="1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E11F7FF1-2CBA-42E6-96F6-4151267E296E}" type="pres">
      <dgm:prSet presAssocID="{323A3B44-7CD0-4BB4-B90C-5BF3D8F32086}" presName="titleText2" presStyleLbl="fgAcc1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0159DAE-C15D-497E-9FC5-453A5D8C8DCF}" type="pres">
      <dgm:prSet presAssocID="{323A3B44-7CD0-4BB4-B90C-5BF3D8F32086}" presName="rootConnector" presStyleLbl="node2" presStyleIdx="0" presStyleCnt="0"/>
      <dgm:spPr/>
      <dgm:t>
        <a:bodyPr/>
        <a:lstStyle/>
        <a:p>
          <a:endParaRPr lang="ru-RU"/>
        </a:p>
      </dgm:t>
    </dgm:pt>
    <dgm:pt modelId="{1F93FA51-349B-400B-AD95-06FFA1C55B88}" type="pres">
      <dgm:prSet presAssocID="{323A3B44-7CD0-4BB4-B90C-5BF3D8F32086}" presName="hierChild4" presStyleCnt="0"/>
      <dgm:spPr/>
    </dgm:pt>
    <dgm:pt modelId="{3B1A9E83-8D65-44EF-A0B7-4DCDAAE053D0}" type="pres">
      <dgm:prSet presAssocID="{323A3B44-7CD0-4BB4-B90C-5BF3D8F32086}" presName="hierChild5" presStyleCnt="0"/>
      <dgm:spPr/>
    </dgm:pt>
    <dgm:pt modelId="{A1046CB3-4CF5-448B-ABB8-A9989A4BD463}" type="pres">
      <dgm:prSet presAssocID="{4619A1FE-36D5-4FD0-A6FD-C48ED88DD4DA}" presName="hierChild3" presStyleCnt="0"/>
      <dgm:spPr/>
    </dgm:pt>
  </dgm:ptLst>
  <dgm:cxnLst>
    <dgm:cxn modelId="{5C4CC8B9-14D7-43CD-82BE-F367EE4C4576}" type="presOf" srcId="{90BAF7EB-D113-482C-B298-945DEA0C6E83}" destId="{FE88F0DC-6C1C-4BCE-9884-7F1278128E73}" srcOrd="1" destOrd="0" presId="urn:microsoft.com/office/officeart/2008/layout/NameandTitleOrganizationalChart"/>
    <dgm:cxn modelId="{8B329D64-2947-41FE-9C01-C04554F78F8B}" type="presOf" srcId="{532475BE-25E9-4A5A-B064-5A921B399E52}" destId="{B764C2EE-E14D-4396-AF12-310423BE22E7}" srcOrd="0" destOrd="0" presId="urn:microsoft.com/office/officeart/2008/layout/NameandTitleOrganizationalChart"/>
    <dgm:cxn modelId="{27E90481-CD94-4DD7-805E-3C696F408C29}" type="presOf" srcId="{532475BE-25E9-4A5A-B064-5A921B399E52}" destId="{4F5E998B-CF94-4A15-AAE5-6A8F7347460A}" srcOrd="1" destOrd="0" presId="urn:microsoft.com/office/officeart/2008/layout/NameandTitleOrganizationalChart"/>
    <dgm:cxn modelId="{BC45044D-64F7-4360-A06F-1F3D4790AC89}" type="presOf" srcId="{8B2F022E-C536-4A3E-88F7-B64611C16781}" destId="{5E7E3418-CD73-4984-8566-F2E6F99AAF0A}" srcOrd="0" destOrd="0" presId="urn:microsoft.com/office/officeart/2008/layout/NameandTitleOrganizationalChart"/>
    <dgm:cxn modelId="{24EA6494-E635-4DCA-801D-DD2DA2949A7D}" srcId="{C221273F-77A3-41A9-8D9F-58F4B4AD2158}" destId="{4619A1FE-36D5-4FD0-A6FD-C48ED88DD4DA}" srcOrd="0" destOrd="0" parTransId="{230F8292-AC68-450B-9572-BE3DB2769D99}" sibTransId="{D3CD30D2-1846-434E-8260-EC176B3194E9}"/>
    <dgm:cxn modelId="{7EEE86EC-D3FA-4DFA-9665-50539E3A88E1}" srcId="{4619A1FE-36D5-4FD0-A6FD-C48ED88DD4DA}" destId="{323A3B44-7CD0-4BB4-B90C-5BF3D8F32086}" srcOrd="1" destOrd="0" parTransId="{4CE55A67-2364-4CBE-9E74-72CC1AC2BE02}" sibTransId="{D8EC8C0B-7FF6-4564-A7EC-541F81D2BCBB}"/>
    <dgm:cxn modelId="{F284B3FD-A233-4F62-B5C4-335A48570A67}" type="presOf" srcId="{323A3B44-7CD0-4BB4-B90C-5BF3D8F32086}" destId="{1F37A995-055B-475B-9F0F-FA2CA19B133A}" srcOrd="0" destOrd="0" presId="urn:microsoft.com/office/officeart/2008/layout/NameandTitleOrganizationalChart"/>
    <dgm:cxn modelId="{ED806A6E-C07E-4C54-8320-6DA2C7836124}" type="presOf" srcId="{C221273F-77A3-41A9-8D9F-58F4B4AD2158}" destId="{81C578B5-4534-4281-9B44-D9FCD7989534}" srcOrd="0" destOrd="0" presId="urn:microsoft.com/office/officeart/2008/layout/NameandTitleOrganizationalChart"/>
    <dgm:cxn modelId="{214EE356-D2C8-4A6B-AB96-7D4C5D41B23E}" srcId="{4619A1FE-36D5-4FD0-A6FD-C48ED88DD4DA}" destId="{15D19012-7A84-48C9-8B37-80482CC78DBE}" srcOrd="0" destOrd="0" parTransId="{5873A91D-CA91-400D-9423-5271CF1916B9}" sibTransId="{9D5A812D-D4CB-4258-90B5-5CB8F964D4B7}"/>
    <dgm:cxn modelId="{F050468F-98AD-4D7D-91D5-909AC7DB7AD3}" type="presOf" srcId="{A030A5C1-2CF6-49C9-8FA8-157C6F7C67AA}" destId="{BB7A3BEC-FC60-498F-A570-D5D8094E7A49}" srcOrd="0" destOrd="0" presId="urn:microsoft.com/office/officeart/2008/layout/NameandTitleOrganizationalChart"/>
    <dgm:cxn modelId="{D7B514ED-9997-4C8B-9959-10350F8DF01C}" type="presOf" srcId="{6B8FC688-2512-4F10-95CB-EBE857C2131D}" destId="{A5CE7108-5D65-453C-BF58-F917BB2A3A1D}" srcOrd="0" destOrd="0" presId="urn:microsoft.com/office/officeart/2008/layout/NameandTitleOrganizationalChart"/>
    <dgm:cxn modelId="{349B6D66-3806-488B-9A92-4023C91C8174}" type="presOf" srcId="{D3CD30D2-1846-434E-8260-EC176B3194E9}" destId="{2E14B6C9-770F-4C3D-A5A0-B054F91045F2}" srcOrd="0" destOrd="0" presId="urn:microsoft.com/office/officeart/2008/layout/NameandTitleOrganizationalChart"/>
    <dgm:cxn modelId="{2A46A244-E923-4771-AA9C-51E282FEDE6E}" type="presOf" srcId="{323A3B44-7CD0-4BB4-B90C-5BF3D8F32086}" destId="{B0159DAE-C15D-497E-9FC5-453A5D8C8DCF}" srcOrd="1" destOrd="0" presId="urn:microsoft.com/office/officeart/2008/layout/NameandTitleOrganizationalChart"/>
    <dgm:cxn modelId="{8189077B-4B4A-4CEE-ACB6-CD039F23A469}" srcId="{15D19012-7A84-48C9-8B37-80482CC78DBE}" destId="{532475BE-25E9-4A5A-B064-5A921B399E52}" srcOrd="2" destOrd="0" parTransId="{5F3A3055-BCC9-4963-9860-2003A8DA386B}" sibTransId="{E6581425-315C-4B81-89ED-DA9EAD169A09}"/>
    <dgm:cxn modelId="{A5BCDD41-04A8-4BEF-8399-479693C2F490}" type="presOf" srcId="{15D19012-7A84-48C9-8B37-80482CC78DBE}" destId="{379B9B85-65D3-4562-B051-1587378D2BFE}" srcOrd="1" destOrd="0" presId="urn:microsoft.com/office/officeart/2008/layout/NameandTitleOrganizationalChart"/>
    <dgm:cxn modelId="{D311F66E-1A51-4B99-BE8B-2E6C4F9A39C3}" srcId="{15D19012-7A84-48C9-8B37-80482CC78DBE}" destId="{90BAF7EB-D113-482C-B298-945DEA0C6E83}" srcOrd="1" destOrd="0" parTransId="{8B2F022E-C536-4A3E-88F7-B64611C16781}" sibTransId="{4A3C713C-8691-447C-A6B2-A0DE70D0FFDF}"/>
    <dgm:cxn modelId="{2A507751-ECB3-440C-BA0D-6E4353E9E054}" type="presOf" srcId="{90BAF7EB-D113-482C-B298-945DEA0C6E83}" destId="{DA8A6764-61C3-4DC8-88A7-346973737DC1}" srcOrd="0" destOrd="0" presId="urn:microsoft.com/office/officeart/2008/layout/NameandTitleOrganizationalChart"/>
    <dgm:cxn modelId="{29522E5C-648C-490C-BA3A-6AABBAFE29F3}" type="presOf" srcId="{4CE55A67-2364-4CBE-9E74-72CC1AC2BE02}" destId="{69E814E9-A7D7-4D36-8266-5667C3F1CD93}" srcOrd="0" destOrd="0" presId="urn:microsoft.com/office/officeart/2008/layout/NameandTitleOrganizationalChart"/>
    <dgm:cxn modelId="{C2E75F8C-901B-4B72-B56E-9C8B082D52DB}" type="presOf" srcId="{2333F68A-C6F1-4AB2-8887-D72300E8E408}" destId="{051277C6-310D-4A8F-8553-FBABEB776E3D}" srcOrd="0" destOrd="0" presId="urn:microsoft.com/office/officeart/2008/layout/NameandTitleOrganizationalChart"/>
    <dgm:cxn modelId="{1414A20D-702B-4C61-8CF0-14EBAEEBF54B}" type="presOf" srcId="{4A3C713C-8691-447C-A6B2-A0DE70D0FFDF}" destId="{72CAC042-283A-4840-BC20-B218534AA84B}" srcOrd="0" destOrd="0" presId="urn:microsoft.com/office/officeart/2008/layout/NameandTitleOrganizationalChart"/>
    <dgm:cxn modelId="{349DDDF0-E181-40B6-BD3E-D4EB70A72AE1}" type="presOf" srcId="{15D19012-7A84-48C9-8B37-80482CC78DBE}" destId="{C66F632C-1EEE-4AA0-A897-FE526985FE43}" srcOrd="0" destOrd="0" presId="urn:microsoft.com/office/officeart/2008/layout/NameandTitleOrganizationalChart"/>
    <dgm:cxn modelId="{6E601D34-E9B2-4411-BAC9-64B19AEACCF6}" type="presOf" srcId="{5873A91D-CA91-400D-9423-5271CF1916B9}" destId="{8D215397-A637-43B8-9CE5-506F61B8FA4A}" srcOrd="0" destOrd="0" presId="urn:microsoft.com/office/officeart/2008/layout/NameandTitleOrganizationalChart"/>
    <dgm:cxn modelId="{35FCD561-60FF-4F0B-8AC2-66EB85C3D47E}" type="presOf" srcId="{4619A1FE-36D5-4FD0-A6FD-C48ED88DD4DA}" destId="{E42B112B-1AF0-4039-A7D7-E16D4A2E7968}" srcOrd="0" destOrd="0" presId="urn:microsoft.com/office/officeart/2008/layout/NameandTitleOrganizationalChart"/>
    <dgm:cxn modelId="{E6EEF8EA-22F6-4D03-BFB0-CB593A859349}" type="presOf" srcId="{E6581425-315C-4B81-89ED-DA9EAD169A09}" destId="{60B86186-AEFE-4AE8-890A-E77E929A67ED}" srcOrd="0" destOrd="0" presId="urn:microsoft.com/office/officeart/2008/layout/NameandTitleOrganizationalChart"/>
    <dgm:cxn modelId="{4964C773-D840-4502-8E52-2DC526D883E1}" type="presOf" srcId="{5F3A3055-BCC9-4963-9860-2003A8DA386B}" destId="{5DC4BE58-BE11-4DA8-AC93-1833CD6ACE23}" srcOrd="0" destOrd="0" presId="urn:microsoft.com/office/officeart/2008/layout/NameandTitleOrganizationalChart"/>
    <dgm:cxn modelId="{0A172781-4B85-415D-857E-D7463D603FB4}" srcId="{15D19012-7A84-48C9-8B37-80482CC78DBE}" destId="{6B8FC688-2512-4F10-95CB-EBE857C2131D}" srcOrd="0" destOrd="0" parTransId="{2333F68A-C6F1-4AB2-8887-D72300E8E408}" sibTransId="{A030A5C1-2CF6-49C9-8FA8-157C6F7C67AA}"/>
    <dgm:cxn modelId="{5AED72CC-FF43-4829-A616-F40E50DDE3AF}" type="presOf" srcId="{6B8FC688-2512-4F10-95CB-EBE857C2131D}" destId="{07EDAD72-5D79-4CD8-9D53-E8F8DEB765FF}" srcOrd="1" destOrd="0" presId="urn:microsoft.com/office/officeart/2008/layout/NameandTitleOrganizationalChart"/>
    <dgm:cxn modelId="{A81013A6-ADEB-475E-ABCE-58975B07DFEF}" type="presOf" srcId="{4619A1FE-36D5-4FD0-A6FD-C48ED88DD4DA}" destId="{CD84AD12-419F-419C-8B73-5E0FF7F882DB}" srcOrd="1" destOrd="0" presId="urn:microsoft.com/office/officeart/2008/layout/NameandTitleOrganizationalChart"/>
    <dgm:cxn modelId="{15F43CE1-95B6-46B1-AFE3-DACB076A95AF}" type="presOf" srcId="{9D5A812D-D4CB-4258-90B5-5CB8F964D4B7}" destId="{EA095CAB-06AC-4D3E-B3DF-BA3575C323D9}" srcOrd="0" destOrd="0" presId="urn:microsoft.com/office/officeart/2008/layout/NameandTitleOrganizationalChart"/>
    <dgm:cxn modelId="{299EAAA7-E85C-491E-9340-579E20C924AB}" type="presOf" srcId="{D8EC8C0B-7FF6-4564-A7EC-541F81D2BCBB}" destId="{E11F7FF1-2CBA-42E6-96F6-4151267E296E}" srcOrd="0" destOrd="0" presId="urn:microsoft.com/office/officeart/2008/layout/NameandTitleOrganizationalChart"/>
    <dgm:cxn modelId="{FF7572D6-59D8-4140-B5CA-0D806C4027AF}" type="presParOf" srcId="{81C578B5-4534-4281-9B44-D9FCD7989534}" destId="{D31DE1D8-A010-4526-AD48-9F007FFBF2B5}" srcOrd="0" destOrd="0" presId="urn:microsoft.com/office/officeart/2008/layout/NameandTitleOrganizationalChart"/>
    <dgm:cxn modelId="{5010AFDB-EF65-4965-A25D-99FDD2EF669C}" type="presParOf" srcId="{D31DE1D8-A010-4526-AD48-9F007FFBF2B5}" destId="{F3F7CA9A-ECD6-4FE5-AC02-214D43359ED2}" srcOrd="0" destOrd="0" presId="urn:microsoft.com/office/officeart/2008/layout/NameandTitleOrganizationalChart"/>
    <dgm:cxn modelId="{199FE152-B2D7-4DA4-8FBD-5DD7532DB4C9}" type="presParOf" srcId="{F3F7CA9A-ECD6-4FE5-AC02-214D43359ED2}" destId="{E42B112B-1AF0-4039-A7D7-E16D4A2E7968}" srcOrd="0" destOrd="0" presId="urn:microsoft.com/office/officeart/2008/layout/NameandTitleOrganizationalChart"/>
    <dgm:cxn modelId="{9E7DAEF6-2002-45EC-98CD-E3D0B99571C3}" type="presParOf" srcId="{F3F7CA9A-ECD6-4FE5-AC02-214D43359ED2}" destId="{2E14B6C9-770F-4C3D-A5A0-B054F91045F2}" srcOrd="1" destOrd="0" presId="urn:microsoft.com/office/officeart/2008/layout/NameandTitleOrganizationalChart"/>
    <dgm:cxn modelId="{3522D469-1395-4973-B2FB-03F1E14E9531}" type="presParOf" srcId="{F3F7CA9A-ECD6-4FE5-AC02-214D43359ED2}" destId="{CD84AD12-419F-419C-8B73-5E0FF7F882DB}" srcOrd="2" destOrd="0" presId="urn:microsoft.com/office/officeart/2008/layout/NameandTitleOrganizationalChart"/>
    <dgm:cxn modelId="{C5E05143-016A-44AF-A5C6-406CF032F93D}" type="presParOf" srcId="{D31DE1D8-A010-4526-AD48-9F007FFBF2B5}" destId="{2D4AEEDB-D520-42C4-8E6B-5A89FEE47673}" srcOrd="1" destOrd="0" presId="urn:microsoft.com/office/officeart/2008/layout/NameandTitleOrganizationalChart"/>
    <dgm:cxn modelId="{D549C6E0-CDBE-4A98-A1C9-ACC15BB3394A}" type="presParOf" srcId="{2D4AEEDB-D520-42C4-8E6B-5A89FEE47673}" destId="{8D215397-A637-43B8-9CE5-506F61B8FA4A}" srcOrd="0" destOrd="0" presId="urn:microsoft.com/office/officeart/2008/layout/NameandTitleOrganizationalChart"/>
    <dgm:cxn modelId="{E035DBBE-5539-4012-9912-D12D6056FF8A}" type="presParOf" srcId="{2D4AEEDB-D520-42C4-8E6B-5A89FEE47673}" destId="{4665DAFB-A81A-4717-A99B-97FB1E3D94DB}" srcOrd="1" destOrd="0" presId="urn:microsoft.com/office/officeart/2008/layout/NameandTitleOrganizationalChart"/>
    <dgm:cxn modelId="{CFAA0332-8217-4553-95CC-9CCC2DC21F95}" type="presParOf" srcId="{4665DAFB-A81A-4717-A99B-97FB1E3D94DB}" destId="{E411F3C6-4AA8-4EA2-A1F9-81DA98CCCF1D}" srcOrd="0" destOrd="0" presId="urn:microsoft.com/office/officeart/2008/layout/NameandTitleOrganizationalChart"/>
    <dgm:cxn modelId="{9C93AD89-BA4B-45E2-BAC9-F1BA4C7552C4}" type="presParOf" srcId="{E411F3C6-4AA8-4EA2-A1F9-81DA98CCCF1D}" destId="{C66F632C-1EEE-4AA0-A897-FE526985FE43}" srcOrd="0" destOrd="0" presId="urn:microsoft.com/office/officeart/2008/layout/NameandTitleOrganizationalChart"/>
    <dgm:cxn modelId="{17F8C161-056B-4B10-9993-B4F7FDE3A7C5}" type="presParOf" srcId="{E411F3C6-4AA8-4EA2-A1F9-81DA98CCCF1D}" destId="{EA095CAB-06AC-4D3E-B3DF-BA3575C323D9}" srcOrd="1" destOrd="0" presId="urn:microsoft.com/office/officeart/2008/layout/NameandTitleOrganizationalChart"/>
    <dgm:cxn modelId="{5815D59A-6463-4BB3-9456-68FBD817DAF5}" type="presParOf" srcId="{E411F3C6-4AA8-4EA2-A1F9-81DA98CCCF1D}" destId="{379B9B85-65D3-4562-B051-1587378D2BFE}" srcOrd="2" destOrd="0" presId="urn:microsoft.com/office/officeart/2008/layout/NameandTitleOrganizationalChart"/>
    <dgm:cxn modelId="{73332B60-5912-4AD1-A075-C343ED660A23}" type="presParOf" srcId="{4665DAFB-A81A-4717-A99B-97FB1E3D94DB}" destId="{76C374A6-FD80-4690-B4D4-37F29DD8009F}" srcOrd="1" destOrd="0" presId="urn:microsoft.com/office/officeart/2008/layout/NameandTitleOrganizationalChart"/>
    <dgm:cxn modelId="{3ED87B2E-3905-463A-A326-8D3F06EE6C7C}" type="presParOf" srcId="{4665DAFB-A81A-4717-A99B-97FB1E3D94DB}" destId="{209BFB6A-A30E-49F3-B110-03A56E831650}" srcOrd="2" destOrd="0" presId="urn:microsoft.com/office/officeart/2008/layout/NameandTitleOrganizationalChart"/>
    <dgm:cxn modelId="{0AEBB412-1949-4553-AB93-224EFE2FBFBD}" type="presParOf" srcId="{209BFB6A-A30E-49F3-B110-03A56E831650}" destId="{051277C6-310D-4A8F-8553-FBABEB776E3D}" srcOrd="0" destOrd="0" presId="urn:microsoft.com/office/officeart/2008/layout/NameandTitleOrganizationalChart"/>
    <dgm:cxn modelId="{3FA75179-CE21-47EA-BE7B-02C857C59DAC}" type="presParOf" srcId="{209BFB6A-A30E-49F3-B110-03A56E831650}" destId="{F399E5E5-258C-4A18-B404-27553FF069CD}" srcOrd="1" destOrd="0" presId="urn:microsoft.com/office/officeart/2008/layout/NameandTitleOrganizationalChart"/>
    <dgm:cxn modelId="{A92DF0F2-0A63-4659-970F-38F0AA097BEB}" type="presParOf" srcId="{F399E5E5-258C-4A18-B404-27553FF069CD}" destId="{AF6EC36F-E173-4A7F-87DF-773F5AD9D893}" srcOrd="0" destOrd="0" presId="urn:microsoft.com/office/officeart/2008/layout/NameandTitleOrganizationalChart"/>
    <dgm:cxn modelId="{EC90A53E-149C-4180-A5A1-EC901DC2E685}" type="presParOf" srcId="{AF6EC36F-E173-4A7F-87DF-773F5AD9D893}" destId="{A5CE7108-5D65-453C-BF58-F917BB2A3A1D}" srcOrd="0" destOrd="0" presId="urn:microsoft.com/office/officeart/2008/layout/NameandTitleOrganizationalChart"/>
    <dgm:cxn modelId="{6F58EC04-92EB-4660-A798-7540D8FDE344}" type="presParOf" srcId="{AF6EC36F-E173-4A7F-87DF-773F5AD9D893}" destId="{BB7A3BEC-FC60-498F-A570-D5D8094E7A49}" srcOrd="1" destOrd="0" presId="urn:microsoft.com/office/officeart/2008/layout/NameandTitleOrganizationalChart"/>
    <dgm:cxn modelId="{F3848CFD-35BE-4FA3-B38B-5E27073D40DF}" type="presParOf" srcId="{AF6EC36F-E173-4A7F-87DF-773F5AD9D893}" destId="{07EDAD72-5D79-4CD8-9D53-E8F8DEB765FF}" srcOrd="2" destOrd="0" presId="urn:microsoft.com/office/officeart/2008/layout/NameandTitleOrganizationalChart"/>
    <dgm:cxn modelId="{9B4A4449-A38C-4257-8442-F6387555F094}" type="presParOf" srcId="{F399E5E5-258C-4A18-B404-27553FF069CD}" destId="{0D031DC5-2F9B-48F6-A105-F83C109BDCE0}" srcOrd="1" destOrd="0" presId="urn:microsoft.com/office/officeart/2008/layout/NameandTitleOrganizationalChart"/>
    <dgm:cxn modelId="{B6117767-8B83-4B44-9370-CD60920E3F43}" type="presParOf" srcId="{F399E5E5-258C-4A18-B404-27553FF069CD}" destId="{A0A80815-5A94-4FB3-BB52-D041EAA18FE5}" srcOrd="2" destOrd="0" presId="urn:microsoft.com/office/officeart/2008/layout/NameandTitleOrganizationalChart"/>
    <dgm:cxn modelId="{3BA00C32-61BF-47CA-B648-0340FF0B9AB0}" type="presParOf" srcId="{209BFB6A-A30E-49F3-B110-03A56E831650}" destId="{5E7E3418-CD73-4984-8566-F2E6F99AAF0A}" srcOrd="2" destOrd="0" presId="urn:microsoft.com/office/officeart/2008/layout/NameandTitleOrganizationalChart"/>
    <dgm:cxn modelId="{C1A5EDA9-CC5D-4E73-8E28-68F36387E4A7}" type="presParOf" srcId="{209BFB6A-A30E-49F3-B110-03A56E831650}" destId="{337025D6-14E9-4434-B54B-393EBFB4FFAE}" srcOrd="3" destOrd="0" presId="urn:microsoft.com/office/officeart/2008/layout/NameandTitleOrganizationalChart"/>
    <dgm:cxn modelId="{5E7BCE0B-1B05-4E20-A5DE-B44A56EC6551}" type="presParOf" srcId="{337025D6-14E9-4434-B54B-393EBFB4FFAE}" destId="{BE1F917D-CEE8-4273-89AB-4A9C89114C92}" srcOrd="0" destOrd="0" presId="urn:microsoft.com/office/officeart/2008/layout/NameandTitleOrganizationalChart"/>
    <dgm:cxn modelId="{BA5D3F59-0B5E-4C94-BDCA-441A0454DDCB}" type="presParOf" srcId="{BE1F917D-CEE8-4273-89AB-4A9C89114C92}" destId="{DA8A6764-61C3-4DC8-88A7-346973737DC1}" srcOrd="0" destOrd="0" presId="urn:microsoft.com/office/officeart/2008/layout/NameandTitleOrganizationalChart"/>
    <dgm:cxn modelId="{37948801-8504-45EE-AB4D-475C165F649D}" type="presParOf" srcId="{BE1F917D-CEE8-4273-89AB-4A9C89114C92}" destId="{72CAC042-283A-4840-BC20-B218534AA84B}" srcOrd="1" destOrd="0" presId="urn:microsoft.com/office/officeart/2008/layout/NameandTitleOrganizationalChart"/>
    <dgm:cxn modelId="{53288A7E-359F-48A4-841F-C71F19A87D4C}" type="presParOf" srcId="{BE1F917D-CEE8-4273-89AB-4A9C89114C92}" destId="{FE88F0DC-6C1C-4BCE-9884-7F1278128E73}" srcOrd="2" destOrd="0" presId="urn:microsoft.com/office/officeart/2008/layout/NameandTitleOrganizationalChart"/>
    <dgm:cxn modelId="{E1A6ECB2-C4FD-47EC-B197-873B3AB6A026}" type="presParOf" srcId="{337025D6-14E9-4434-B54B-393EBFB4FFAE}" destId="{836F8234-47EC-40E4-88A7-76EB73EC2761}" srcOrd="1" destOrd="0" presId="urn:microsoft.com/office/officeart/2008/layout/NameandTitleOrganizationalChart"/>
    <dgm:cxn modelId="{8679DB28-C077-4352-8D09-1CC2B4BE82EC}" type="presParOf" srcId="{337025D6-14E9-4434-B54B-393EBFB4FFAE}" destId="{614CC0A4-15C3-4371-A56E-320FC45A527F}" srcOrd="2" destOrd="0" presId="urn:microsoft.com/office/officeart/2008/layout/NameandTitleOrganizationalChart"/>
    <dgm:cxn modelId="{4B53A472-9C42-4F3F-9515-FD404E5AD34E}" type="presParOf" srcId="{209BFB6A-A30E-49F3-B110-03A56E831650}" destId="{5DC4BE58-BE11-4DA8-AC93-1833CD6ACE23}" srcOrd="4" destOrd="0" presId="urn:microsoft.com/office/officeart/2008/layout/NameandTitleOrganizationalChart"/>
    <dgm:cxn modelId="{5CBB5A7C-2D02-4B1F-8771-421D67731300}" type="presParOf" srcId="{209BFB6A-A30E-49F3-B110-03A56E831650}" destId="{82CEF709-7C37-45CA-863E-8D41EC4CF5ED}" srcOrd="5" destOrd="0" presId="urn:microsoft.com/office/officeart/2008/layout/NameandTitleOrganizationalChart"/>
    <dgm:cxn modelId="{C64BC220-1114-4B32-BB5E-BA284EF3E236}" type="presParOf" srcId="{82CEF709-7C37-45CA-863E-8D41EC4CF5ED}" destId="{B9B73487-F98D-4015-909C-3C6842EB48A3}" srcOrd="0" destOrd="0" presId="urn:microsoft.com/office/officeart/2008/layout/NameandTitleOrganizationalChart"/>
    <dgm:cxn modelId="{FBF44036-9FC6-485D-9CE1-9C163AB87C2D}" type="presParOf" srcId="{B9B73487-F98D-4015-909C-3C6842EB48A3}" destId="{B764C2EE-E14D-4396-AF12-310423BE22E7}" srcOrd="0" destOrd="0" presId="urn:microsoft.com/office/officeart/2008/layout/NameandTitleOrganizationalChart"/>
    <dgm:cxn modelId="{05853BC6-87F5-4F21-B619-0F8E49241FF8}" type="presParOf" srcId="{B9B73487-F98D-4015-909C-3C6842EB48A3}" destId="{60B86186-AEFE-4AE8-890A-E77E929A67ED}" srcOrd="1" destOrd="0" presId="urn:microsoft.com/office/officeart/2008/layout/NameandTitleOrganizationalChart"/>
    <dgm:cxn modelId="{78E1AAC5-5EB2-4AB7-89CE-E41431356D77}" type="presParOf" srcId="{B9B73487-F98D-4015-909C-3C6842EB48A3}" destId="{4F5E998B-CF94-4A15-AAE5-6A8F7347460A}" srcOrd="2" destOrd="0" presId="urn:microsoft.com/office/officeart/2008/layout/NameandTitleOrganizationalChart"/>
    <dgm:cxn modelId="{BC23DD4E-4559-4D40-B76C-4C051B82C8FC}" type="presParOf" srcId="{82CEF709-7C37-45CA-863E-8D41EC4CF5ED}" destId="{08DDB3A1-3CA8-4204-8685-2B734F3A6233}" srcOrd="1" destOrd="0" presId="urn:microsoft.com/office/officeart/2008/layout/NameandTitleOrganizationalChart"/>
    <dgm:cxn modelId="{C1C9BC4C-02A6-4D7D-B652-A49455CEE970}" type="presParOf" srcId="{82CEF709-7C37-45CA-863E-8D41EC4CF5ED}" destId="{2C6CEC0D-41D4-4ABC-8421-6D8E5E6AD9BE}" srcOrd="2" destOrd="0" presId="urn:microsoft.com/office/officeart/2008/layout/NameandTitleOrganizationalChart"/>
    <dgm:cxn modelId="{ED2C6B23-B525-493C-A3CB-C1D7AB1E89F6}" type="presParOf" srcId="{2D4AEEDB-D520-42C4-8E6B-5A89FEE47673}" destId="{69E814E9-A7D7-4D36-8266-5667C3F1CD93}" srcOrd="2" destOrd="0" presId="urn:microsoft.com/office/officeart/2008/layout/NameandTitleOrganizationalChart"/>
    <dgm:cxn modelId="{F3B47914-10ED-41AF-B325-18B91B63F933}" type="presParOf" srcId="{2D4AEEDB-D520-42C4-8E6B-5A89FEE47673}" destId="{BEF7E4FF-0BB9-468A-89C2-07141EC78FA3}" srcOrd="3" destOrd="0" presId="urn:microsoft.com/office/officeart/2008/layout/NameandTitleOrganizationalChart"/>
    <dgm:cxn modelId="{7E62E215-A2DD-409D-A8E3-61FF3BA557E8}" type="presParOf" srcId="{BEF7E4FF-0BB9-468A-89C2-07141EC78FA3}" destId="{497089A7-A9A6-491B-A906-E10703002A80}" srcOrd="0" destOrd="0" presId="urn:microsoft.com/office/officeart/2008/layout/NameandTitleOrganizationalChart"/>
    <dgm:cxn modelId="{B2EF5553-2D57-4EDD-8809-B20D50883175}" type="presParOf" srcId="{497089A7-A9A6-491B-A906-E10703002A80}" destId="{1F37A995-055B-475B-9F0F-FA2CA19B133A}" srcOrd="0" destOrd="0" presId="urn:microsoft.com/office/officeart/2008/layout/NameandTitleOrganizationalChart"/>
    <dgm:cxn modelId="{1F8EB69B-AAAD-4E7A-82DA-41D4130FFE88}" type="presParOf" srcId="{497089A7-A9A6-491B-A906-E10703002A80}" destId="{E11F7FF1-2CBA-42E6-96F6-4151267E296E}" srcOrd="1" destOrd="0" presId="urn:microsoft.com/office/officeart/2008/layout/NameandTitleOrganizationalChart"/>
    <dgm:cxn modelId="{51551768-642C-4444-A148-172E343EFAAD}" type="presParOf" srcId="{497089A7-A9A6-491B-A906-E10703002A80}" destId="{B0159DAE-C15D-497E-9FC5-453A5D8C8DCF}" srcOrd="2" destOrd="0" presId="urn:microsoft.com/office/officeart/2008/layout/NameandTitleOrganizationalChart"/>
    <dgm:cxn modelId="{A006DFA3-5979-4D30-B769-46CF196D3584}" type="presParOf" srcId="{BEF7E4FF-0BB9-468A-89C2-07141EC78FA3}" destId="{1F93FA51-349B-400B-AD95-06FFA1C55B88}" srcOrd="1" destOrd="0" presId="urn:microsoft.com/office/officeart/2008/layout/NameandTitleOrganizationalChart"/>
    <dgm:cxn modelId="{3B5BD6B6-9B70-4DA6-813B-AE1E0EC5A1E0}" type="presParOf" srcId="{BEF7E4FF-0BB9-468A-89C2-07141EC78FA3}" destId="{3B1A9E83-8D65-44EF-A0B7-4DCDAAE053D0}" srcOrd="2" destOrd="0" presId="urn:microsoft.com/office/officeart/2008/layout/NameandTitleOrganizationalChart"/>
    <dgm:cxn modelId="{41378A43-1777-4646-8C4F-0BCB47C0F59B}" type="presParOf" srcId="{D31DE1D8-A010-4526-AD48-9F007FFBF2B5}" destId="{A1046CB3-4CF5-448B-ABB8-A9989A4BD463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221273F-77A3-41A9-8D9F-58F4B4AD2158}" type="doc">
      <dgm:prSet loTypeId="urn:microsoft.com/office/officeart/2008/layout/NameandTitleOrganizationalChart" loCatId="hierarchy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619A1FE-36D5-4FD0-A6FD-C48ED88DD4DA}">
      <dgm:prSet phldrT="[Текст]"/>
      <dgm:spPr/>
      <dgm:t>
        <a:bodyPr/>
        <a:lstStyle/>
        <a:p>
          <a:r>
            <a:rPr lang="uk-UA" b="1" dirty="0" smtClean="0"/>
            <a:t>Графіка</a:t>
          </a:r>
          <a:endParaRPr lang="ru-RU" b="1" dirty="0"/>
        </a:p>
      </dgm:t>
    </dgm:pt>
    <dgm:pt modelId="{230F8292-AC68-450B-9572-BE3DB2769D99}" type="parTrans" cxnId="{24EA6494-E635-4DCA-801D-DD2DA2949A7D}">
      <dgm:prSet/>
      <dgm:spPr/>
      <dgm:t>
        <a:bodyPr/>
        <a:lstStyle/>
        <a:p>
          <a:endParaRPr lang="ru-RU" b="1"/>
        </a:p>
      </dgm:t>
    </dgm:pt>
    <dgm:pt modelId="{D3CD30D2-1846-434E-8260-EC176B3194E9}" type="sibTrans" cxnId="{24EA6494-E635-4DCA-801D-DD2DA2949A7D}">
      <dgm:prSet/>
      <dgm:spPr/>
      <dgm:t>
        <a:bodyPr/>
        <a:lstStyle/>
        <a:p>
          <a:endParaRPr lang="ru-RU" b="1"/>
        </a:p>
      </dgm:t>
    </dgm:pt>
    <dgm:pt modelId="{15D19012-7A84-48C9-8B37-80482CC78DBE}">
      <dgm:prSet phldrT="[Текст]"/>
      <dgm:spPr/>
      <dgm:t>
        <a:bodyPr/>
        <a:lstStyle/>
        <a:p>
          <a:r>
            <a:rPr lang="uk-UA" b="1" dirty="0" smtClean="0"/>
            <a:t>Двомірна</a:t>
          </a:r>
          <a:endParaRPr lang="ru-RU" b="1" dirty="0"/>
        </a:p>
      </dgm:t>
    </dgm:pt>
    <dgm:pt modelId="{5873A91D-CA91-400D-9423-5271CF1916B9}" type="parTrans" cxnId="{214EE356-D2C8-4A6B-AB96-7D4C5D41B23E}">
      <dgm:prSet/>
      <dgm:spPr/>
      <dgm:t>
        <a:bodyPr/>
        <a:lstStyle/>
        <a:p>
          <a:endParaRPr lang="ru-RU" b="1"/>
        </a:p>
      </dgm:t>
    </dgm:pt>
    <dgm:pt modelId="{9D5A812D-D4CB-4258-90B5-5CB8F964D4B7}" type="sibTrans" cxnId="{214EE356-D2C8-4A6B-AB96-7D4C5D41B23E}">
      <dgm:prSet/>
      <dgm:spPr/>
      <dgm:t>
        <a:bodyPr/>
        <a:lstStyle/>
        <a:p>
          <a:endParaRPr lang="ru-RU" b="1"/>
        </a:p>
      </dgm:t>
    </dgm:pt>
    <dgm:pt modelId="{323A3B44-7CD0-4BB4-B90C-5BF3D8F32086}">
      <dgm:prSet phldrT="[Текст]"/>
      <dgm:spPr/>
      <dgm:t>
        <a:bodyPr/>
        <a:lstStyle/>
        <a:p>
          <a:r>
            <a:rPr lang="uk-UA" b="1" dirty="0" smtClean="0"/>
            <a:t>3</a:t>
          </a:r>
          <a:r>
            <a:rPr lang="en-US" b="1" dirty="0" smtClean="0"/>
            <a:t>D</a:t>
          </a:r>
          <a:r>
            <a:rPr lang="uk-UA" b="1" dirty="0" err="1" smtClean="0"/>
            <a:t>-графіка</a:t>
          </a:r>
          <a:endParaRPr lang="ru-RU" b="1" dirty="0"/>
        </a:p>
      </dgm:t>
    </dgm:pt>
    <dgm:pt modelId="{4CE55A67-2364-4CBE-9E74-72CC1AC2BE02}" type="parTrans" cxnId="{7EEE86EC-D3FA-4DFA-9665-50539E3A88E1}">
      <dgm:prSet/>
      <dgm:spPr/>
      <dgm:t>
        <a:bodyPr/>
        <a:lstStyle/>
        <a:p>
          <a:endParaRPr lang="ru-RU" b="1"/>
        </a:p>
      </dgm:t>
    </dgm:pt>
    <dgm:pt modelId="{D8EC8C0B-7FF6-4564-A7EC-541F81D2BCBB}" type="sibTrans" cxnId="{7EEE86EC-D3FA-4DFA-9665-50539E3A88E1}">
      <dgm:prSet/>
      <dgm:spPr/>
      <dgm:t>
        <a:bodyPr/>
        <a:lstStyle/>
        <a:p>
          <a:endParaRPr lang="ru-RU" b="1"/>
        </a:p>
      </dgm:t>
    </dgm:pt>
    <dgm:pt modelId="{6B8FC688-2512-4F10-95CB-EBE857C2131D}" type="asst">
      <dgm:prSet/>
      <dgm:spPr/>
      <dgm:t>
        <a:bodyPr/>
        <a:lstStyle/>
        <a:p>
          <a:r>
            <a:rPr lang="uk-UA" b="1" dirty="0" smtClean="0"/>
            <a:t>Растрова</a:t>
          </a:r>
          <a:endParaRPr lang="ru-RU" b="1" dirty="0"/>
        </a:p>
      </dgm:t>
    </dgm:pt>
    <dgm:pt modelId="{2333F68A-C6F1-4AB2-8887-D72300E8E408}" type="parTrans" cxnId="{0A172781-4B85-415D-857E-D7463D603FB4}">
      <dgm:prSet/>
      <dgm:spPr/>
      <dgm:t>
        <a:bodyPr/>
        <a:lstStyle/>
        <a:p>
          <a:endParaRPr lang="ru-RU" b="1"/>
        </a:p>
      </dgm:t>
    </dgm:pt>
    <dgm:pt modelId="{A030A5C1-2CF6-49C9-8FA8-157C6F7C67AA}" type="sibTrans" cxnId="{0A172781-4B85-415D-857E-D7463D603FB4}">
      <dgm:prSet/>
      <dgm:spPr/>
      <dgm:t>
        <a:bodyPr/>
        <a:lstStyle/>
        <a:p>
          <a:endParaRPr lang="ru-RU" b="1"/>
        </a:p>
      </dgm:t>
    </dgm:pt>
    <dgm:pt modelId="{90BAF7EB-D113-482C-B298-945DEA0C6E83}" type="asst">
      <dgm:prSet/>
      <dgm:spPr/>
      <dgm:t>
        <a:bodyPr/>
        <a:lstStyle/>
        <a:p>
          <a:r>
            <a:rPr lang="uk-UA" b="1" dirty="0" smtClean="0"/>
            <a:t>Векторна</a:t>
          </a:r>
          <a:endParaRPr lang="ru-RU" b="1" dirty="0"/>
        </a:p>
      </dgm:t>
    </dgm:pt>
    <dgm:pt modelId="{8B2F022E-C536-4A3E-88F7-B64611C16781}" type="parTrans" cxnId="{D311F66E-1A51-4B99-BE8B-2E6C4F9A39C3}">
      <dgm:prSet/>
      <dgm:spPr/>
      <dgm:t>
        <a:bodyPr/>
        <a:lstStyle/>
        <a:p>
          <a:endParaRPr lang="ru-RU" b="1"/>
        </a:p>
      </dgm:t>
    </dgm:pt>
    <dgm:pt modelId="{4A3C713C-8691-447C-A6B2-A0DE70D0FFDF}" type="sibTrans" cxnId="{D311F66E-1A51-4B99-BE8B-2E6C4F9A39C3}">
      <dgm:prSet/>
      <dgm:spPr/>
      <dgm:t>
        <a:bodyPr/>
        <a:lstStyle/>
        <a:p>
          <a:endParaRPr lang="ru-RU" b="1"/>
        </a:p>
      </dgm:t>
    </dgm:pt>
    <dgm:pt modelId="{532475BE-25E9-4A5A-B064-5A921B399E52}" type="asst">
      <dgm:prSet/>
      <dgm:spPr/>
      <dgm:t>
        <a:bodyPr/>
        <a:lstStyle/>
        <a:p>
          <a:r>
            <a:rPr lang="uk-UA" b="1" dirty="0" smtClean="0"/>
            <a:t>Фрактальна</a:t>
          </a:r>
          <a:endParaRPr lang="ru-RU" b="1" dirty="0"/>
        </a:p>
      </dgm:t>
    </dgm:pt>
    <dgm:pt modelId="{5F3A3055-BCC9-4963-9860-2003A8DA386B}" type="parTrans" cxnId="{8189077B-4B4A-4CEE-ACB6-CD039F23A469}">
      <dgm:prSet/>
      <dgm:spPr/>
      <dgm:t>
        <a:bodyPr/>
        <a:lstStyle/>
        <a:p>
          <a:endParaRPr lang="ru-RU" b="1"/>
        </a:p>
      </dgm:t>
    </dgm:pt>
    <dgm:pt modelId="{E6581425-315C-4B81-89ED-DA9EAD169A09}" type="sibTrans" cxnId="{8189077B-4B4A-4CEE-ACB6-CD039F23A469}">
      <dgm:prSet/>
      <dgm:spPr/>
      <dgm:t>
        <a:bodyPr/>
        <a:lstStyle/>
        <a:p>
          <a:endParaRPr lang="ru-RU" b="1"/>
        </a:p>
      </dgm:t>
    </dgm:pt>
    <dgm:pt modelId="{81C578B5-4534-4281-9B44-D9FCD7989534}" type="pres">
      <dgm:prSet presAssocID="{C221273F-77A3-41A9-8D9F-58F4B4AD215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31DE1D8-A010-4526-AD48-9F007FFBF2B5}" type="pres">
      <dgm:prSet presAssocID="{4619A1FE-36D5-4FD0-A6FD-C48ED88DD4DA}" presName="hierRoot1" presStyleCnt="0">
        <dgm:presLayoutVars>
          <dgm:hierBranch val="init"/>
        </dgm:presLayoutVars>
      </dgm:prSet>
      <dgm:spPr/>
    </dgm:pt>
    <dgm:pt modelId="{F3F7CA9A-ECD6-4FE5-AC02-214D43359ED2}" type="pres">
      <dgm:prSet presAssocID="{4619A1FE-36D5-4FD0-A6FD-C48ED88DD4DA}" presName="rootComposite1" presStyleCnt="0"/>
      <dgm:spPr/>
    </dgm:pt>
    <dgm:pt modelId="{E42B112B-1AF0-4039-A7D7-E16D4A2E7968}" type="pres">
      <dgm:prSet presAssocID="{4619A1FE-36D5-4FD0-A6FD-C48ED88DD4DA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2E14B6C9-770F-4C3D-A5A0-B054F91045F2}" type="pres">
      <dgm:prSet presAssocID="{4619A1FE-36D5-4FD0-A6FD-C48ED88DD4DA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CD84AD12-419F-419C-8B73-5E0FF7F882DB}" type="pres">
      <dgm:prSet presAssocID="{4619A1FE-36D5-4FD0-A6FD-C48ED88DD4DA}" presName="rootConnector1" presStyleLbl="node1" presStyleIdx="0" presStyleCnt="2"/>
      <dgm:spPr/>
      <dgm:t>
        <a:bodyPr/>
        <a:lstStyle/>
        <a:p>
          <a:endParaRPr lang="ru-RU"/>
        </a:p>
      </dgm:t>
    </dgm:pt>
    <dgm:pt modelId="{2D4AEEDB-D520-42C4-8E6B-5A89FEE47673}" type="pres">
      <dgm:prSet presAssocID="{4619A1FE-36D5-4FD0-A6FD-C48ED88DD4DA}" presName="hierChild2" presStyleCnt="0"/>
      <dgm:spPr/>
    </dgm:pt>
    <dgm:pt modelId="{8D215397-A637-43B8-9CE5-506F61B8FA4A}" type="pres">
      <dgm:prSet presAssocID="{5873A91D-CA91-400D-9423-5271CF1916B9}" presName="Name37" presStyleLbl="parChTrans1D2" presStyleIdx="0" presStyleCnt="2"/>
      <dgm:spPr/>
      <dgm:t>
        <a:bodyPr/>
        <a:lstStyle/>
        <a:p>
          <a:endParaRPr lang="ru-RU"/>
        </a:p>
      </dgm:t>
    </dgm:pt>
    <dgm:pt modelId="{4665DAFB-A81A-4717-A99B-97FB1E3D94DB}" type="pres">
      <dgm:prSet presAssocID="{15D19012-7A84-48C9-8B37-80482CC78DBE}" presName="hierRoot2" presStyleCnt="0">
        <dgm:presLayoutVars>
          <dgm:hierBranch val="init"/>
        </dgm:presLayoutVars>
      </dgm:prSet>
      <dgm:spPr/>
    </dgm:pt>
    <dgm:pt modelId="{E411F3C6-4AA8-4EA2-A1F9-81DA98CCCF1D}" type="pres">
      <dgm:prSet presAssocID="{15D19012-7A84-48C9-8B37-80482CC78DBE}" presName="rootComposite" presStyleCnt="0"/>
      <dgm:spPr/>
    </dgm:pt>
    <dgm:pt modelId="{C66F632C-1EEE-4AA0-A897-FE526985FE43}" type="pres">
      <dgm:prSet presAssocID="{15D19012-7A84-48C9-8B37-80482CC78DBE}" presName="rootText" presStyleLbl="node1" presStyleIdx="0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EA095CAB-06AC-4D3E-B3DF-BA3575C323D9}" type="pres">
      <dgm:prSet presAssocID="{15D19012-7A84-48C9-8B37-80482CC78DBE}" presName="titleText2" presStyleLbl="fgAcc1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379B9B85-65D3-4562-B051-1587378D2BFE}" type="pres">
      <dgm:prSet presAssocID="{15D19012-7A84-48C9-8B37-80482CC78DBE}" presName="rootConnector" presStyleLbl="node2" presStyleIdx="0" presStyleCnt="0"/>
      <dgm:spPr/>
      <dgm:t>
        <a:bodyPr/>
        <a:lstStyle/>
        <a:p>
          <a:endParaRPr lang="ru-RU"/>
        </a:p>
      </dgm:t>
    </dgm:pt>
    <dgm:pt modelId="{76C374A6-FD80-4690-B4D4-37F29DD8009F}" type="pres">
      <dgm:prSet presAssocID="{15D19012-7A84-48C9-8B37-80482CC78DBE}" presName="hierChild4" presStyleCnt="0"/>
      <dgm:spPr/>
    </dgm:pt>
    <dgm:pt modelId="{209BFB6A-A30E-49F3-B110-03A56E831650}" type="pres">
      <dgm:prSet presAssocID="{15D19012-7A84-48C9-8B37-80482CC78DBE}" presName="hierChild5" presStyleCnt="0"/>
      <dgm:spPr/>
    </dgm:pt>
    <dgm:pt modelId="{051277C6-310D-4A8F-8553-FBABEB776E3D}" type="pres">
      <dgm:prSet presAssocID="{2333F68A-C6F1-4AB2-8887-D72300E8E408}" presName="Name96" presStyleLbl="parChTrans1D3" presStyleIdx="0" presStyleCnt="3"/>
      <dgm:spPr/>
      <dgm:t>
        <a:bodyPr/>
        <a:lstStyle/>
        <a:p>
          <a:endParaRPr lang="ru-RU"/>
        </a:p>
      </dgm:t>
    </dgm:pt>
    <dgm:pt modelId="{F399E5E5-258C-4A18-B404-27553FF069CD}" type="pres">
      <dgm:prSet presAssocID="{6B8FC688-2512-4F10-95CB-EBE857C2131D}" presName="hierRoot3" presStyleCnt="0">
        <dgm:presLayoutVars>
          <dgm:hierBranch val="init"/>
        </dgm:presLayoutVars>
      </dgm:prSet>
      <dgm:spPr/>
    </dgm:pt>
    <dgm:pt modelId="{AF6EC36F-E173-4A7F-87DF-773F5AD9D893}" type="pres">
      <dgm:prSet presAssocID="{6B8FC688-2512-4F10-95CB-EBE857C2131D}" presName="rootComposite3" presStyleCnt="0"/>
      <dgm:spPr/>
    </dgm:pt>
    <dgm:pt modelId="{A5CE7108-5D65-453C-BF58-F917BB2A3A1D}" type="pres">
      <dgm:prSet presAssocID="{6B8FC688-2512-4F10-95CB-EBE857C2131D}" presName="rootText3" presStyleLbl="asst1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7A3BEC-FC60-498F-A570-D5D8094E7A49}" type="pres">
      <dgm:prSet presAssocID="{6B8FC688-2512-4F10-95CB-EBE857C2131D}" presName="titleText3" presStyleLbl="fgAcc2" presStyleIdx="0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7EDAD72-5D79-4CD8-9D53-E8F8DEB765FF}" type="pres">
      <dgm:prSet presAssocID="{6B8FC688-2512-4F10-95CB-EBE857C2131D}" presName="rootConnector3" presStyleLbl="asst2" presStyleIdx="0" presStyleCnt="0"/>
      <dgm:spPr/>
      <dgm:t>
        <a:bodyPr/>
        <a:lstStyle/>
        <a:p>
          <a:endParaRPr lang="ru-RU"/>
        </a:p>
      </dgm:t>
    </dgm:pt>
    <dgm:pt modelId="{0D031DC5-2F9B-48F6-A105-F83C109BDCE0}" type="pres">
      <dgm:prSet presAssocID="{6B8FC688-2512-4F10-95CB-EBE857C2131D}" presName="hierChild6" presStyleCnt="0"/>
      <dgm:spPr/>
    </dgm:pt>
    <dgm:pt modelId="{A0A80815-5A94-4FB3-BB52-D041EAA18FE5}" type="pres">
      <dgm:prSet presAssocID="{6B8FC688-2512-4F10-95CB-EBE857C2131D}" presName="hierChild7" presStyleCnt="0"/>
      <dgm:spPr/>
    </dgm:pt>
    <dgm:pt modelId="{5E7E3418-CD73-4984-8566-F2E6F99AAF0A}" type="pres">
      <dgm:prSet presAssocID="{8B2F022E-C536-4A3E-88F7-B64611C16781}" presName="Name96" presStyleLbl="parChTrans1D3" presStyleIdx="1" presStyleCnt="3"/>
      <dgm:spPr/>
      <dgm:t>
        <a:bodyPr/>
        <a:lstStyle/>
        <a:p>
          <a:endParaRPr lang="ru-RU"/>
        </a:p>
      </dgm:t>
    </dgm:pt>
    <dgm:pt modelId="{337025D6-14E9-4434-B54B-393EBFB4FFAE}" type="pres">
      <dgm:prSet presAssocID="{90BAF7EB-D113-482C-B298-945DEA0C6E83}" presName="hierRoot3" presStyleCnt="0">
        <dgm:presLayoutVars>
          <dgm:hierBranch val="init"/>
        </dgm:presLayoutVars>
      </dgm:prSet>
      <dgm:spPr/>
    </dgm:pt>
    <dgm:pt modelId="{BE1F917D-CEE8-4273-89AB-4A9C89114C92}" type="pres">
      <dgm:prSet presAssocID="{90BAF7EB-D113-482C-B298-945DEA0C6E83}" presName="rootComposite3" presStyleCnt="0"/>
      <dgm:spPr/>
    </dgm:pt>
    <dgm:pt modelId="{DA8A6764-61C3-4DC8-88A7-346973737DC1}" type="pres">
      <dgm:prSet presAssocID="{90BAF7EB-D113-482C-B298-945DEA0C6E83}" presName="rootText3" presStyleLbl="asst1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CAC042-283A-4840-BC20-B218534AA84B}" type="pres">
      <dgm:prSet presAssocID="{90BAF7EB-D113-482C-B298-945DEA0C6E83}" presName="titleText3" presStyleLbl="fgAcc2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E88F0DC-6C1C-4BCE-9884-7F1278128E73}" type="pres">
      <dgm:prSet presAssocID="{90BAF7EB-D113-482C-B298-945DEA0C6E83}" presName="rootConnector3" presStyleLbl="asst2" presStyleIdx="0" presStyleCnt="0"/>
      <dgm:spPr/>
      <dgm:t>
        <a:bodyPr/>
        <a:lstStyle/>
        <a:p>
          <a:endParaRPr lang="ru-RU"/>
        </a:p>
      </dgm:t>
    </dgm:pt>
    <dgm:pt modelId="{836F8234-47EC-40E4-88A7-76EB73EC2761}" type="pres">
      <dgm:prSet presAssocID="{90BAF7EB-D113-482C-B298-945DEA0C6E83}" presName="hierChild6" presStyleCnt="0"/>
      <dgm:spPr/>
    </dgm:pt>
    <dgm:pt modelId="{614CC0A4-15C3-4371-A56E-320FC45A527F}" type="pres">
      <dgm:prSet presAssocID="{90BAF7EB-D113-482C-B298-945DEA0C6E83}" presName="hierChild7" presStyleCnt="0"/>
      <dgm:spPr/>
    </dgm:pt>
    <dgm:pt modelId="{5DC4BE58-BE11-4DA8-AC93-1833CD6ACE23}" type="pres">
      <dgm:prSet presAssocID="{5F3A3055-BCC9-4963-9860-2003A8DA386B}" presName="Name96" presStyleLbl="parChTrans1D3" presStyleIdx="2" presStyleCnt="3"/>
      <dgm:spPr/>
      <dgm:t>
        <a:bodyPr/>
        <a:lstStyle/>
        <a:p>
          <a:endParaRPr lang="ru-RU"/>
        </a:p>
      </dgm:t>
    </dgm:pt>
    <dgm:pt modelId="{82CEF709-7C37-45CA-863E-8D41EC4CF5ED}" type="pres">
      <dgm:prSet presAssocID="{532475BE-25E9-4A5A-B064-5A921B399E52}" presName="hierRoot3" presStyleCnt="0">
        <dgm:presLayoutVars>
          <dgm:hierBranch val="init"/>
        </dgm:presLayoutVars>
      </dgm:prSet>
      <dgm:spPr/>
    </dgm:pt>
    <dgm:pt modelId="{B9B73487-F98D-4015-909C-3C6842EB48A3}" type="pres">
      <dgm:prSet presAssocID="{532475BE-25E9-4A5A-B064-5A921B399E52}" presName="rootComposite3" presStyleCnt="0"/>
      <dgm:spPr/>
    </dgm:pt>
    <dgm:pt modelId="{B764C2EE-E14D-4396-AF12-310423BE22E7}" type="pres">
      <dgm:prSet presAssocID="{532475BE-25E9-4A5A-B064-5A921B399E52}" presName="rootText3" presStyleLbl="asst1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0B86186-AEFE-4AE8-890A-E77E929A67ED}" type="pres">
      <dgm:prSet presAssocID="{532475BE-25E9-4A5A-B064-5A921B399E52}" presName="titleText3" presStyleLbl="fgAcc2" presStyleIdx="2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4F5E998B-CF94-4A15-AAE5-6A8F7347460A}" type="pres">
      <dgm:prSet presAssocID="{532475BE-25E9-4A5A-B064-5A921B399E52}" presName="rootConnector3" presStyleLbl="asst2" presStyleIdx="0" presStyleCnt="0"/>
      <dgm:spPr/>
      <dgm:t>
        <a:bodyPr/>
        <a:lstStyle/>
        <a:p>
          <a:endParaRPr lang="ru-RU"/>
        </a:p>
      </dgm:t>
    </dgm:pt>
    <dgm:pt modelId="{08DDB3A1-3CA8-4204-8685-2B734F3A6233}" type="pres">
      <dgm:prSet presAssocID="{532475BE-25E9-4A5A-B064-5A921B399E52}" presName="hierChild6" presStyleCnt="0"/>
      <dgm:spPr/>
    </dgm:pt>
    <dgm:pt modelId="{2C6CEC0D-41D4-4ABC-8421-6D8E5E6AD9BE}" type="pres">
      <dgm:prSet presAssocID="{532475BE-25E9-4A5A-B064-5A921B399E52}" presName="hierChild7" presStyleCnt="0"/>
      <dgm:spPr/>
    </dgm:pt>
    <dgm:pt modelId="{69E814E9-A7D7-4D36-8266-5667C3F1CD93}" type="pres">
      <dgm:prSet presAssocID="{4CE55A67-2364-4CBE-9E74-72CC1AC2BE02}" presName="Name37" presStyleLbl="parChTrans1D2" presStyleIdx="1" presStyleCnt="2"/>
      <dgm:spPr/>
      <dgm:t>
        <a:bodyPr/>
        <a:lstStyle/>
        <a:p>
          <a:endParaRPr lang="ru-RU"/>
        </a:p>
      </dgm:t>
    </dgm:pt>
    <dgm:pt modelId="{BEF7E4FF-0BB9-468A-89C2-07141EC78FA3}" type="pres">
      <dgm:prSet presAssocID="{323A3B44-7CD0-4BB4-B90C-5BF3D8F32086}" presName="hierRoot2" presStyleCnt="0">
        <dgm:presLayoutVars>
          <dgm:hierBranch val="init"/>
        </dgm:presLayoutVars>
      </dgm:prSet>
      <dgm:spPr/>
    </dgm:pt>
    <dgm:pt modelId="{497089A7-A9A6-491B-A906-E10703002A80}" type="pres">
      <dgm:prSet presAssocID="{323A3B44-7CD0-4BB4-B90C-5BF3D8F32086}" presName="rootComposite" presStyleCnt="0"/>
      <dgm:spPr/>
    </dgm:pt>
    <dgm:pt modelId="{1F37A995-055B-475B-9F0F-FA2CA19B133A}" type="pres">
      <dgm:prSet presAssocID="{323A3B44-7CD0-4BB4-B90C-5BF3D8F32086}" presName="rootText" presStyleLbl="node1" presStyleIdx="1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E11F7FF1-2CBA-42E6-96F6-4151267E296E}" type="pres">
      <dgm:prSet presAssocID="{323A3B44-7CD0-4BB4-B90C-5BF3D8F32086}" presName="titleText2" presStyleLbl="fgAcc1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0159DAE-C15D-497E-9FC5-453A5D8C8DCF}" type="pres">
      <dgm:prSet presAssocID="{323A3B44-7CD0-4BB4-B90C-5BF3D8F32086}" presName="rootConnector" presStyleLbl="node2" presStyleIdx="0" presStyleCnt="0"/>
      <dgm:spPr/>
      <dgm:t>
        <a:bodyPr/>
        <a:lstStyle/>
        <a:p>
          <a:endParaRPr lang="ru-RU"/>
        </a:p>
      </dgm:t>
    </dgm:pt>
    <dgm:pt modelId="{1F93FA51-349B-400B-AD95-06FFA1C55B88}" type="pres">
      <dgm:prSet presAssocID="{323A3B44-7CD0-4BB4-B90C-5BF3D8F32086}" presName="hierChild4" presStyleCnt="0"/>
      <dgm:spPr/>
    </dgm:pt>
    <dgm:pt modelId="{3B1A9E83-8D65-44EF-A0B7-4DCDAAE053D0}" type="pres">
      <dgm:prSet presAssocID="{323A3B44-7CD0-4BB4-B90C-5BF3D8F32086}" presName="hierChild5" presStyleCnt="0"/>
      <dgm:spPr/>
    </dgm:pt>
    <dgm:pt modelId="{A1046CB3-4CF5-448B-ABB8-A9989A4BD463}" type="pres">
      <dgm:prSet presAssocID="{4619A1FE-36D5-4FD0-A6FD-C48ED88DD4DA}" presName="hierChild3" presStyleCnt="0"/>
      <dgm:spPr/>
    </dgm:pt>
  </dgm:ptLst>
  <dgm:cxnLst>
    <dgm:cxn modelId="{CB564260-3062-43D9-8BD6-04FD9F55671A}" type="presOf" srcId="{A030A5C1-2CF6-49C9-8FA8-157C6F7C67AA}" destId="{BB7A3BEC-FC60-498F-A570-D5D8094E7A49}" srcOrd="0" destOrd="0" presId="urn:microsoft.com/office/officeart/2008/layout/NameandTitleOrganizationalChart"/>
    <dgm:cxn modelId="{D9C29864-D345-4DA1-A984-CA271BEDC5F7}" type="presOf" srcId="{532475BE-25E9-4A5A-B064-5A921B399E52}" destId="{B764C2EE-E14D-4396-AF12-310423BE22E7}" srcOrd="0" destOrd="0" presId="urn:microsoft.com/office/officeart/2008/layout/NameandTitleOrganizationalChart"/>
    <dgm:cxn modelId="{5631988A-05DA-43F1-8474-93EE4540E712}" type="presOf" srcId="{4A3C713C-8691-447C-A6B2-A0DE70D0FFDF}" destId="{72CAC042-283A-4840-BC20-B218534AA84B}" srcOrd="0" destOrd="0" presId="urn:microsoft.com/office/officeart/2008/layout/NameandTitleOrganizationalChart"/>
    <dgm:cxn modelId="{24EA6494-E635-4DCA-801D-DD2DA2949A7D}" srcId="{C221273F-77A3-41A9-8D9F-58F4B4AD2158}" destId="{4619A1FE-36D5-4FD0-A6FD-C48ED88DD4DA}" srcOrd="0" destOrd="0" parTransId="{230F8292-AC68-450B-9572-BE3DB2769D99}" sibTransId="{D3CD30D2-1846-434E-8260-EC176B3194E9}"/>
    <dgm:cxn modelId="{2DED23BC-18DF-4EC3-A8CB-029110DB878F}" type="presOf" srcId="{323A3B44-7CD0-4BB4-B90C-5BF3D8F32086}" destId="{B0159DAE-C15D-497E-9FC5-453A5D8C8DCF}" srcOrd="1" destOrd="0" presId="urn:microsoft.com/office/officeart/2008/layout/NameandTitleOrganizationalChart"/>
    <dgm:cxn modelId="{C60E8A56-8E49-431B-A8AD-83448ADEC819}" type="presOf" srcId="{E6581425-315C-4B81-89ED-DA9EAD169A09}" destId="{60B86186-AEFE-4AE8-890A-E77E929A67ED}" srcOrd="0" destOrd="0" presId="urn:microsoft.com/office/officeart/2008/layout/NameandTitleOrganizationalChart"/>
    <dgm:cxn modelId="{B028774A-25CB-45B0-8779-44F359E410AE}" type="presOf" srcId="{90BAF7EB-D113-482C-B298-945DEA0C6E83}" destId="{DA8A6764-61C3-4DC8-88A7-346973737DC1}" srcOrd="0" destOrd="0" presId="urn:microsoft.com/office/officeart/2008/layout/NameandTitleOrganizationalChart"/>
    <dgm:cxn modelId="{4C8C0BB0-5689-49D3-A674-CC8704E43237}" type="presOf" srcId="{6B8FC688-2512-4F10-95CB-EBE857C2131D}" destId="{A5CE7108-5D65-453C-BF58-F917BB2A3A1D}" srcOrd="0" destOrd="0" presId="urn:microsoft.com/office/officeart/2008/layout/NameandTitleOrganizationalChart"/>
    <dgm:cxn modelId="{BDF19CEB-AD4D-4FE4-93DF-8CAF8BF7C4FA}" type="presOf" srcId="{6B8FC688-2512-4F10-95CB-EBE857C2131D}" destId="{07EDAD72-5D79-4CD8-9D53-E8F8DEB765FF}" srcOrd="1" destOrd="0" presId="urn:microsoft.com/office/officeart/2008/layout/NameandTitleOrganizationalChart"/>
    <dgm:cxn modelId="{7EEE86EC-D3FA-4DFA-9665-50539E3A88E1}" srcId="{4619A1FE-36D5-4FD0-A6FD-C48ED88DD4DA}" destId="{323A3B44-7CD0-4BB4-B90C-5BF3D8F32086}" srcOrd="1" destOrd="0" parTransId="{4CE55A67-2364-4CBE-9E74-72CC1AC2BE02}" sibTransId="{D8EC8C0B-7FF6-4564-A7EC-541F81D2BCBB}"/>
    <dgm:cxn modelId="{641F80CE-EC13-44BB-AE6A-B4E5220F8270}" type="presOf" srcId="{2333F68A-C6F1-4AB2-8887-D72300E8E408}" destId="{051277C6-310D-4A8F-8553-FBABEB776E3D}" srcOrd="0" destOrd="0" presId="urn:microsoft.com/office/officeart/2008/layout/NameandTitleOrganizationalChart"/>
    <dgm:cxn modelId="{214EE356-D2C8-4A6B-AB96-7D4C5D41B23E}" srcId="{4619A1FE-36D5-4FD0-A6FD-C48ED88DD4DA}" destId="{15D19012-7A84-48C9-8B37-80482CC78DBE}" srcOrd="0" destOrd="0" parTransId="{5873A91D-CA91-400D-9423-5271CF1916B9}" sibTransId="{9D5A812D-D4CB-4258-90B5-5CB8F964D4B7}"/>
    <dgm:cxn modelId="{8EB22F05-BAE6-4EB0-8B7C-6A18ED863E47}" type="presOf" srcId="{4619A1FE-36D5-4FD0-A6FD-C48ED88DD4DA}" destId="{CD84AD12-419F-419C-8B73-5E0FF7F882DB}" srcOrd="1" destOrd="0" presId="urn:microsoft.com/office/officeart/2008/layout/NameandTitleOrganizationalChart"/>
    <dgm:cxn modelId="{6610C023-0746-4D6E-B850-D0E53FA6B3B5}" type="presOf" srcId="{C221273F-77A3-41A9-8D9F-58F4B4AD2158}" destId="{81C578B5-4534-4281-9B44-D9FCD7989534}" srcOrd="0" destOrd="0" presId="urn:microsoft.com/office/officeart/2008/layout/NameandTitleOrganizationalChart"/>
    <dgm:cxn modelId="{D0082D97-F80C-43A4-AA50-7F529F05F963}" type="presOf" srcId="{8B2F022E-C536-4A3E-88F7-B64611C16781}" destId="{5E7E3418-CD73-4984-8566-F2E6F99AAF0A}" srcOrd="0" destOrd="0" presId="urn:microsoft.com/office/officeart/2008/layout/NameandTitleOrganizationalChart"/>
    <dgm:cxn modelId="{AF5331D3-99AB-4166-B25B-20EF391E1F4B}" type="presOf" srcId="{5F3A3055-BCC9-4963-9860-2003A8DA386B}" destId="{5DC4BE58-BE11-4DA8-AC93-1833CD6ACE23}" srcOrd="0" destOrd="0" presId="urn:microsoft.com/office/officeart/2008/layout/NameandTitleOrganizationalChart"/>
    <dgm:cxn modelId="{D2A25571-9165-4441-8208-2440E8EC2EC2}" type="presOf" srcId="{D8EC8C0B-7FF6-4564-A7EC-541F81D2BCBB}" destId="{E11F7FF1-2CBA-42E6-96F6-4151267E296E}" srcOrd="0" destOrd="0" presId="urn:microsoft.com/office/officeart/2008/layout/NameandTitleOrganizationalChart"/>
    <dgm:cxn modelId="{8189077B-4B4A-4CEE-ACB6-CD039F23A469}" srcId="{15D19012-7A84-48C9-8B37-80482CC78DBE}" destId="{532475BE-25E9-4A5A-B064-5A921B399E52}" srcOrd="2" destOrd="0" parTransId="{5F3A3055-BCC9-4963-9860-2003A8DA386B}" sibTransId="{E6581425-315C-4B81-89ED-DA9EAD169A09}"/>
    <dgm:cxn modelId="{0408E790-CC69-4665-AA38-15142D93E11B}" type="presOf" srcId="{9D5A812D-D4CB-4258-90B5-5CB8F964D4B7}" destId="{EA095CAB-06AC-4D3E-B3DF-BA3575C323D9}" srcOrd="0" destOrd="0" presId="urn:microsoft.com/office/officeart/2008/layout/NameandTitleOrganizationalChart"/>
    <dgm:cxn modelId="{35D86368-7471-40B3-A153-6B27580A4C15}" type="presOf" srcId="{4CE55A67-2364-4CBE-9E74-72CC1AC2BE02}" destId="{69E814E9-A7D7-4D36-8266-5667C3F1CD93}" srcOrd="0" destOrd="0" presId="urn:microsoft.com/office/officeart/2008/layout/NameandTitleOrganizationalChart"/>
    <dgm:cxn modelId="{8F831C7B-3A8C-4D35-AB29-6B0FF3C1CDF4}" type="presOf" srcId="{4619A1FE-36D5-4FD0-A6FD-C48ED88DD4DA}" destId="{E42B112B-1AF0-4039-A7D7-E16D4A2E7968}" srcOrd="0" destOrd="0" presId="urn:microsoft.com/office/officeart/2008/layout/NameandTitleOrganizationalChart"/>
    <dgm:cxn modelId="{25B05C51-14C6-4914-895F-16358FD6BD5A}" type="presOf" srcId="{323A3B44-7CD0-4BB4-B90C-5BF3D8F32086}" destId="{1F37A995-055B-475B-9F0F-FA2CA19B133A}" srcOrd="0" destOrd="0" presId="urn:microsoft.com/office/officeart/2008/layout/NameandTitleOrganizationalChart"/>
    <dgm:cxn modelId="{D311F66E-1A51-4B99-BE8B-2E6C4F9A39C3}" srcId="{15D19012-7A84-48C9-8B37-80482CC78DBE}" destId="{90BAF7EB-D113-482C-B298-945DEA0C6E83}" srcOrd="1" destOrd="0" parTransId="{8B2F022E-C536-4A3E-88F7-B64611C16781}" sibTransId="{4A3C713C-8691-447C-A6B2-A0DE70D0FFDF}"/>
    <dgm:cxn modelId="{9132BB8D-479F-405B-B64E-B8EC23DCB65F}" type="presOf" srcId="{90BAF7EB-D113-482C-B298-945DEA0C6E83}" destId="{FE88F0DC-6C1C-4BCE-9884-7F1278128E73}" srcOrd="1" destOrd="0" presId="urn:microsoft.com/office/officeart/2008/layout/NameandTitleOrganizationalChart"/>
    <dgm:cxn modelId="{4EB63A2E-77D8-4863-B159-9DFE4C3C2A80}" type="presOf" srcId="{15D19012-7A84-48C9-8B37-80482CC78DBE}" destId="{379B9B85-65D3-4562-B051-1587378D2BFE}" srcOrd="1" destOrd="0" presId="urn:microsoft.com/office/officeart/2008/layout/NameandTitleOrganizationalChart"/>
    <dgm:cxn modelId="{60E76A98-17B7-4E5B-9174-B0610564B681}" type="presOf" srcId="{5873A91D-CA91-400D-9423-5271CF1916B9}" destId="{8D215397-A637-43B8-9CE5-506F61B8FA4A}" srcOrd="0" destOrd="0" presId="urn:microsoft.com/office/officeart/2008/layout/NameandTitleOrganizationalChart"/>
    <dgm:cxn modelId="{0A172781-4B85-415D-857E-D7463D603FB4}" srcId="{15D19012-7A84-48C9-8B37-80482CC78DBE}" destId="{6B8FC688-2512-4F10-95CB-EBE857C2131D}" srcOrd="0" destOrd="0" parTransId="{2333F68A-C6F1-4AB2-8887-D72300E8E408}" sibTransId="{A030A5C1-2CF6-49C9-8FA8-157C6F7C67AA}"/>
    <dgm:cxn modelId="{E989EB87-941A-4AA8-9B6C-1FD7392C408B}" type="presOf" srcId="{532475BE-25E9-4A5A-B064-5A921B399E52}" destId="{4F5E998B-CF94-4A15-AAE5-6A8F7347460A}" srcOrd="1" destOrd="0" presId="urn:microsoft.com/office/officeart/2008/layout/NameandTitleOrganizationalChart"/>
    <dgm:cxn modelId="{FAC4DFF8-0016-41B0-BE1F-8E57D945C7AA}" type="presOf" srcId="{D3CD30D2-1846-434E-8260-EC176B3194E9}" destId="{2E14B6C9-770F-4C3D-A5A0-B054F91045F2}" srcOrd="0" destOrd="0" presId="urn:microsoft.com/office/officeart/2008/layout/NameandTitleOrganizationalChart"/>
    <dgm:cxn modelId="{7BB8FE18-A2DD-4A89-9FED-541EDB826D32}" type="presOf" srcId="{15D19012-7A84-48C9-8B37-80482CC78DBE}" destId="{C66F632C-1EEE-4AA0-A897-FE526985FE43}" srcOrd="0" destOrd="0" presId="urn:microsoft.com/office/officeart/2008/layout/NameandTitleOrganizationalChart"/>
    <dgm:cxn modelId="{3870170C-5FFF-473C-9D8A-779AC4BBBA52}" type="presParOf" srcId="{81C578B5-4534-4281-9B44-D9FCD7989534}" destId="{D31DE1D8-A010-4526-AD48-9F007FFBF2B5}" srcOrd="0" destOrd="0" presId="urn:microsoft.com/office/officeart/2008/layout/NameandTitleOrganizationalChart"/>
    <dgm:cxn modelId="{2BDAC75D-94B2-4688-A11C-67C506BB7175}" type="presParOf" srcId="{D31DE1D8-A010-4526-AD48-9F007FFBF2B5}" destId="{F3F7CA9A-ECD6-4FE5-AC02-214D43359ED2}" srcOrd="0" destOrd="0" presId="urn:microsoft.com/office/officeart/2008/layout/NameandTitleOrganizationalChart"/>
    <dgm:cxn modelId="{93A57CEE-5F6E-4035-89AC-DDA19D0DA258}" type="presParOf" srcId="{F3F7CA9A-ECD6-4FE5-AC02-214D43359ED2}" destId="{E42B112B-1AF0-4039-A7D7-E16D4A2E7968}" srcOrd="0" destOrd="0" presId="urn:microsoft.com/office/officeart/2008/layout/NameandTitleOrganizationalChart"/>
    <dgm:cxn modelId="{0ABC53B6-39A0-4F39-AF93-62D439E464D5}" type="presParOf" srcId="{F3F7CA9A-ECD6-4FE5-AC02-214D43359ED2}" destId="{2E14B6C9-770F-4C3D-A5A0-B054F91045F2}" srcOrd="1" destOrd="0" presId="urn:microsoft.com/office/officeart/2008/layout/NameandTitleOrganizationalChart"/>
    <dgm:cxn modelId="{9AB38AEF-2122-42DC-A039-77937DADF79D}" type="presParOf" srcId="{F3F7CA9A-ECD6-4FE5-AC02-214D43359ED2}" destId="{CD84AD12-419F-419C-8B73-5E0FF7F882DB}" srcOrd="2" destOrd="0" presId="urn:microsoft.com/office/officeart/2008/layout/NameandTitleOrganizationalChart"/>
    <dgm:cxn modelId="{3291163F-6FE5-41B6-AFE7-546718F18C51}" type="presParOf" srcId="{D31DE1D8-A010-4526-AD48-9F007FFBF2B5}" destId="{2D4AEEDB-D520-42C4-8E6B-5A89FEE47673}" srcOrd="1" destOrd="0" presId="urn:microsoft.com/office/officeart/2008/layout/NameandTitleOrganizationalChart"/>
    <dgm:cxn modelId="{B5488236-3DB4-4371-805B-62DF5E2361B9}" type="presParOf" srcId="{2D4AEEDB-D520-42C4-8E6B-5A89FEE47673}" destId="{8D215397-A637-43B8-9CE5-506F61B8FA4A}" srcOrd="0" destOrd="0" presId="urn:microsoft.com/office/officeart/2008/layout/NameandTitleOrganizationalChart"/>
    <dgm:cxn modelId="{C560B614-5C9E-4660-9EE4-55A766903BD6}" type="presParOf" srcId="{2D4AEEDB-D520-42C4-8E6B-5A89FEE47673}" destId="{4665DAFB-A81A-4717-A99B-97FB1E3D94DB}" srcOrd="1" destOrd="0" presId="urn:microsoft.com/office/officeart/2008/layout/NameandTitleOrganizationalChart"/>
    <dgm:cxn modelId="{73E6F4FF-06AF-40D8-AD2B-AD66A9F1BA52}" type="presParOf" srcId="{4665DAFB-A81A-4717-A99B-97FB1E3D94DB}" destId="{E411F3C6-4AA8-4EA2-A1F9-81DA98CCCF1D}" srcOrd="0" destOrd="0" presId="urn:microsoft.com/office/officeart/2008/layout/NameandTitleOrganizationalChart"/>
    <dgm:cxn modelId="{87BC06E1-15F9-4442-8C3E-00BC40238886}" type="presParOf" srcId="{E411F3C6-4AA8-4EA2-A1F9-81DA98CCCF1D}" destId="{C66F632C-1EEE-4AA0-A897-FE526985FE43}" srcOrd="0" destOrd="0" presId="urn:microsoft.com/office/officeart/2008/layout/NameandTitleOrganizationalChart"/>
    <dgm:cxn modelId="{933FE2B3-C00D-4124-932B-EB2D943A5E19}" type="presParOf" srcId="{E411F3C6-4AA8-4EA2-A1F9-81DA98CCCF1D}" destId="{EA095CAB-06AC-4D3E-B3DF-BA3575C323D9}" srcOrd="1" destOrd="0" presId="urn:microsoft.com/office/officeart/2008/layout/NameandTitleOrganizationalChart"/>
    <dgm:cxn modelId="{1928C6DA-529B-4566-A4ED-C01FE0591DFE}" type="presParOf" srcId="{E411F3C6-4AA8-4EA2-A1F9-81DA98CCCF1D}" destId="{379B9B85-65D3-4562-B051-1587378D2BFE}" srcOrd="2" destOrd="0" presId="urn:microsoft.com/office/officeart/2008/layout/NameandTitleOrganizationalChart"/>
    <dgm:cxn modelId="{77FF0DDA-1F38-410A-90F2-E881E59E1449}" type="presParOf" srcId="{4665DAFB-A81A-4717-A99B-97FB1E3D94DB}" destId="{76C374A6-FD80-4690-B4D4-37F29DD8009F}" srcOrd="1" destOrd="0" presId="urn:microsoft.com/office/officeart/2008/layout/NameandTitleOrganizationalChart"/>
    <dgm:cxn modelId="{0B7E5097-F1F7-4B4A-9745-9274A0FA3D21}" type="presParOf" srcId="{4665DAFB-A81A-4717-A99B-97FB1E3D94DB}" destId="{209BFB6A-A30E-49F3-B110-03A56E831650}" srcOrd="2" destOrd="0" presId="urn:microsoft.com/office/officeart/2008/layout/NameandTitleOrganizationalChart"/>
    <dgm:cxn modelId="{4CCB2C19-C8A2-457B-8756-B0A410A14D3C}" type="presParOf" srcId="{209BFB6A-A30E-49F3-B110-03A56E831650}" destId="{051277C6-310D-4A8F-8553-FBABEB776E3D}" srcOrd="0" destOrd="0" presId="urn:microsoft.com/office/officeart/2008/layout/NameandTitleOrganizationalChart"/>
    <dgm:cxn modelId="{3A490CF8-454E-4D26-94ED-11FA10EC1602}" type="presParOf" srcId="{209BFB6A-A30E-49F3-B110-03A56E831650}" destId="{F399E5E5-258C-4A18-B404-27553FF069CD}" srcOrd="1" destOrd="0" presId="urn:microsoft.com/office/officeart/2008/layout/NameandTitleOrganizationalChart"/>
    <dgm:cxn modelId="{D240643E-FBF4-4CCD-83C5-7A4FDB02EB91}" type="presParOf" srcId="{F399E5E5-258C-4A18-B404-27553FF069CD}" destId="{AF6EC36F-E173-4A7F-87DF-773F5AD9D893}" srcOrd="0" destOrd="0" presId="urn:microsoft.com/office/officeart/2008/layout/NameandTitleOrganizationalChart"/>
    <dgm:cxn modelId="{D98076BF-96A2-4C20-9F90-F26D84AEE62A}" type="presParOf" srcId="{AF6EC36F-E173-4A7F-87DF-773F5AD9D893}" destId="{A5CE7108-5D65-453C-BF58-F917BB2A3A1D}" srcOrd="0" destOrd="0" presId="urn:microsoft.com/office/officeart/2008/layout/NameandTitleOrganizationalChart"/>
    <dgm:cxn modelId="{2E2A52E8-4581-47F0-AB7E-D59121BB35B7}" type="presParOf" srcId="{AF6EC36F-E173-4A7F-87DF-773F5AD9D893}" destId="{BB7A3BEC-FC60-498F-A570-D5D8094E7A49}" srcOrd="1" destOrd="0" presId="urn:microsoft.com/office/officeart/2008/layout/NameandTitleOrganizationalChart"/>
    <dgm:cxn modelId="{A17B7F14-EC70-4B8F-A63B-E7D7A4847E18}" type="presParOf" srcId="{AF6EC36F-E173-4A7F-87DF-773F5AD9D893}" destId="{07EDAD72-5D79-4CD8-9D53-E8F8DEB765FF}" srcOrd="2" destOrd="0" presId="urn:microsoft.com/office/officeart/2008/layout/NameandTitleOrganizationalChart"/>
    <dgm:cxn modelId="{85D43523-83FB-45E4-B750-BD153090D1F2}" type="presParOf" srcId="{F399E5E5-258C-4A18-B404-27553FF069CD}" destId="{0D031DC5-2F9B-48F6-A105-F83C109BDCE0}" srcOrd="1" destOrd="0" presId="urn:microsoft.com/office/officeart/2008/layout/NameandTitleOrganizationalChart"/>
    <dgm:cxn modelId="{A81B536A-6ECC-4E05-9BDB-4E04AAD37D2A}" type="presParOf" srcId="{F399E5E5-258C-4A18-B404-27553FF069CD}" destId="{A0A80815-5A94-4FB3-BB52-D041EAA18FE5}" srcOrd="2" destOrd="0" presId="urn:microsoft.com/office/officeart/2008/layout/NameandTitleOrganizationalChart"/>
    <dgm:cxn modelId="{C13CFD4B-F070-4E8C-B157-8B4DDB5CA2A2}" type="presParOf" srcId="{209BFB6A-A30E-49F3-B110-03A56E831650}" destId="{5E7E3418-CD73-4984-8566-F2E6F99AAF0A}" srcOrd="2" destOrd="0" presId="urn:microsoft.com/office/officeart/2008/layout/NameandTitleOrganizationalChart"/>
    <dgm:cxn modelId="{C5D8EC35-BA72-41E9-9A6F-2F7EF425E62D}" type="presParOf" srcId="{209BFB6A-A30E-49F3-B110-03A56E831650}" destId="{337025D6-14E9-4434-B54B-393EBFB4FFAE}" srcOrd="3" destOrd="0" presId="urn:microsoft.com/office/officeart/2008/layout/NameandTitleOrganizationalChart"/>
    <dgm:cxn modelId="{08F118E8-AD7F-4EAB-97FE-30E6A3149DCC}" type="presParOf" srcId="{337025D6-14E9-4434-B54B-393EBFB4FFAE}" destId="{BE1F917D-CEE8-4273-89AB-4A9C89114C92}" srcOrd="0" destOrd="0" presId="urn:microsoft.com/office/officeart/2008/layout/NameandTitleOrganizationalChart"/>
    <dgm:cxn modelId="{4C82637A-C23E-4AC3-B5FC-F122F1A65B66}" type="presParOf" srcId="{BE1F917D-CEE8-4273-89AB-4A9C89114C92}" destId="{DA8A6764-61C3-4DC8-88A7-346973737DC1}" srcOrd="0" destOrd="0" presId="urn:microsoft.com/office/officeart/2008/layout/NameandTitleOrganizationalChart"/>
    <dgm:cxn modelId="{944553A5-7285-4F03-8EAC-2D42A78C9CB5}" type="presParOf" srcId="{BE1F917D-CEE8-4273-89AB-4A9C89114C92}" destId="{72CAC042-283A-4840-BC20-B218534AA84B}" srcOrd="1" destOrd="0" presId="urn:microsoft.com/office/officeart/2008/layout/NameandTitleOrganizationalChart"/>
    <dgm:cxn modelId="{909C85D3-FEB2-49CB-AED4-A1096D14148F}" type="presParOf" srcId="{BE1F917D-CEE8-4273-89AB-4A9C89114C92}" destId="{FE88F0DC-6C1C-4BCE-9884-7F1278128E73}" srcOrd="2" destOrd="0" presId="urn:microsoft.com/office/officeart/2008/layout/NameandTitleOrganizationalChart"/>
    <dgm:cxn modelId="{1B06C257-E5A9-46E5-B310-1015E55A27FB}" type="presParOf" srcId="{337025D6-14E9-4434-B54B-393EBFB4FFAE}" destId="{836F8234-47EC-40E4-88A7-76EB73EC2761}" srcOrd="1" destOrd="0" presId="urn:microsoft.com/office/officeart/2008/layout/NameandTitleOrganizationalChart"/>
    <dgm:cxn modelId="{E97EB334-EA12-45EC-B0BB-E2F041CFC10F}" type="presParOf" srcId="{337025D6-14E9-4434-B54B-393EBFB4FFAE}" destId="{614CC0A4-15C3-4371-A56E-320FC45A527F}" srcOrd="2" destOrd="0" presId="urn:microsoft.com/office/officeart/2008/layout/NameandTitleOrganizationalChart"/>
    <dgm:cxn modelId="{D3D73AEB-97A1-44B4-A9CE-D8FF504D74A9}" type="presParOf" srcId="{209BFB6A-A30E-49F3-B110-03A56E831650}" destId="{5DC4BE58-BE11-4DA8-AC93-1833CD6ACE23}" srcOrd="4" destOrd="0" presId="urn:microsoft.com/office/officeart/2008/layout/NameandTitleOrganizationalChart"/>
    <dgm:cxn modelId="{03289149-AB54-4231-A230-E2177F3E3102}" type="presParOf" srcId="{209BFB6A-A30E-49F3-B110-03A56E831650}" destId="{82CEF709-7C37-45CA-863E-8D41EC4CF5ED}" srcOrd="5" destOrd="0" presId="urn:microsoft.com/office/officeart/2008/layout/NameandTitleOrganizationalChart"/>
    <dgm:cxn modelId="{C216F227-0679-4268-BB56-8A7F85B00BAD}" type="presParOf" srcId="{82CEF709-7C37-45CA-863E-8D41EC4CF5ED}" destId="{B9B73487-F98D-4015-909C-3C6842EB48A3}" srcOrd="0" destOrd="0" presId="urn:microsoft.com/office/officeart/2008/layout/NameandTitleOrganizationalChart"/>
    <dgm:cxn modelId="{6E405897-4F22-4A5F-94A9-BE6EC62EE33E}" type="presParOf" srcId="{B9B73487-F98D-4015-909C-3C6842EB48A3}" destId="{B764C2EE-E14D-4396-AF12-310423BE22E7}" srcOrd="0" destOrd="0" presId="urn:microsoft.com/office/officeart/2008/layout/NameandTitleOrganizationalChart"/>
    <dgm:cxn modelId="{BB483C2C-32EE-4D10-ADE8-B8660040FB12}" type="presParOf" srcId="{B9B73487-F98D-4015-909C-3C6842EB48A3}" destId="{60B86186-AEFE-4AE8-890A-E77E929A67ED}" srcOrd="1" destOrd="0" presId="urn:microsoft.com/office/officeart/2008/layout/NameandTitleOrganizationalChart"/>
    <dgm:cxn modelId="{F9C77656-7207-4F4E-AF0F-32C5431674A5}" type="presParOf" srcId="{B9B73487-F98D-4015-909C-3C6842EB48A3}" destId="{4F5E998B-CF94-4A15-AAE5-6A8F7347460A}" srcOrd="2" destOrd="0" presId="urn:microsoft.com/office/officeart/2008/layout/NameandTitleOrganizationalChart"/>
    <dgm:cxn modelId="{41D181DF-A3A0-4AF8-B1C9-5478E1FEAD9A}" type="presParOf" srcId="{82CEF709-7C37-45CA-863E-8D41EC4CF5ED}" destId="{08DDB3A1-3CA8-4204-8685-2B734F3A6233}" srcOrd="1" destOrd="0" presId="urn:microsoft.com/office/officeart/2008/layout/NameandTitleOrganizationalChart"/>
    <dgm:cxn modelId="{72C77471-A362-4E47-A58A-EB36361AC94C}" type="presParOf" srcId="{82CEF709-7C37-45CA-863E-8D41EC4CF5ED}" destId="{2C6CEC0D-41D4-4ABC-8421-6D8E5E6AD9BE}" srcOrd="2" destOrd="0" presId="urn:microsoft.com/office/officeart/2008/layout/NameandTitleOrganizationalChart"/>
    <dgm:cxn modelId="{BF2702F0-50E8-4E22-AF20-EC729CC52572}" type="presParOf" srcId="{2D4AEEDB-D520-42C4-8E6B-5A89FEE47673}" destId="{69E814E9-A7D7-4D36-8266-5667C3F1CD93}" srcOrd="2" destOrd="0" presId="urn:microsoft.com/office/officeart/2008/layout/NameandTitleOrganizationalChart"/>
    <dgm:cxn modelId="{A0F110A5-ACCF-4248-AF06-4D251E12CE19}" type="presParOf" srcId="{2D4AEEDB-D520-42C4-8E6B-5A89FEE47673}" destId="{BEF7E4FF-0BB9-468A-89C2-07141EC78FA3}" srcOrd="3" destOrd="0" presId="urn:microsoft.com/office/officeart/2008/layout/NameandTitleOrganizationalChart"/>
    <dgm:cxn modelId="{01C6FB59-7A89-4FF6-A80E-F0EABD6B20A5}" type="presParOf" srcId="{BEF7E4FF-0BB9-468A-89C2-07141EC78FA3}" destId="{497089A7-A9A6-491B-A906-E10703002A80}" srcOrd="0" destOrd="0" presId="urn:microsoft.com/office/officeart/2008/layout/NameandTitleOrganizationalChart"/>
    <dgm:cxn modelId="{56A9D501-73DA-47C6-B12F-69C8490C4155}" type="presParOf" srcId="{497089A7-A9A6-491B-A906-E10703002A80}" destId="{1F37A995-055B-475B-9F0F-FA2CA19B133A}" srcOrd="0" destOrd="0" presId="urn:microsoft.com/office/officeart/2008/layout/NameandTitleOrganizationalChart"/>
    <dgm:cxn modelId="{B9127F51-0866-481C-BF14-9A44539E6ACC}" type="presParOf" srcId="{497089A7-A9A6-491B-A906-E10703002A80}" destId="{E11F7FF1-2CBA-42E6-96F6-4151267E296E}" srcOrd="1" destOrd="0" presId="urn:microsoft.com/office/officeart/2008/layout/NameandTitleOrganizationalChart"/>
    <dgm:cxn modelId="{6AFB2B28-AADD-428D-A071-0CF68E1708F4}" type="presParOf" srcId="{497089A7-A9A6-491B-A906-E10703002A80}" destId="{B0159DAE-C15D-497E-9FC5-453A5D8C8DCF}" srcOrd="2" destOrd="0" presId="urn:microsoft.com/office/officeart/2008/layout/NameandTitleOrganizationalChart"/>
    <dgm:cxn modelId="{591DB73F-41B5-4695-A1F1-62C2F0B82054}" type="presParOf" srcId="{BEF7E4FF-0BB9-468A-89C2-07141EC78FA3}" destId="{1F93FA51-349B-400B-AD95-06FFA1C55B88}" srcOrd="1" destOrd="0" presId="urn:microsoft.com/office/officeart/2008/layout/NameandTitleOrganizationalChart"/>
    <dgm:cxn modelId="{44D99AA9-5421-4569-AF2B-40CEC7B7691E}" type="presParOf" srcId="{BEF7E4FF-0BB9-468A-89C2-07141EC78FA3}" destId="{3B1A9E83-8D65-44EF-A0B7-4DCDAAE053D0}" srcOrd="2" destOrd="0" presId="urn:microsoft.com/office/officeart/2008/layout/NameandTitleOrganizationalChart"/>
    <dgm:cxn modelId="{45A33B8D-C9A9-4273-B1E9-EB7A7DEC5FF9}" type="presParOf" srcId="{D31DE1D8-A010-4526-AD48-9F007FFBF2B5}" destId="{A1046CB3-4CF5-448B-ABB8-A9989A4BD463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221273F-77A3-41A9-8D9F-58F4B4AD2158}" type="doc">
      <dgm:prSet loTypeId="urn:microsoft.com/office/officeart/2008/layout/NameandTitleOrganizationalChart" loCatId="hierarchy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619A1FE-36D5-4FD0-A6FD-C48ED88DD4DA}">
      <dgm:prSet phldrT="[Текст]"/>
      <dgm:spPr/>
      <dgm:t>
        <a:bodyPr/>
        <a:lstStyle/>
        <a:p>
          <a:r>
            <a:rPr lang="uk-UA" b="1" dirty="0" smtClean="0"/>
            <a:t>Графіка</a:t>
          </a:r>
          <a:endParaRPr lang="ru-RU" b="1" dirty="0"/>
        </a:p>
      </dgm:t>
    </dgm:pt>
    <dgm:pt modelId="{230F8292-AC68-450B-9572-BE3DB2769D99}" type="parTrans" cxnId="{24EA6494-E635-4DCA-801D-DD2DA2949A7D}">
      <dgm:prSet/>
      <dgm:spPr/>
      <dgm:t>
        <a:bodyPr/>
        <a:lstStyle/>
        <a:p>
          <a:endParaRPr lang="ru-RU" b="1"/>
        </a:p>
      </dgm:t>
    </dgm:pt>
    <dgm:pt modelId="{D3CD30D2-1846-434E-8260-EC176B3194E9}" type="sibTrans" cxnId="{24EA6494-E635-4DCA-801D-DD2DA2949A7D}">
      <dgm:prSet/>
      <dgm:spPr/>
      <dgm:t>
        <a:bodyPr/>
        <a:lstStyle/>
        <a:p>
          <a:endParaRPr lang="ru-RU" b="1"/>
        </a:p>
      </dgm:t>
    </dgm:pt>
    <dgm:pt modelId="{15D19012-7A84-48C9-8B37-80482CC78DBE}">
      <dgm:prSet phldrT="[Текст]"/>
      <dgm:spPr/>
      <dgm:t>
        <a:bodyPr/>
        <a:lstStyle/>
        <a:p>
          <a:r>
            <a:rPr lang="uk-UA" b="1" dirty="0" smtClean="0"/>
            <a:t>Двомірна</a:t>
          </a:r>
          <a:endParaRPr lang="ru-RU" b="1" dirty="0"/>
        </a:p>
      </dgm:t>
    </dgm:pt>
    <dgm:pt modelId="{5873A91D-CA91-400D-9423-5271CF1916B9}" type="parTrans" cxnId="{214EE356-D2C8-4A6B-AB96-7D4C5D41B23E}">
      <dgm:prSet/>
      <dgm:spPr/>
      <dgm:t>
        <a:bodyPr/>
        <a:lstStyle/>
        <a:p>
          <a:endParaRPr lang="ru-RU" b="1"/>
        </a:p>
      </dgm:t>
    </dgm:pt>
    <dgm:pt modelId="{9D5A812D-D4CB-4258-90B5-5CB8F964D4B7}" type="sibTrans" cxnId="{214EE356-D2C8-4A6B-AB96-7D4C5D41B23E}">
      <dgm:prSet/>
      <dgm:spPr/>
      <dgm:t>
        <a:bodyPr/>
        <a:lstStyle/>
        <a:p>
          <a:endParaRPr lang="ru-RU" b="1"/>
        </a:p>
      </dgm:t>
    </dgm:pt>
    <dgm:pt modelId="{323A3B44-7CD0-4BB4-B90C-5BF3D8F32086}">
      <dgm:prSet phldrT="[Текст]"/>
      <dgm:spPr/>
      <dgm:t>
        <a:bodyPr/>
        <a:lstStyle/>
        <a:p>
          <a:r>
            <a:rPr lang="uk-UA" b="1" dirty="0" smtClean="0"/>
            <a:t>3</a:t>
          </a:r>
          <a:r>
            <a:rPr lang="en-US" b="1" dirty="0" smtClean="0"/>
            <a:t>D</a:t>
          </a:r>
          <a:r>
            <a:rPr lang="uk-UA" b="1" dirty="0" err="1" smtClean="0"/>
            <a:t>-графіка</a:t>
          </a:r>
          <a:endParaRPr lang="ru-RU" b="1" dirty="0"/>
        </a:p>
      </dgm:t>
    </dgm:pt>
    <dgm:pt modelId="{4CE55A67-2364-4CBE-9E74-72CC1AC2BE02}" type="parTrans" cxnId="{7EEE86EC-D3FA-4DFA-9665-50539E3A88E1}">
      <dgm:prSet/>
      <dgm:spPr/>
      <dgm:t>
        <a:bodyPr/>
        <a:lstStyle/>
        <a:p>
          <a:endParaRPr lang="ru-RU" b="1"/>
        </a:p>
      </dgm:t>
    </dgm:pt>
    <dgm:pt modelId="{D8EC8C0B-7FF6-4564-A7EC-541F81D2BCBB}" type="sibTrans" cxnId="{7EEE86EC-D3FA-4DFA-9665-50539E3A88E1}">
      <dgm:prSet/>
      <dgm:spPr/>
      <dgm:t>
        <a:bodyPr/>
        <a:lstStyle/>
        <a:p>
          <a:endParaRPr lang="ru-RU" b="1"/>
        </a:p>
      </dgm:t>
    </dgm:pt>
    <dgm:pt modelId="{6B8FC688-2512-4F10-95CB-EBE857C2131D}" type="asst">
      <dgm:prSet/>
      <dgm:spPr/>
      <dgm:t>
        <a:bodyPr/>
        <a:lstStyle/>
        <a:p>
          <a:r>
            <a:rPr lang="uk-UA" b="1" dirty="0" smtClean="0"/>
            <a:t>Растрова</a:t>
          </a:r>
          <a:endParaRPr lang="ru-RU" b="1" dirty="0"/>
        </a:p>
      </dgm:t>
    </dgm:pt>
    <dgm:pt modelId="{2333F68A-C6F1-4AB2-8887-D72300E8E408}" type="parTrans" cxnId="{0A172781-4B85-415D-857E-D7463D603FB4}">
      <dgm:prSet/>
      <dgm:spPr/>
      <dgm:t>
        <a:bodyPr/>
        <a:lstStyle/>
        <a:p>
          <a:endParaRPr lang="ru-RU" b="1"/>
        </a:p>
      </dgm:t>
    </dgm:pt>
    <dgm:pt modelId="{A030A5C1-2CF6-49C9-8FA8-157C6F7C67AA}" type="sibTrans" cxnId="{0A172781-4B85-415D-857E-D7463D603FB4}">
      <dgm:prSet/>
      <dgm:spPr/>
      <dgm:t>
        <a:bodyPr/>
        <a:lstStyle/>
        <a:p>
          <a:endParaRPr lang="ru-RU" b="1"/>
        </a:p>
      </dgm:t>
    </dgm:pt>
    <dgm:pt modelId="{90BAF7EB-D113-482C-B298-945DEA0C6E83}" type="asst">
      <dgm:prSet/>
      <dgm:spPr/>
      <dgm:t>
        <a:bodyPr/>
        <a:lstStyle/>
        <a:p>
          <a:r>
            <a:rPr lang="uk-UA" b="1" dirty="0" smtClean="0"/>
            <a:t>Векторна</a:t>
          </a:r>
          <a:endParaRPr lang="ru-RU" b="1" dirty="0"/>
        </a:p>
      </dgm:t>
    </dgm:pt>
    <dgm:pt modelId="{8B2F022E-C536-4A3E-88F7-B64611C16781}" type="parTrans" cxnId="{D311F66E-1A51-4B99-BE8B-2E6C4F9A39C3}">
      <dgm:prSet/>
      <dgm:spPr/>
      <dgm:t>
        <a:bodyPr/>
        <a:lstStyle/>
        <a:p>
          <a:endParaRPr lang="ru-RU" b="1"/>
        </a:p>
      </dgm:t>
    </dgm:pt>
    <dgm:pt modelId="{4A3C713C-8691-447C-A6B2-A0DE70D0FFDF}" type="sibTrans" cxnId="{D311F66E-1A51-4B99-BE8B-2E6C4F9A39C3}">
      <dgm:prSet/>
      <dgm:spPr/>
      <dgm:t>
        <a:bodyPr/>
        <a:lstStyle/>
        <a:p>
          <a:endParaRPr lang="ru-RU" b="1"/>
        </a:p>
      </dgm:t>
    </dgm:pt>
    <dgm:pt modelId="{532475BE-25E9-4A5A-B064-5A921B399E52}" type="asst">
      <dgm:prSet/>
      <dgm:spPr/>
      <dgm:t>
        <a:bodyPr/>
        <a:lstStyle/>
        <a:p>
          <a:r>
            <a:rPr lang="uk-UA" b="1" dirty="0" smtClean="0"/>
            <a:t>Фрактальна</a:t>
          </a:r>
          <a:endParaRPr lang="ru-RU" b="1" dirty="0"/>
        </a:p>
      </dgm:t>
    </dgm:pt>
    <dgm:pt modelId="{5F3A3055-BCC9-4963-9860-2003A8DA386B}" type="parTrans" cxnId="{8189077B-4B4A-4CEE-ACB6-CD039F23A469}">
      <dgm:prSet/>
      <dgm:spPr/>
      <dgm:t>
        <a:bodyPr/>
        <a:lstStyle/>
        <a:p>
          <a:endParaRPr lang="ru-RU" b="1"/>
        </a:p>
      </dgm:t>
    </dgm:pt>
    <dgm:pt modelId="{E6581425-315C-4B81-89ED-DA9EAD169A09}" type="sibTrans" cxnId="{8189077B-4B4A-4CEE-ACB6-CD039F23A469}">
      <dgm:prSet/>
      <dgm:spPr/>
      <dgm:t>
        <a:bodyPr/>
        <a:lstStyle/>
        <a:p>
          <a:endParaRPr lang="ru-RU" b="1"/>
        </a:p>
      </dgm:t>
    </dgm:pt>
    <dgm:pt modelId="{81C578B5-4534-4281-9B44-D9FCD7989534}" type="pres">
      <dgm:prSet presAssocID="{C221273F-77A3-41A9-8D9F-58F4B4AD215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31DE1D8-A010-4526-AD48-9F007FFBF2B5}" type="pres">
      <dgm:prSet presAssocID="{4619A1FE-36D5-4FD0-A6FD-C48ED88DD4DA}" presName="hierRoot1" presStyleCnt="0">
        <dgm:presLayoutVars>
          <dgm:hierBranch val="init"/>
        </dgm:presLayoutVars>
      </dgm:prSet>
      <dgm:spPr/>
    </dgm:pt>
    <dgm:pt modelId="{F3F7CA9A-ECD6-4FE5-AC02-214D43359ED2}" type="pres">
      <dgm:prSet presAssocID="{4619A1FE-36D5-4FD0-A6FD-C48ED88DD4DA}" presName="rootComposite1" presStyleCnt="0"/>
      <dgm:spPr/>
    </dgm:pt>
    <dgm:pt modelId="{E42B112B-1AF0-4039-A7D7-E16D4A2E7968}" type="pres">
      <dgm:prSet presAssocID="{4619A1FE-36D5-4FD0-A6FD-C48ED88DD4DA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2E14B6C9-770F-4C3D-A5A0-B054F91045F2}" type="pres">
      <dgm:prSet presAssocID="{4619A1FE-36D5-4FD0-A6FD-C48ED88DD4DA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CD84AD12-419F-419C-8B73-5E0FF7F882DB}" type="pres">
      <dgm:prSet presAssocID="{4619A1FE-36D5-4FD0-A6FD-C48ED88DD4DA}" presName="rootConnector1" presStyleLbl="node1" presStyleIdx="0" presStyleCnt="2"/>
      <dgm:spPr/>
      <dgm:t>
        <a:bodyPr/>
        <a:lstStyle/>
        <a:p>
          <a:endParaRPr lang="ru-RU"/>
        </a:p>
      </dgm:t>
    </dgm:pt>
    <dgm:pt modelId="{2D4AEEDB-D520-42C4-8E6B-5A89FEE47673}" type="pres">
      <dgm:prSet presAssocID="{4619A1FE-36D5-4FD0-A6FD-C48ED88DD4DA}" presName="hierChild2" presStyleCnt="0"/>
      <dgm:spPr/>
    </dgm:pt>
    <dgm:pt modelId="{8D215397-A637-43B8-9CE5-506F61B8FA4A}" type="pres">
      <dgm:prSet presAssocID="{5873A91D-CA91-400D-9423-5271CF1916B9}" presName="Name37" presStyleLbl="parChTrans1D2" presStyleIdx="0" presStyleCnt="2"/>
      <dgm:spPr/>
      <dgm:t>
        <a:bodyPr/>
        <a:lstStyle/>
        <a:p>
          <a:endParaRPr lang="ru-RU"/>
        </a:p>
      </dgm:t>
    </dgm:pt>
    <dgm:pt modelId="{4665DAFB-A81A-4717-A99B-97FB1E3D94DB}" type="pres">
      <dgm:prSet presAssocID="{15D19012-7A84-48C9-8B37-80482CC78DBE}" presName="hierRoot2" presStyleCnt="0">
        <dgm:presLayoutVars>
          <dgm:hierBranch val="init"/>
        </dgm:presLayoutVars>
      </dgm:prSet>
      <dgm:spPr/>
    </dgm:pt>
    <dgm:pt modelId="{E411F3C6-4AA8-4EA2-A1F9-81DA98CCCF1D}" type="pres">
      <dgm:prSet presAssocID="{15D19012-7A84-48C9-8B37-80482CC78DBE}" presName="rootComposite" presStyleCnt="0"/>
      <dgm:spPr/>
    </dgm:pt>
    <dgm:pt modelId="{C66F632C-1EEE-4AA0-A897-FE526985FE43}" type="pres">
      <dgm:prSet presAssocID="{15D19012-7A84-48C9-8B37-80482CC78DBE}" presName="rootText" presStyleLbl="node1" presStyleIdx="0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EA095CAB-06AC-4D3E-B3DF-BA3575C323D9}" type="pres">
      <dgm:prSet presAssocID="{15D19012-7A84-48C9-8B37-80482CC78DBE}" presName="titleText2" presStyleLbl="fgAcc1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379B9B85-65D3-4562-B051-1587378D2BFE}" type="pres">
      <dgm:prSet presAssocID="{15D19012-7A84-48C9-8B37-80482CC78DBE}" presName="rootConnector" presStyleLbl="node2" presStyleIdx="0" presStyleCnt="0"/>
      <dgm:spPr/>
      <dgm:t>
        <a:bodyPr/>
        <a:lstStyle/>
        <a:p>
          <a:endParaRPr lang="ru-RU"/>
        </a:p>
      </dgm:t>
    </dgm:pt>
    <dgm:pt modelId="{76C374A6-FD80-4690-B4D4-37F29DD8009F}" type="pres">
      <dgm:prSet presAssocID="{15D19012-7A84-48C9-8B37-80482CC78DBE}" presName="hierChild4" presStyleCnt="0"/>
      <dgm:spPr/>
    </dgm:pt>
    <dgm:pt modelId="{209BFB6A-A30E-49F3-B110-03A56E831650}" type="pres">
      <dgm:prSet presAssocID="{15D19012-7A84-48C9-8B37-80482CC78DBE}" presName="hierChild5" presStyleCnt="0"/>
      <dgm:spPr/>
    </dgm:pt>
    <dgm:pt modelId="{051277C6-310D-4A8F-8553-FBABEB776E3D}" type="pres">
      <dgm:prSet presAssocID="{2333F68A-C6F1-4AB2-8887-D72300E8E408}" presName="Name96" presStyleLbl="parChTrans1D3" presStyleIdx="0" presStyleCnt="3"/>
      <dgm:spPr/>
      <dgm:t>
        <a:bodyPr/>
        <a:lstStyle/>
        <a:p>
          <a:endParaRPr lang="ru-RU"/>
        </a:p>
      </dgm:t>
    </dgm:pt>
    <dgm:pt modelId="{F399E5E5-258C-4A18-B404-27553FF069CD}" type="pres">
      <dgm:prSet presAssocID="{6B8FC688-2512-4F10-95CB-EBE857C2131D}" presName="hierRoot3" presStyleCnt="0">
        <dgm:presLayoutVars>
          <dgm:hierBranch val="init"/>
        </dgm:presLayoutVars>
      </dgm:prSet>
      <dgm:spPr/>
    </dgm:pt>
    <dgm:pt modelId="{AF6EC36F-E173-4A7F-87DF-773F5AD9D893}" type="pres">
      <dgm:prSet presAssocID="{6B8FC688-2512-4F10-95CB-EBE857C2131D}" presName="rootComposite3" presStyleCnt="0"/>
      <dgm:spPr/>
    </dgm:pt>
    <dgm:pt modelId="{A5CE7108-5D65-453C-BF58-F917BB2A3A1D}" type="pres">
      <dgm:prSet presAssocID="{6B8FC688-2512-4F10-95CB-EBE857C2131D}" presName="rootText3" presStyleLbl="asst1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7A3BEC-FC60-498F-A570-D5D8094E7A49}" type="pres">
      <dgm:prSet presAssocID="{6B8FC688-2512-4F10-95CB-EBE857C2131D}" presName="titleText3" presStyleLbl="fgAcc2" presStyleIdx="0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7EDAD72-5D79-4CD8-9D53-E8F8DEB765FF}" type="pres">
      <dgm:prSet presAssocID="{6B8FC688-2512-4F10-95CB-EBE857C2131D}" presName="rootConnector3" presStyleLbl="asst2" presStyleIdx="0" presStyleCnt="0"/>
      <dgm:spPr/>
      <dgm:t>
        <a:bodyPr/>
        <a:lstStyle/>
        <a:p>
          <a:endParaRPr lang="ru-RU"/>
        </a:p>
      </dgm:t>
    </dgm:pt>
    <dgm:pt modelId="{0D031DC5-2F9B-48F6-A105-F83C109BDCE0}" type="pres">
      <dgm:prSet presAssocID="{6B8FC688-2512-4F10-95CB-EBE857C2131D}" presName="hierChild6" presStyleCnt="0"/>
      <dgm:spPr/>
    </dgm:pt>
    <dgm:pt modelId="{A0A80815-5A94-4FB3-BB52-D041EAA18FE5}" type="pres">
      <dgm:prSet presAssocID="{6B8FC688-2512-4F10-95CB-EBE857C2131D}" presName="hierChild7" presStyleCnt="0"/>
      <dgm:spPr/>
    </dgm:pt>
    <dgm:pt modelId="{5E7E3418-CD73-4984-8566-F2E6F99AAF0A}" type="pres">
      <dgm:prSet presAssocID="{8B2F022E-C536-4A3E-88F7-B64611C16781}" presName="Name96" presStyleLbl="parChTrans1D3" presStyleIdx="1" presStyleCnt="3"/>
      <dgm:spPr/>
      <dgm:t>
        <a:bodyPr/>
        <a:lstStyle/>
        <a:p>
          <a:endParaRPr lang="ru-RU"/>
        </a:p>
      </dgm:t>
    </dgm:pt>
    <dgm:pt modelId="{337025D6-14E9-4434-B54B-393EBFB4FFAE}" type="pres">
      <dgm:prSet presAssocID="{90BAF7EB-D113-482C-B298-945DEA0C6E83}" presName="hierRoot3" presStyleCnt="0">
        <dgm:presLayoutVars>
          <dgm:hierBranch val="init"/>
        </dgm:presLayoutVars>
      </dgm:prSet>
      <dgm:spPr/>
    </dgm:pt>
    <dgm:pt modelId="{BE1F917D-CEE8-4273-89AB-4A9C89114C92}" type="pres">
      <dgm:prSet presAssocID="{90BAF7EB-D113-482C-B298-945DEA0C6E83}" presName="rootComposite3" presStyleCnt="0"/>
      <dgm:spPr/>
    </dgm:pt>
    <dgm:pt modelId="{DA8A6764-61C3-4DC8-88A7-346973737DC1}" type="pres">
      <dgm:prSet presAssocID="{90BAF7EB-D113-482C-B298-945DEA0C6E83}" presName="rootText3" presStyleLbl="asst1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CAC042-283A-4840-BC20-B218534AA84B}" type="pres">
      <dgm:prSet presAssocID="{90BAF7EB-D113-482C-B298-945DEA0C6E83}" presName="titleText3" presStyleLbl="fgAcc2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E88F0DC-6C1C-4BCE-9884-7F1278128E73}" type="pres">
      <dgm:prSet presAssocID="{90BAF7EB-D113-482C-B298-945DEA0C6E83}" presName="rootConnector3" presStyleLbl="asst2" presStyleIdx="0" presStyleCnt="0"/>
      <dgm:spPr/>
      <dgm:t>
        <a:bodyPr/>
        <a:lstStyle/>
        <a:p>
          <a:endParaRPr lang="ru-RU"/>
        </a:p>
      </dgm:t>
    </dgm:pt>
    <dgm:pt modelId="{836F8234-47EC-40E4-88A7-76EB73EC2761}" type="pres">
      <dgm:prSet presAssocID="{90BAF7EB-D113-482C-B298-945DEA0C6E83}" presName="hierChild6" presStyleCnt="0"/>
      <dgm:spPr/>
    </dgm:pt>
    <dgm:pt modelId="{614CC0A4-15C3-4371-A56E-320FC45A527F}" type="pres">
      <dgm:prSet presAssocID="{90BAF7EB-D113-482C-B298-945DEA0C6E83}" presName="hierChild7" presStyleCnt="0"/>
      <dgm:spPr/>
    </dgm:pt>
    <dgm:pt modelId="{5DC4BE58-BE11-4DA8-AC93-1833CD6ACE23}" type="pres">
      <dgm:prSet presAssocID="{5F3A3055-BCC9-4963-9860-2003A8DA386B}" presName="Name96" presStyleLbl="parChTrans1D3" presStyleIdx="2" presStyleCnt="3"/>
      <dgm:spPr/>
      <dgm:t>
        <a:bodyPr/>
        <a:lstStyle/>
        <a:p>
          <a:endParaRPr lang="ru-RU"/>
        </a:p>
      </dgm:t>
    </dgm:pt>
    <dgm:pt modelId="{82CEF709-7C37-45CA-863E-8D41EC4CF5ED}" type="pres">
      <dgm:prSet presAssocID="{532475BE-25E9-4A5A-B064-5A921B399E52}" presName="hierRoot3" presStyleCnt="0">
        <dgm:presLayoutVars>
          <dgm:hierBranch val="init"/>
        </dgm:presLayoutVars>
      </dgm:prSet>
      <dgm:spPr/>
    </dgm:pt>
    <dgm:pt modelId="{B9B73487-F98D-4015-909C-3C6842EB48A3}" type="pres">
      <dgm:prSet presAssocID="{532475BE-25E9-4A5A-B064-5A921B399E52}" presName="rootComposite3" presStyleCnt="0"/>
      <dgm:spPr/>
    </dgm:pt>
    <dgm:pt modelId="{B764C2EE-E14D-4396-AF12-310423BE22E7}" type="pres">
      <dgm:prSet presAssocID="{532475BE-25E9-4A5A-B064-5A921B399E52}" presName="rootText3" presStyleLbl="asst1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0B86186-AEFE-4AE8-890A-E77E929A67ED}" type="pres">
      <dgm:prSet presAssocID="{532475BE-25E9-4A5A-B064-5A921B399E52}" presName="titleText3" presStyleLbl="fgAcc2" presStyleIdx="2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4F5E998B-CF94-4A15-AAE5-6A8F7347460A}" type="pres">
      <dgm:prSet presAssocID="{532475BE-25E9-4A5A-B064-5A921B399E52}" presName="rootConnector3" presStyleLbl="asst2" presStyleIdx="0" presStyleCnt="0"/>
      <dgm:spPr/>
      <dgm:t>
        <a:bodyPr/>
        <a:lstStyle/>
        <a:p>
          <a:endParaRPr lang="ru-RU"/>
        </a:p>
      </dgm:t>
    </dgm:pt>
    <dgm:pt modelId="{08DDB3A1-3CA8-4204-8685-2B734F3A6233}" type="pres">
      <dgm:prSet presAssocID="{532475BE-25E9-4A5A-B064-5A921B399E52}" presName="hierChild6" presStyleCnt="0"/>
      <dgm:spPr/>
    </dgm:pt>
    <dgm:pt modelId="{2C6CEC0D-41D4-4ABC-8421-6D8E5E6AD9BE}" type="pres">
      <dgm:prSet presAssocID="{532475BE-25E9-4A5A-B064-5A921B399E52}" presName="hierChild7" presStyleCnt="0"/>
      <dgm:spPr/>
    </dgm:pt>
    <dgm:pt modelId="{69E814E9-A7D7-4D36-8266-5667C3F1CD93}" type="pres">
      <dgm:prSet presAssocID="{4CE55A67-2364-4CBE-9E74-72CC1AC2BE02}" presName="Name37" presStyleLbl="parChTrans1D2" presStyleIdx="1" presStyleCnt="2"/>
      <dgm:spPr/>
      <dgm:t>
        <a:bodyPr/>
        <a:lstStyle/>
        <a:p>
          <a:endParaRPr lang="ru-RU"/>
        </a:p>
      </dgm:t>
    </dgm:pt>
    <dgm:pt modelId="{BEF7E4FF-0BB9-468A-89C2-07141EC78FA3}" type="pres">
      <dgm:prSet presAssocID="{323A3B44-7CD0-4BB4-B90C-5BF3D8F32086}" presName="hierRoot2" presStyleCnt="0">
        <dgm:presLayoutVars>
          <dgm:hierBranch val="init"/>
        </dgm:presLayoutVars>
      </dgm:prSet>
      <dgm:spPr/>
    </dgm:pt>
    <dgm:pt modelId="{497089A7-A9A6-491B-A906-E10703002A80}" type="pres">
      <dgm:prSet presAssocID="{323A3B44-7CD0-4BB4-B90C-5BF3D8F32086}" presName="rootComposite" presStyleCnt="0"/>
      <dgm:spPr/>
    </dgm:pt>
    <dgm:pt modelId="{1F37A995-055B-475B-9F0F-FA2CA19B133A}" type="pres">
      <dgm:prSet presAssocID="{323A3B44-7CD0-4BB4-B90C-5BF3D8F32086}" presName="rootText" presStyleLbl="node1" presStyleIdx="1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E11F7FF1-2CBA-42E6-96F6-4151267E296E}" type="pres">
      <dgm:prSet presAssocID="{323A3B44-7CD0-4BB4-B90C-5BF3D8F32086}" presName="titleText2" presStyleLbl="fgAcc1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0159DAE-C15D-497E-9FC5-453A5D8C8DCF}" type="pres">
      <dgm:prSet presAssocID="{323A3B44-7CD0-4BB4-B90C-5BF3D8F32086}" presName="rootConnector" presStyleLbl="node2" presStyleIdx="0" presStyleCnt="0"/>
      <dgm:spPr/>
      <dgm:t>
        <a:bodyPr/>
        <a:lstStyle/>
        <a:p>
          <a:endParaRPr lang="ru-RU"/>
        </a:p>
      </dgm:t>
    </dgm:pt>
    <dgm:pt modelId="{1F93FA51-349B-400B-AD95-06FFA1C55B88}" type="pres">
      <dgm:prSet presAssocID="{323A3B44-7CD0-4BB4-B90C-5BF3D8F32086}" presName="hierChild4" presStyleCnt="0"/>
      <dgm:spPr/>
    </dgm:pt>
    <dgm:pt modelId="{3B1A9E83-8D65-44EF-A0B7-4DCDAAE053D0}" type="pres">
      <dgm:prSet presAssocID="{323A3B44-7CD0-4BB4-B90C-5BF3D8F32086}" presName="hierChild5" presStyleCnt="0"/>
      <dgm:spPr/>
    </dgm:pt>
    <dgm:pt modelId="{A1046CB3-4CF5-448B-ABB8-A9989A4BD463}" type="pres">
      <dgm:prSet presAssocID="{4619A1FE-36D5-4FD0-A6FD-C48ED88DD4DA}" presName="hierChild3" presStyleCnt="0"/>
      <dgm:spPr/>
    </dgm:pt>
  </dgm:ptLst>
  <dgm:cxnLst>
    <dgm:cxn modelId="{704C17E1-FACC-40C4-BC59-835526C507CC}" type="presOf" srcId="{6B8FC688-2512-4F10-95CB-EBE857C2131D}" destId="{07EDAD72-5D79-4CD8-9D53-E8F8DEB765FF}" srcOrd="1" destOrd="0" presId="urn:microsoft.com/office/officeart/2008/layout/NameandTitleOrganizationalChart"/>
    <dgm:cxn modelId="{B467CFC3-6931-4A5E-960F-0D414EC7D649}" type="presOf" srcId="{D3CD30D2-1846-434E-8260-EC176B3194E9}" destId="{2E14B6C9-770F-4C3D-A5A0-B054F91045F2}" srcOrd="0" destOrd="0" presId="urn:microsoft.com/office/officeart/2008/layout/NameandTitleOrganizationalChart"/>
    <dgm:cxn modelId="{24EA6494-E635-4DCA-801D-DD2DA2949A7D}" srcId="{C221273F-77A3-41A9-8D9F-58F4B4AD2158}" destId="{4619A1FE-36D5-4FD0-A6FD-C48ED88DD4DA}" srcOrd="0" destOrd="0" parTransId="{230F8292-AC68-450B-9572-BE3DB2769D99}" sibTransId="{D3CD30D2-1846-434E-8260-EC176B3194E9}"/>
    <dgm:cxn modelId="{7EEE86EC-D3FA-4DFA-9665-50539E3A88E1}" srcId="{4619A1FE-36D5-4FD0-A6FD-C48ED88DD4DA}" destId="{323A3B44-7CD0-4BB4-B90C-5BF3D8F32086}" srcOrd="1" destOrd="0" parTransId="{4CE55A67-2364-4CBE-9E74-72CC1AC2BE02}" sibTransId="{D8EC8C0B-7FF6-4564-A7EC-541F81D2BCBB}"/>
    <dgm:cxn modelId="{7DFD5AAD-B5AF-4322-83F9-D91618841E09}" type="presOf" srcId="{4CE55A67-2364-4CBE-9E74-72CC1AC2BE02}" destId="{69E814E9-A7D7-4D36-8266-5667C3F1CD93}" srcOrd="0" destOrd="0" presId="urn:microsoft.com/office/officeart/2008/layout/NameandTitleOrganizationalChart"/>
    <dgm:cxn modelId="{F7B42F58-A134-4DB8-B31A-F75409EBDD0D}" type="presOf" srcId="{4A3C713C-8691-447C-A6B2-A0DE70D0FFDF}" destId="{72CAC042-283A-4840-BC20-B218534AA84B}" srcOrd="0" destOrd="0" presId="urn:microsoft.com/office/officeart/2008/layout/NameandTitleOrganizationalChart"/>
    <dgm:cxn modelId="{85AD5D70-7470-4B39-94BF-37BE2BA09C77}" type="presOf" srcId="{D8EC8C0B-7FF6-4564-A7EC-541F81D2BCBB}" destId="{E11F7FF1-2CBA-42E6-96F6-4151267E296E}" srcOrd="0" destOrd="0" presId="urn:microsoft.com/office/officeart/2008/layout/NameandTitleOrganizationalChart"/>
    <dgm:cxn modelId="{CF7C517C-96B9-4478-AAB5-E697119552A1}" type="presOf" srcId="{6B8FC688-2512-4F10-95CB-EBE857C2131D}" destId="{A5CE7108-5D65-453C-BF58-F917BB2A3A1D}" srcOrd="0" destOrd="0" presId="urn:microsoft.com/office/officeart/2008/layout/NameandTitleOrganizationalChart"/>
    <dgm:cxn modelId="{3D68EE1F-67E3-448F-89C9-052013F69F51}" type="presOf" srcId="{90BAF7EB-D113-482C-B298-945DEA0C6E83}" destId="{DA8A6764-61C3-4DC8-88A7-346973737DC1}" srcOrd="0" destOrd="0" presId="urn:microsoft.com/office/officeart/2008/layout/NameandTitleOrganizationalChart"/>
    <dgm:cxn modelId="{214EE356-D2C8-4A6B-AB96-7D4C5D41B23E}" srcId="{4619A1FE-36D5-4FD0-A6FD-C48ED88DD4DA}" destId="{15D19012-7A84-48C9-8B37-80482CC78DBE}" srcOrd="0" destOrd="0" parTransId="{5873A91D-CA91-400D-9423-5271CF1916B9}" sibTransId="{9D5A812D-D4CB-4258-90B5-5CB8F964D4B7}"/>
    <dgm:cxn modelId="{B9ACB25E-7CF7-4B84-BCF1-E92E7DB40559}" type="presOf" srcId="{2333F68A-C6F1-4AB2-8887-D72300E8E408}" destId="{051277C6-310D-4A8F-8553-FBABEB776E3D}" srcOrd="0" destOrd="0" presId="urn:microsoft.com/office/officeart/2008/layout/NameandTitleOrganizationalChart"/>
    <dgm:cxn modelId="{8189077B-4B4A-4CEE-ACB6-CD039F23A469}" srcId="{15D19012-7A84-48C9-8B37-80482CC78DBE}" destId="{532475BE-25E9-4A5A-B064-5A921B399E52}" srcOrd="2" destOrd="0" parTransId="{5F3A3055-BCC9-4963-9860-2003A8DA386B}" sibTransId="{E6581425-315C-4B81-89ED-DA9EAD169A09}"/>
    <dgm:cxn modelId="{D311F66E-1A51-4B99-BE8B-2E6C4F9A39C3}" srcId="{15D19012-7A84-48C9-8B37-80482CC78DBE}" destId="{90BAF7EB-D113-482C-B298-945DEA0C6E83}" srcOrd="1" destOrd="0" parTransId="{8B2F022E-C536-4A3E-88F7-B64611C16781}" sibTransId="{4A3C713C-8691-447C-A6B2-A0DE70D0FFDF}"/>
    <dgm:cxn modelId="{7DE502E7-A02D-4FCA-9A6C-3D1737AF60AF}" type="presOf" srcId="{323A3B44-7CD0-4BB4-B90C-5BF3D8F32086}" destId="{B0159DAE-C15D-497E-9FC5-453A5D8C8DCF}" srcOrd="1" destOrd="0" presId="urn:microsoft.com/office/officeart/2008/layout/NameandTitleOrganizationalChart"/>
    <dgm:cxn modelId="{5CD1486A-992C-494B-8932-0BEF8C615153}" type="presOf" srcId="{90BAF7EB-D113-482C-B298-945DEA0C6E83}" destId="{FE88F0DC-6C1C-4BCE-9884-7F1278128E73}" srcOrd="1" destOrd="0" presId="urn:microsoft.com/office/officeart/2008/layout/NameandTitleOrganizationalChart"/>
    <dgm:cxn modelId="{BB24EB6D-076C-40B9-B84D-DF2C181E202B}" type="presOf" srcId="{15D19012-7A84-48C9-8B37-80482CC78DBE}" destId="{C66F632C-1EEE-4AA0-A897-FE526985FE43}" srcOrd="0" destOrd="0" presId="urn:microsoft.com/office/officeart/2008/layout/NameandTitleOrganizationalChart"/>
    <dgm:cxn modelId="{FFEEF3BD-6C40-47EC-BF12-5803551527CF}" type="presOf" srcId="{532475BE-25E9-4A5A-B064-5A921B399E52}" destId="{B764C2EE-E14D-4396-AF12-310423BE22E7}" srcOrd="0" destOrd="0" presId="urn:microsoft.com/office/officeart/2008/layout/NameandTitleOrganizationalChart"/>
    <dgm:cxn modelId="{B91A8DB3-259F-4B90-8297-3171BDC66134}" type="presOf" srcId="{C221273F-77A3-41A9-8D9F-58F4B4AD2158}" destId="{81C578B5-4534-4281-9B44-D9FCD7989534}" srcOrd="0" destOrd="0" presId="urn:microsoft.com/office/officeart/2008/layout/NameandTitleOrganizationalChart"/>
    <dgm:cxn modelId="{C225F1FE-082F-4DFA-A895-B7380329EDD5}" type="presOf" srcId="{532475BE-25E9-4A5A-B064-5A921B399E52}" destId="{4F5E998B-CF94-4A15-AAE5-6A8F7347460A}" srcOrd="1" destOrd="0" presId="urn:microsoft.com/office/officeart/2008/layout/NameandTitleOrganizationalChart"/>
    <dgm:cxn modelId="{A8E663D8-49ED-4AE5-835D-EF75A08BA019}" type="presOf" srcId="{A030A5C1-2CF6-49C9-8FA8-157C6F7C67AA}" destId="{BB7A3BEC-FC60-498F-A570-D5D8094E7A49}" srcOrd="0" destOrd="0" presId="urn:microsoft.com/office/officeart/2008/layout/NameandTitleOrganizationalChart"/>
    <dgm:cxn modelId="{46515CA2-2C6B-44B7-9011-E88D061D7F1A}" type="presOf" srcId="{8B2F022E-C536-4A3E-88F7-B64611C16781}" destId="{5E7E3418-CD73-4984-8566-F2E6F99AAF0A}" srcOrd="0" destOrd="0" presId="urn:microsoft.com/office/officeart/2008/layout/NameandTitleOrganizationalChart"/>
    <dgm:cxn modelId="{754EE84B-398C-4DEA-AA02-653283D4DADF}" type="presOf" srcId="{5873A91D-CA91-400D-9423-5271CF1916B9}" destId="{8D215397-A637-43B8-9CE5-506F61B8FA4A}" srcOrd="0" destOrd="0" presId="urn:microsoft.com/office/officeart/2008/layout/NameandTitleOrganizationalChart"/>
    <dgm:cxn modelId="{6B729DBC-6560-44B1-B1D6-CFBE738CC11C}" type="presOf" srcId="{323A3B44-7CD0-4BB4-B90C-5BF3D8F32086}" destId="{1F37A995-055B-475B-9F0F-FA2CA19B133A}" srcOrd="0" destOrd="0" presId="urn:microsoft.com/office/officeart/2008/layout/NameandTitleOrganizationalChart"/>
    <dgm:cxn modelId="{0A172781-4B85-415D-857E-D7463D603FB4}" srcId="{15D19012-7A84-48C9-8B37-80482CC78DBE}" destId="{6B8FC688-2512-4F10-95CB-EBE857C2131D}" srcOrd="0" destOrd="0" parTransId="{2333F68A-C6F1-4AB2-8887-D72300E8E408}" sibTransId="{A030A5C1-2CF6-49C9-8FA8-157C6F7C67AA}"/>
    <dgm:cxn modelId="{A9A4C1CB-5248-4A8E-9FA7-F21F4E58C8DB}" type="presOf" srcId="{4619A1FE-36D5-4FD0-A6FD-C48ED88DD4DA}" destId="{CD84AD12-419F-419C-8B73-5E0FF7F882DB}" srcOrd="1" destOrd="0" presId="urn:microsoft.com/office/officeart/2008/layout/NameandTitleOrganizationalChart"/>
    <dgm:cxn modelId="{8435FB28-BE01-4D02-A92E-7C9DE648A71C}" type="presOf" srcId="{9D5A812D-D4CB-4258-90B5-5CB8F964D4B7}" destId="{EA095CAB-06AC-4D3E-B3DF-BA3575C323D9}" srcOrd="0" destOrd="0" presId="urn:microsoft.com/office/officeart/2008/layout/NameandTitleOrganizationalChart"/>
    <dgm:cxn modelId="{890126EE-BEA7-448E-A727-B476B6C3888A}" type="presOf" srcId="{E6581425-315C-4B81-89ED-DA9EAD169A09}" destId="{60B86186-AEFE-4AE8-890A-E77E929A67ED}" srcOrd="0" destOrd="0" presId="urn:microsoft.com/office/officeart/2008/layout/NameandTitleOrganizationalChart"/>
    <dgm:cxn modelId="{FB32662C-2E22-4D39-8CA5-AF4B1B99671A}" type="presOf" srcId="{4619A1FE-36D5-4FD0-A6FD-C48ED88DD4DA}" destId="{E42B112B-1AF0-4039-A7D7-E16D4A2E7968}" srcOrd="0" destOrd="0" presId="urn:microsoft.com/office/officeart/2008/layout/NameandTitleOrganizationalChart"/>
    <dgm:cxn modelId="{35D27EB4-7B2F-4656-9D1A-616D43B405F2}" type="presOf" srcId="{15D19012-7A84-48C9-8B37-80482CC78DBE}" destId="{379B9B85-65D3-4562-B051-1587378D2BFE}" srcOrd="1" destOrd="0" presId="urn:microsoft.com/office/officeart/2008/layout/NameandTitleOrganizationalChart"/>
    <dgm:cxn modelId="{2BA606F4-9564-43FB-B31B-B95AEB07FC68}" type="presOf" srcId="{5F3A3055-BCC9-4963-9860-2003A8DA386B}" destId="{5DC4BE58-BE11-4DA8-AC93-1833CD6ACE23}" srcOrd="0" destOrd="0" presId="urn:microsoft.com/office/officeart/2008/layout/NameandTitleOrganizationalChart"/>
    <dgm:cxn modelId="{77145083-F799-4C2F-9C38-F036EA35AE58}" type="presParOf" srcId="{81C578B5-4534-4281-9B44-D9FCD7989534}" destId="{D31DE1D8-A010-4526-AD48-9F007FFBF2B5}" srcOrd="0" destOrd="0" presId="urn:microsoft.com/office/officeart/2008/layout/NameandTitleOrganizationalChart"/>
    <dgm:cxn modelId="{456C8322-2BFA-43C9-8A26-ED2EF2E3D3ED}" type="presParOf" srcId="{D31DE1D8-A010-4526-AD48-9F007FFBF2B5}" destId="{F3F7CA9A-ECD6-4FE5-AC02-214D43359ED2}" srcOrd="0" destOrd="0" presId="urn:microsoft.com/office/officeart/2008/layout/NameandTitleOrganizationalChart"/>
    <dgm:cxn modelId="{16B31B5B-C5E1-450C-A1FA-1A595FE0F8F6}" type="presParOf" srcId="{F3F7CA9A-ECD6-4FE5-AC02-214D43359ED2}" destId="{E42B112B-1AF0-4039-A7D7-E16D4A2E7968}" srcOrd="0" destOrd="0" presId="urn:microsoft.com/office/officeart/2008/layout/NameandTitleOrganizationalChart"/>
    <dgm:cxn modelId="{468D7EA9-D681-4676-8FF2-3047F931517E}" type="presParOf" srcId="{F3F7CA9A-ECD6-4FE5-AC02-214D43359ED2}" destId="{2E14B6C9-770F-4C3D-A5A0-B054F91045F2}" srcOrd="1" destOrd="0" presId="urn:microsoft.com/office/officeart/2008/layout/NameandTitleOrganizationalChart"/>
    <dgm:cxn modelId="{0A9F6FC3-8E6A-403D-B128-4B0D6BE02BC1}" type="presParOf" srcId="{F3F7CA9A-ECD6-4FE5-AC02-214D43359ED2}" destId="{CD84AD12-419F-419C-8B73-5E0FF7F882DB}" srcOrd="2" destOrd="0" presId="urn:microsoft.com/office/officeart/2008/layout/NameandTitleOrganizationalChart"/>
    <dgm:cxn modelId="{D3CDEE1D-32C1-4E76-A5C8-C0BC127376C5}" type="presParOf" srcId="{D31DE1D8-A010-4526-AD48-9F007FFBF2B5}" destId="{2D4AEEDB-D520-42C4-8E6B-5A89FEE47673}" srcOrd="1" destOrd="0" presId="urn:microsoft.com/office/officeart/2008/layout/NameandTitleOrganizationalChart"/>
    <dgm:cxn modelId="{B6EDB7AD-FECA-4237-854D-C3B1BF44857D}" type="presParOf" srcId="{2D4AEEDB-D520-42C4-8E6B-5A89FEE47673}" destId="{8D215397-A637-43B8-9CE5-506F61B8FA4A}" srcOrd="0" destOrd="0" presId="urn:microsoft.com/office/officeart/2008/layout/NameandTitleOrganizationalChart"/>
    <dgm:cxn modelId="{2565130F-A50C-41C0-8F43-18312370E883}" type="presParOf" srcId="{2D4AEEDB-D520-42C4-8E6B-5A89FEE47673}" destId="{4665DAFB-A81A-4717-A99B-97FB1E3D94DB}" srcOrd="1" destOrd="0" presId="urn:microsoft.com/office/officeart/2008/layout/NameandTitleOrganizationalChart"/>
    <dgm:cxn modelId="{85BD4A4E-9CE3-4896-A954-C553F2B57379}" type="presParOf" srcId="{4665DAFB-A81A-4717-A99B-97FB1E3D94DB}" destId="{E411F3C6-4AA8-4EA2-A1F9-81DA98CCCF1D}" srcOrd="0" destOrd="0" presId="urn:microsoft.com/office/officeart/2008/layout/NameandTitleOrganizationalChart"/>
    <dgm:cxn modelId="{DD33976D-787D-431F-9DBC-28419ECD87EE}" type="presParOf" srcId="{E411F3C6-4AA8-4EA2-A1F9-81DA98CCCF1D}" destId="{C66F632C-1EEE-4AA0-A897-FE526985FE43}" srcOrd="0" destOrd="0" presId="urn:microsoft.com/office/officeart/2008/layout/NameandTitleOrganizationalChart"/>
    <dgm:cxn modelId="{30BC096A-3046-4AED-897E-A2580A82E11B}" type="presParOf" srcId="{E411F3C6-4AA8-4EA2-A1F9-81DA98CCCF1D}" destId="{EA095CAB-06AC-4D3E-B3DF-BA3575C323D9}" srcOrd="1" destOrd="0" presId="urn:microsoft.com/office/officeart/2008/layout/NameandTitleOrganizationalChart"/>
    <dgm:cxn modelId="{3657081D-84F8-4160-B094-2A12113851CF}" type="presParOf" srcId="{E411F3C6-4AA8-4EA2-A1F9-81DA98CCCF1D}" destId="{379B9B85-65D3-4562-B051-1587378D2BFE}" srcOrd="2" destOrd="0" presId="urn:microsoft.com/office/officeart/2008/layout/NameandTitleOrganizationalChart"/>
    <dgm:cxn modelId="{21F71FD8-22A1-42B7-A66D-B5588BB045D8}" type="presParOf" srcId="{4665DAFB-A81A-4717-A99B-97FB1E3D94DB}" destId="{76C374A6-FD80-4690-B4D4-37F29DD8009F}" srcOrd="1" destOrd="0" presId="urn:microsoft.com/office/officeart/2008/layout/NameandTitleOrganizationalChart"/>
    <dgm:cxn modelId="{48272D3C-8706-4673-B6F8-F3720D1A69F1}" type="presParOf" srcId="{4665DAFB-A81A-4717-A99B-97FB1E3D94DB}" destId="{209BFB6A-A30E-49F3-B110-03A56E831650}" srcOrd="2" destOrd="0" presId="urn:microsoft.com/office/officeart/2008/layout/NameandTitleOrganizationalChart"/>
    <dgm:cxn modelId="{0E4B0195-49A5-4B30-9D1E-A0CEE8D74243}" type="presParOf" srcId="{209BFB6A-A30E-49F3-B110-03A56E831650}" destId="{051277C6-310D-4A8F-8553-FBABEB776E3D}" srcOrd="0" destOrd="0" presId="urn:microsoft.com/office/officeart/2008/layout/NameandTitleOrganizationalChart"/>
    <dgm:cxn modelId="{8B86F20B-5CAD-4F61-943F-7C52B6FDA4CB}" type="presParOf" srcId="{209BFB6A-A30E-49F3-B110-03A56E831650}" destId="{F399E5E5-258C-4A18-B404-27553FF069CD}" srcOrd="1" destOrd="0" presId="urn:microsoft.com/office/officeart/2008/layout/NameandTitleOrganizationalChart"/>
    <dgm:cxn modelId="{4C9B4017-3097-4CFE-AD51-6D3D4160B743}" type="presParOf" srcId="{F399E5E5-258C-4A18-B404-27553FF069CD}" destId="{AF6EC36F-E173-4A7F-87DF-773F5AD9D893}" srcOrd="0" destOrd="0" presId="urn:microsoft.com/office/officeart/2008/layout/NameandTitleOrganizationalChart"/>
    <dgm:cxn modelId="{D1D891C1-2923-4AE5-87BA-8E0F3029CAF6}" type="presParOf" srcId="{AF6EC36F-E173-4A7F-87DF-773F5AD9D893}" destId="{A5CE7108-5D65-453C-BF58-F917BB2A3A1D}" srcOrd="0" destOrd="0" presId="urn:microsoft.com/office/officeart/2008/layout/NameandTitleOrganizationalChart"/>
    <dgm:cxn modelId="{5A6803CF-28A7-40E7-901C-66E4D0EA243C}" type="presParOf" srcId="{AF6EC36F-E173-4A7F-87DF-773F5AD9D893}" destId="{BB7A3BEC-FC60-498F-A570-D5D8094E7A49}" srcOrd="1" destOrd="0" presId="urn:microsoft.com/office/officeart/2008/layout/NameandTitleOrganizationalChart"/>
    <dgm:cxn modelId="{ED6E6569-F174-49F8-9FF6-1606537D3D42}" type="presParOf" srcId="{AF6EC36F-E173-4A7F-87DF-773F5AD9D893}" destId="{07EDAD72-5D79-4CD8-9D53-E8F8DEB765FF}" srcOrd="2" destOrd="0" presId="urn:microsoft.com/office/officeart/2008/layout/NameandTitleOrganizationalChart"/>
    <dgm:cxn modelId="{9EEF34B1-3DBF-4939-9440-6A270A80BB64}" type="presParOf" srcId="{F399E5E5-258C-4A18-B404-27553FF069CD}" destId="{0D031DC5-2F9B-48F6-A105-F83C109BDCE0}" srcOrd="1" destOrd="0" presId="urn:microsoft.com/office/officeart/2008/layout/NameandTitleOrganizationalChart"/>
    <dgm:cxn modelId="{17D93098-65E1-4E1E-B458-44D346A903F8}" type="presParOf" srcId="{F399E5E5-258C-4A18-B404-27553FF069CD}" destId="{A0A80815-5A94-4FB3-BB52-D041EAA18FE5}" srcOrd="2" destOrd="0" presId="urn:microsoft.com/office/officeart/2008/layout/NameandTitleOrganizationalChart"/>
    <dgm:cxn modelId="{B702D67B-64A7-4EC5-A429-C426993E0E19}" type="presParOf" srcId="{209BFB6A-A30E-49F3-B110-03A56E831650}" destId="{5E7E3418-CD73-4984-8566-F2E6F99AAF0A}" srcOrd="2" destOrd="0" presId="urn:microsoft.com/office/officeart/2008/layout/NameandTitleOrganizationalChart"/>
    <dgm:cxn modelId="{AB499CA8-E8E4-406C-8C6E-BF70A8B9A5C1}" type="presParOf" srcId="{209BFB6A-A30E-49F3-B110-03A56E831650}" destId="{337025D6-14E9-4434-B54B-393EBFB4FFAE}" srcOrd="3" destOrd="0" presId="urn:microsoft.com/office/officeart/2008/layout/NameandTitleOrganizationalChart"/>
    <dgm:cxn modelId="{4D0424BE-8AA3-4206-8F7F-5F2292D4DF3D}" type="presParOf" srcId="{337025D6-14E9-4434-B54B-393EBFB4FFAE}" destId="{BE1F917D-CEE8-4273-89AB-4A9C89114C92}" srcOrd="0" destOrd="0" presId="urn:microsoft.com/office/officeart/2008/layout/NameandTitleOrganizationalChart"/>
    <dgm:cxn modelId="{DE97D371-C82D-4730-84E3-BB1C3F50CB93}" type="presParOf" srcId="{BE1F917D-CEE8-4273-89AB-4A9C89114C92}" destId="{DA8A6764-61C3-4DC8-88A7-346973737DC1}" srcOrd="0" destOrd="0" presId="urn:microsoft.com/office/officeart/2008/layout/NameandTitleOrganizationalChart"/>
    <dgm:cxn modelId="{D098C4AD-9250-4F4E-8375-82C32E5AB487}" type="presParOf" srcId="{BE1F917D-CEE8-4273-89AB-4A9C89114C92}" destId="{72CAC042-283A-4840-BC20-B218534AA84B}" srcOrd="1" destOrd="0" presId="urn:microsoft.com/office/officeart/2008/layout/NameandTitleOrganizationalChart"/>
    <dgm:cxn modelId="{D6B2EE6D-32FE-4119-BBDC-E414056D3EE7}" type="presParOf" srcId="{BE1F917D-CEE8-4273-89AB-4A9C89114C92}" destId="{FE88F0DC-6C1C-4BCE-9884-7F1278128E73}" srcOrd="2" destOrd="0" presId="urn:microsoft.com/office/officeart/2008/layout/NameandTitleOrganizationalChart"/>
    <dgm:cxn modelId="{5E01A8F0-7F97-46D7-8261-CC265AC7C94B}" type="presParOf" srcId="{337025D6-14E9-4434-B54B-393EBFB4FFAE}" destId="{836F8234-47EC-40E4-88A7-76EB73EC2761}" srcOrd="1" destOrd="0" presId="urn:microsoft.com/office/officeart/2008/layout/NameandTitleOrganizationalChart"/>
    <dgm:cxn modelId="{BA93D37C-4E8A-437E-9E6E-FA63ACF0EA9B}" type="presParOf" srcId="{337025D6-14E9-4434-B54B-393EBFB4FFAE}" destId="{614CC0A4-15C3-4371-A56E-320FC45A527F}" srcOrd="2" destOrd="0" presId="urn:microsoft.com/office/officeart/2008/layout/NameandTitleOrganizationalChart"/>
    <dgm:cxn modelId="{BC56485F-A0C9-4EA7-93DD-0ED76D87654E}" type="presParOf" srcId="{209BFB6A-A30E-49F3-B110-03A56E831650}" destId="{5DC4BE58-BE11-4DA8-AC93-1833CD6ACE23}" srcOrd="4" destOrd="0" presId="urn:microsoft.com/office/officeart/2008/layout/NameandTitleOrganizationalChart"/>
    <dgm:cxn modelId="{EB8531A0-A659-4699-965C-88198BC28E06}" type="presParOf" srcId="{209BFB6A-A30E-49F3-B110-03A56E831650}" destId="{82CEF709-7C37-45CA-863E-8D41EC4CF5ED}" srcOrd="5" destOrd="0" presId="urn:microsoft.com/office/officeart/2008/layout/NameandTitleOrganizationalChart"/>
    <dgm:cxn modelId="{A415E7C9-5643-46B7-BD7D-4044FC4896F2}" type="presParOf" srcId="{82CEF709-7C37-45CA-863E-8D41EC4CF5ED}" destId="{B9B73487-F98D-4015-909C-3C6842EB48A3}" srcOrd="0" destOrd="0" presId="urn:microsoft.com/office/officeart/2008/layout/NameandTitleOrganizationalChart"/>
    <dgm:cxn modelId="{46615A3F-44E9-49AD-BA50-69B7295C122E}" type="presParOf" srcId="{B9B73487-F98D-4015-909C-3C6842EB48A3}" destId="{B764C2EE-E14D-4396-AF12-310423BE22E7}" srcOrd="0" destOrd="0" presId="urn:microsoft.com/office/officeart/2008/layout/NameandTitleOrganizationalChart"/>
    <dgm:cxn modelId="{93DCBB6C-782F-4A87-B2D3-74BB4EB1ED33}" type="presParOf" srcId="{B9B73487-F98D-4015-909C-3C6842EB48A3}" destId="{60B86186-AEFE-4AE8-890A-E77E929A67ED}" srcOrd="1" destOrd="0" presId="urn:microsoft.com/office/officeart/2008/layout/NameandTitleOrganizationalChart"/>
    <dgm:cxn modelId="{F2108B7B-365E-4957-9AA4-65C955BA91BB}" type="presParOf" srcId="{B9B73487-F98D-4015-909C-3C6842EB48A3}" destId="{4F5E998B-CF94-4A15-AAE5-6A8F7347460A}" srcOrd="2" destOrd="0" presId="urn:microsoft.com/office/officeart/2008/layout/NameandTitleOrganizationalChart"/>
    <dgm:cxn modelId="{909C44FA-BDAD-4DFF-B477-E265256F8128}" type="presParOf" srcId="{82CEF709-7C37-45CA-863E-8D41EC4CF5ED}" destId="{08DDB3A1-3CA8-4204-8685-2B734F3A6233}" srcOrd="1" destOrd="0" presId="urn:microsoft.com/office/officeart/2008/layout/NameandTitleOrganizationalChart"/>
    <dgm:cxn modelId="{DC03539F-E613-4E1F-A853-AE545310BD77}" type="presParOf" srcId="{82CEF709-7C37-45CA-863E-8D41EC4CF5ED}" destId="{2C6CEC0D-41D4-4ABC-8421-6D8E5E6AD9BE}" srcOrd="2" destOrd="0" presId="urn:microsoft.com/office/officeart/2008/layout/NameandTitleOrganizationalChart"/>
    <dgm:cxn modelId="{6AF96CDC-D240-4F30-AD3B-300B64B481D7}" type="presParOf" srcId="{2D4AEEDB-D520-42C4-8E6B-5A89FEE47673}" destId="{69E814E9-A7D7-4D36-8266-5667C3F1CD93}" srcOrd="2" destOrd="0" presId="urn:microsoft.com/office/officeart/2008/layout/NameandTitleOrganizationalChart"/>
    <dgm:cxn modelId="{CDF8E6AF-3A69-4620-84FF-42D24B0A8C9C}" type="presParOf" srcId="{2D4AEEDB-D520-42C4-8E6B-5A89FEE47673}" destId="{BEF7E4FF-0BB9-468A-89C2-07141EC78FA3}" srcOrd="3" destOrd="0" presId="urn:microsoft.com/office/officeart/2008/layout/NameandTitleOrganizationalChart"/>
    <dgm:cxn modelId="{9787F449-3A72-45BB-9FB4-E9D8AE5FF980}" type="presParOf" srcId="{BEF7E4FF-0BB9-468A-89C2-07141EC78FA3}" destId="{497089A7-A9A6-491B-A906-E10703002A80}" srcOrd="0" destOrd="0" presId="urn:microsoft.com/office/officeart/2008/layout/NameandTitleOrganizationalChart"/>
    <dgm:cxn modelId="{F85D92EF-2D33-47B3-86FE-029B968FDA0E}" type="presParOf" srcId="{497089A7-A9A6-491B-A906-E10703002A80}" destId="{1F37A995-055B-475B-9F0F-FA2CA19B133A}" srcOrd="0" destOrd="0" presId="urn:microsoft.com/office/officeart/2008/layout/NameandTitleOrganizationalChart"/>
    <dgm:cxn modelId="{182103FE-C198-412D-B6CA-D190A7B4123A}" type="presParOf" srcId="{497089A7-A9A6-491B-A906-E10703002A80}" destId="{E11F7FF1-2CBA-42E6-96F6-4151267E296E}" srcOrd="1" destOrd="0" presId="urn:microsoft.com/office/officeart/2008/layout/NameandTitleOrganizationalChart"/>
    <dgm:cxn modelId="{4C5CF72F-FC35-4718-8B28-68BA9D022031}" type="presParOf" srcId="{497089A7-A9A6-491B-A906-E10703002A80}" destId="{B0159DAE-C15D-497E-9FC5-453A5D8C8DCF}" srcOrd="2" destOrd="0" presId="urn:microsoft.com/office/officeart/2008/layout/NameandTitleOrganizationalChart"/>
    <dgm:cxn modelId="{01DC89DC-A570-4345-9CF0-779FEAD48B94}" type="presParOf" srcId="{BEF7E4FF-0BB9-468A-89C2-07141EC78FA3}" destId="{1F93FA51-349B-400B-AD95-06FFA1C55B88}" srcOrd="1" destOrd="0" presId="urn:microsoft.com/office/officeart/2008/layout/NameandTitleOrganizationalChart"/>
    <dgm:cxn modelId="{F6AFE046-A58B-4B4C-8D0F-619110BBD697}" type="presParOf" srcId="{BEF7E4FF-0BB9-468A-89C2-07141EC78FA3}" destId="{3B1A9E83-8D65-44EF-A0B7-4DCDAAE053D0}" srcOrd="2" destOrd="0" presId="urn:microsoft.com/office/officeart/2008/layout/NameandTitleOrganizationalChart"/>
    <dgm:cxn modelId="{C86891B4-8A40-4097-A449-F23CC3A056D9}" type="presParOf" srcId="{D31DE1D8-A010-4526-AD48-9F007FFBF2B5}" destId="{A1046CB3-4CF5-448B-ABB8-A9989A4BD463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221273F-77A3-41A9-8D9F-58F4B4AD2158}" type="doc">
      <dgm:prSet loTypeId="urn:microsoft.com/office/officeart/2008/layout/NameandTitleOrganizationalChart" loCatId="hierarchy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619A1FE-36D5-4FD0-A6FD-C48ED88DD4DA}">
      <dgm:prSet phldrT="[Текст]"/>
      <dgm:spPr/>
      <dgm:t>
        <a:bodyPr/>
        <a:lstStyle/>
        <a:p>
          <a:r>
            <a:rPr lang="uk-UA" b="1" dirty="0" smtClean="0"/>
            <a:t>Графіка</a:t>
          </a:r>
          <a:endParaRPr lang="ru-RU" b="1" dirty="0"/>
        </a:p>
      </dgm:t>
    </dgm:pt>
    <dgm:pt modelId="{230F8292-AC68-450B-9572-BE3DB2769D99}" type="parTrans" cxnId="{24EA6494-E635-4DCA-801D-DD2DA2949A7D}">
      <dgm:prSet/>
      <dgm:spPr/>
      <dgm:t>
        <a:bodyPr/>
        <a:lstStyle/>
        <a:p>
          <a:endParaRPr lang="ru-RU" b="1"/>
        </a:p>
      </dgm:t>
    </dgm:pt>
    <dgm:pt modelId="{D3CD30D2-1846-434E-8260-EC176B3194E9}" type="sibTrans" cxnId="{24EA6494-E635-4DCA-801D-DD2DA2949A7D}">
      <dgm:prSet/>
      <dgm:spPr/>
      <dgm:t>
        <a:bodyPr/>
        <a:lstStyle/>
        <a:p>
          <a:endParaRPr lang="ru-RU" b="1"/>
        </a:p>
      </dgm:t>
    </dgm:pt>
    <dgm:pt modelId="{15D19012-7A84-48C9-8B37-80482CC78DBE}">
      <dgm:prSet phldrT="[Текст]"/>
      <dgm:spPr/>
      <dgm:t>
        <a:bodyPr/>
        <a:lstStyle/>
        <a:p>
          <a:r>
            <a:rPr lang="uk-UA" b="1" dirty="0" smtClean="0"/>
            <a:t>Двомірна</a:t>
          </a:r>
          <a:endParaRPr lang="ru-RU" b="1" dirty="0"/>
        </a:p>
      </dgm:t>
    </dgm:pt>
    <dgm:pt modelId="{5873A91D-CA91-400D-9423-5271CF1916B9}" type="parTrans" cxnId="{214EE356-D2C8-4A6B-AB96-7D4C5D41B23E}">
      <dgm:prSet/>
      <dgm:spPr/>
      <dgm:t>
        <a:bodyPr/>
        <a:lstStyle/>
        <a:p>
          <a:endParaRPr lang="ru-RU" b="1"/>
        </a:p>
      </dgm:t>
    </dgm:pt>
    <dgm:pt modelId="{9D5A812D-D4CB-4258-90B5-5CB8F964D4B7}" type="sibTrans" cxnId="{214EE356-D2C8-4A6B-AB96-7D4C5D41B23E}">
      <dgm:prSet/>
      <dgm:spPr/>
      <dgm:t>
        <a:bodyPr/>
        <a:lstStyle/>
        <a:p>
          <a:endParaRPr lang="ru-RU" b="1"/>
        </a:p>
      </dgm:t>
    </dgm:pt>
    <dgm:pt modelId="{323A3B44-7CD0-4BB4-B90C-5BF3D8F32086}">
      <dgm:prSet phldrT="[Текст]"/>
      <dgm:spPr/>
      <dgm:t>
        <a:bodyPr/>
        <a:lstStyle/>
        <a:p>
          <a:r>
            <a:rPr lang="uk-UA" b="1" dirty="0" smtClean="0"/>
            <a:t>3</a:t>
          </a:r>
          <a:r>
            <a:rPr lang="en-US" b="1" dirty="0" smtClean="0"/>
            <a:t>D</a:t>
          </a:r>
          <a:r>
            <a:rPr lang="uk-UA" b="1" dirty="0" err="1" smtClean="0"/>
            <a:t>-графіка</a:t>
          </a:r>
          <a:endParaRPr lang="ru-RU" b="1" dirty="0"/>
        </a:p>
      </dgm:t>
    </dgm:pt>
    <dgm:pt modelId="{4CE55A67-2364-4CBE-9E74-72CC1AC2BE02}" type="parTrans" cxnId="{7EEE86EC-D3FA-4DFA-9665-50539E3A88E1}">
      <dgm:prSet/>
      <dgm:spPr/>
      <dgm:t>
        <a:bodyPr/>
        <a:lstStyle/>
        <a:p>
          <a:endParaRPr lang="ru-RU" b="1"/>
        </a:p>
      </dgm:t>
    </dgm:pt>
    <dgm:pt modelId="{D8EC8C0B-7FF6-4564-A7EC-541F81D2BCBB}" type="sibTrans" cxnId="{7EEE86EC-D3FA-4DFA-9665-50539E3A88E1}">
      <dgm:prSet/>
      <dgm:spPr/>
      <dgm:t>
        <a:bodyPr/>
        <a:lstStyle/>
        <a:p>
          <a:endParaRPr lang="ru-RU" b="1"/>
        </a:p>
      </dgm:t>
    </dgm:pt>
    <dgm:pt modelId="{6B8FC688-2512-4F10-95CB-EBE857C2131D}" type="asst">
      <dgm:prSet/>
      <dgm:spPr/>
      <dgm:t>
        <a:bodyPr/>
        <a:lstStyle/>
        <a:p>
          <a:r>
            <a:rPr lang="uk-UA" b="1" dirty="0" smtClean="0"/>
            <a:t>Растрова</a:t>
          </a:r>
          <a:endParaRPr lang="ru-RU" b="1" dirty="0"/>
        </a:p>
      </dgm:t>
    </dgm:pt>
    <dgm:pt modelId="{2333F68A-C6F1-4AB2-8887-D72300E8E408}" type="parTrans" cxnId="{0A172781-4B85-415D-857E-D7463D603FB4}">
      <dgm:prSet/>
      <dgm:spPr/>
      <dgm:t>
        <a:bodyPr/>
        <a:lstStyle/>
        <a:p>
          <a:endParaRPr lang="ru-RU" b="1"/>
        </a:p>
      </dgm:t>
    </dgm:pt>
    <dgm:pt modelId="{A030A5C1-2CF6-49C9-8FA8-157C6F7C67AA}" type="sibTrans" cxnId="{0A172781-4B85-415D-857E-D7463D603FB4}">
      <dgm:prSet/>
      <dgm:spPr/>
      <dgm:t>
        <a:bodyPr/>
        <a:lstStyle/>
        <a:p>
          <a:endParaRPr lang="ru-RU" b="1"/>
        </a:p>
      </dgm:t>
    </dgm:pt>
    <dgm:pt modelId="{90BAF7EB-D113-482C-B298-945DEA0C6E83}" type="asst">
      <dgm:prSet/>
      <dgm:spPr/>
      <dgm:t>
        <a:bodyPr/>
        <a:lstStyle/>
        <a:p>
          <a:r>
            <a:rPr lang="uk-UA" b="1" dirty="0" smtClean="0"/>
            <a:t>Векторна</a:t>
          </a:r>
          <a:endParaRPr lang="ru-RU" b="1" dirty="0"/>
        </a:p>
      </dgm:t>
    </dgm:pt>
    <dgm:pt modelId="{8B2F022E-C536-4A3E-88F7-B64611C16781}" type="parTrans" cxnId="{D311F66E-1A51-4B99-BE8B-2E6C4F9A39C3}">
      <dgm:prSet/>
      <dgm:spPr/>
      <dgm:t>
        <a:bodyPr/>
        <a:lstStyle/>
        <a:p>
          <a:endParaRPr lang="ru-RU" b="1"/>
        </a:p>
      </dgm:t>
    </dgm:pt>
    <dgm:pt modelId="{4A3C713C-8691-447C-A6B2-A0DE70D0FFDF}" type="sibTrans" cxnId="{D311F66E-1A51-4B99-BE8B-2E6C4F9A39C3}">
      <dgm:prSet/>
      <dgm:spPr/>
      <dgm:t>
        <a:bodyPr/>
        <a:lstStyle/>
        <a:p>
          <a:endParaRPr lang="ru-RU" b="1"/>
        </a:p>
      </dgm:t>
    </dgm:pt>
    <dgm:pt modelId="{532475BE-25E9-4A5A-B064-5A921B399E52}" type="asst">
      <dgm:prSet/>
      <dgm:spPr/>
      <dgm:t>
        <a:bodyPr/>
        <a:lstStyle/>
        <a:p>
          <a:r>
            <a:rPr lang="uk-UA" b="1" dirty="0" smtClean="0"/>
            <a:t>Фрактальна</a:t>
          </a:r>
          <a:endParaRPr lang="ru-RU" b="1" dirty="0"/>
        </a:p>
      </dgm:t>
    </dgm:pt>
    <dgm:pt modelId="{5F3A3055-BCC9-4963-9860-2003A8DA386B}" type="parTrans" cxnId="{8189077B-4B4A-4CEE-ACB6-CD039F23A469}">
      <dgm:prSet/>
      <dgm:spPr/>
      <dgm:t>
        <a:bodyPr/>
        <a:lstStyle/>
        <a:p>
          <a:endParaRPr lang="ru-RU" b="1"/>
        </a:p>
      </dgm:t>
    </dgm:pt>
    <dgm:pt modelId="{E6581425-315C-4B81-89ED-DA9EAD169A09}" type="sibTrans" cxnId="{8189077B-4B4A-4CEE-ACB6-CD039F23A469}">
      <dgm:prSet/>
      <dgm:spPr/>
      <dgm:t>
        <a:bodyPr/>
        <a:lstStyle/>
        <a:p>
          <a:endParaRPr lang="ru-RU" b="1"/>
        </a:p>
      </dgm:t>
    </dgm:pt>
    <dgm:pt modelId="{81C578B5-4534-4281-9B44-D9FCD7989534}" type="pres">
      <dgm:prSet presAssocID="{C221273F-77A3-41A9-8D9F-58F4B4AD215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31DE1D8-A010-4526-AD48-9F007FFBF2B5}" type="pres">
      <dgm:prSet presAssocID="{4619A1FE-36D5-4FD0-A6FD-C48ED88DD4DA}" presName="hierRoot1" presStyleCnt="0">
        <dgm:presLayoutVars>
          <dgm:hierBranch val="init"/>
        </dgm:presLayoutVars>
      </dgm:prSet>
      <dgm:spPr/>
    </dgm:pt>
    <dgm:pt modelId="{F3F7CA9A-ECD6-4FE5-AC02-214D43359ED2}" type="pres">
      <dgm:prSet presAssocID="{4619A1FE-36D5-4FD0-A6FD-C48ED88DD4DA}" presName="rootComposite1" presStyleCnt="0"/>
      <dgm:spPr/>
    </dgm:pt>
    <dgm:pt modelId="{E42B112B-1AF0-4039-A7D7-E16D4A2E7968}" type="pres">
      <dgm:prSet presAssocID="{4619A1FE-36D5-4FD0-A6FD-C48ED88DD4DA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2E14B6C9-770F-4C3D-A5A0-B054F91045F2}" type="pres">
      <dgm:prSet presAssocID="{4619A1FE-36D5-4FD0-A6FD-C48ED88DD4DA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CD84AD12-419F-419C-8B73-5E0FF7F882DB}" type="pres">
      <dgm:prSet presAssocID="{4619A1FE-36D5-4FD0-A6FD-C48ED88DD4DA}" presName="rootConnector1" presStyleLbl="node1" presStyleIdx="0" presStyleCnt="2"/>
      <dgm:spPr/>
      <dgm:t>
        <a:bodyPr/>
        <a:lstStyle/>
        <a:p>
          <a:endParaRPr lang="ru-RU"/>
        </a:p>
      </dgm:t>
    </dgm:pt>
    <dgm:pt modelId="{2D4AEEDB-D520-42C4-8E6B-5A89FEE47673}" type="pres">
      <dgm:prSet presAssocID="{4619A1FE-36D5-4FD0-A6FD-C48ED88DD4DA}" presName="hierChild2" presStyleCnt="0"/>
      <dgm:spPr/>
    </dgm:pt>
    <dgm:pt modelId="{8D215397-A637-43B8-9CE5-506F61B8FA4A}" type="pres">
      <dgm:prSet presAssocID="{5873A91D-CA91-400D-9423-5271CF1916B9}" presName="Name37" presStyleLbl="parChTrans1D2" presStyleIdx="0" presStyleCnt="2"/>
      <dgm:spPr/>
      <dgm:t>
        <a:bodyPr/>
        <a:lstStyle/>
        <a:p>
          <a:endParaRPr lang="ru-RU"/>
        </a:p>
      </dgm:t>
    </dgm:pt>
    <dgm:pt modelId="{4665DAFB-A81A-4717-A99B-97FB1E3D94DB}" type="pres">
      <dgm:prSet presAssocID="{15D19012-7A84-48C9-8B37-80482CC78DBE}" presName="hierRoot2" presStyleCnt="0">
        <dgm:presLayoutVars>
          <dgm:hierBranch val="init"/>
        </dgm:presLayoutVars>
      </dgm:prSet>
      <dgm:spPr/>
    </dgm:pt>
    <dgm:pt modelId="{E411F3C6-4AA8-4EA2-A1F9-81DA98CCCF1D}" type="pres">
      <dgm:prSet presAssocID="{15D19012-7A84-48C9-8B37-80482CC78DBE}" presName="rootComposite" presStyleCnt="0"/>
      <dgm:spPr/>
    </dgm:pt>
    <dgm:pt modelId="{C66F632C-1EEE-4AA0-A897-FE526985FE43}" type="pres">
      <dgm:prSet presAssocID="{15D19012-7A84-48C9-8B37-80482CC78DBE}" presName="rootText" presStyleLbl="node1" presStyleIdx="0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EA095CAB-06AC-4D3E-B3DF-BA3575C323D9}" type="pres">
      <dgm:prSet presAssocID="{15D19012-7A84-48C9-8B37-80482CC78DBE}" presName="titleText2" presStyleLbl="fgAcc1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379B9B85-65D3-4562-B051-1587378D2BFE}" type="pres">
      <dgm:prSet presAssocID="{15D19012-7A84-48C9-8B37-80482CC78DBE}" presName="rootConnector" presStyleLbl="node2" presStyleIdx="0" presStyleCnt="0"/>
      <dgm:spPr/>
      <dgm:t>
        <a:bodyPr/>
        <a:lstStyle/>
        <a:p>
          <a:endParaRPr lang="ru-RU"/>
        </a:p>
      </dgm:t>
    </dgm:pt>
    <dgm:pt modelId="{76C374A6-FD80-4690-B4D4-37F29DD8009F}" type="pres">
      <dgm:prSet presAssocID="{15D19012-7A84-48C9-8B37-80482CC78DBE}" presName="hierChild4" presStyleCnt="0"/>
      <dgm:spPr/>
    </dgm:pt>
    <dgm:pt modelId="{209BFB6A-A30E-49F3-B110-03A56E831650}" type="pres">
      <dgm:prSet presAssocID="{15D19012-7A84-48C9-8B37-80482CC78DBE}" presName="hierChild5" presStyleCnt="0"/>
      <dgm:spPr/>
    </dgm:pt>
    <dgm:pt modelId="{051277C6-310D-4A8F-8553-FBABEB776E3D}" type="pres">
      <dgm:prSet presAssocID="{2333F68A-C6F1-4AB2-8887-D72300E8E408}" presName="Name96" presStyleLbl="parChTrans1D3" presStyleIdx="0" presStyleCnt="3"/>
      <dgm:spPr/>
      <dgm:t>
        <a:bodyPr/>
        <a:lstStyle/>
        <a:p>
          <a:endParaRPr lang="ru-RU"/>
        </a:p>
      </dgm:t>
    </dgm:pt>
    <dgm:pt modelId="{F399E5E5-258C-4A18-B404-27553FF069CD}" type="pres">
      <dgm:prSet presAssocID="{6B8FC688-2512-4F10-95CB-EBE857C2131D}" presName="hierRoot3" presStyleCnt="0">
        <dgm:presLayoutVars>
          <dgm:hierBranch val="init"/>
        </dgm:presLayoutVars>
      </dgm:prSet>
      <dgm:spPr/>
    </dgm:pt>
    <dgm:pt modelId="{AF6EC36F-E173-4A7F-87DF-773F5AD9D893}" type="pres">
      <dgm:prSet presAssocID="{6B8FC688-2512-4F10-95CB-EBE857C2131D}" presName="rootComposite3" presStyleCnt="0"/>
      <dgm:spPr/>
    </dgm:pt>
    <dgm:pt modelId="{A5CE7108-5D65-453C-BF58-F917BB2A3A1D}" type="pres">
      <dgm:prSet presAssocID="{6B8FC688-2512-4F10-95CB-EBE857C2131D}" presName="rootText3" presStyleLbl="asst1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7A3BEC-FC60-498F-A570-D5D8094E7A49}" type="pres">
      <dgm:prSet presAssocID="{6B8FC688-2512-4F10-95CB-EBE857C2131D}" presName="titleText3" presStyleLbl="fgAcc2" presStyleIdx="0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7EDAD72-5D79-4CD8-9D53-E8F8DEB765FF}" type="pres">
      <dgm:prSet presAssocID="{6B8FC688-2512-4F10-95CB-EBE857C2131D}" presName="rootConnector3" presStyleLbl="asst2" presStyleIdx="0" presStyleCnt="0"/>
      <dgm:spPr/>
      <dgm:t>
        <a:bodyPr/>
        <a:lstStyle/>
        <a:p>
          <a:endParaRPr lang="ru-RU"/>
        </a:p>
      </dgm:t>
    </dgm:pt>
    <dgm:pt modelId="{0D031DC5-2F9B-48F6-A105-F83C109BDCE0}" type="pres">
      <dgm:prSet presAssocID="{6B8FC688-2512-4F10-95CB-EBE857C2131D}" presName="hierChild6" presStyleCnt="0"/>
      <dgm:spPr/>
    </dgm:pt>
    <dgm:pt modelId="{A0A80815-5A94-4FB3-BB52-D041EAA18FE5}" type="pres">
      <dgm:prSet presAssocID="{6B8FC688-2512-4F10-95CB-EBE857C2131D}" presName="hierChild7" presStyleCnt="0"/>
      <dgm:spPr/>
    </dgm:pt>
    <dgm:pt modelId="{5E7E3418-CD73-4984-8566-F2E6F99AAF0A}" type="pres">
      <dgm:prSet presAssocID="{8B2F022E-C536-4A3E-88F7-B64611C16781}" presName="Name96" presStyleLbl="parChTrans1D3" presStyleIdx="1" presStyleCnt="3"/>
      <dgm:spPr/>
      <dgm:t>
        <a:bodyPr/>
        <a:lstStyle/>
        <a:p>
          <a:endParaRPr lang="ru-RU"/>
        </a:p>
      </dgm:t>
    </dgm:pt>
    <dgm:pt modelId="{337025D6-14E9-4434-B54B-393EBFB4FFAE}" type="pres">
      <dgm:prSet presAssocID="{90BAF7EB-D113-482C-B298-945DEA0C6E83}" presName="hierRoot3" presStyleCnt="0">
        <dgm:presLayoutVars>
          <dgm:hierBranch val="init"/>
        </dgm:presLayoutVars>
      </dgm:prSet>
      <dgm:spPr/>
    </dgm:pt>
    <dgm:pt modelId="{BE1F917D-CEE8-4273-89AB-4A9C89114C92}" type="pres">
      <dgm:prSet presAssocID="{90BAF7EB-D113-482C-B298-945DEA0C6E83}" presName="rootComposite3" presStyleCnt="0"/>
      <dgm:spPr/>
    </dgm:pt>
    <dgm:pt modelId="{DA8A6764-61C3-4DC8-88A7-346973737DC1}" type="pres">
      <dgm:prSet presAssocID="{90BAF7EB-D113-482C-B298-945DEA0C6E83}" presName="rootText3" presStyleLbl="asst1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CAC042-283A-4840-BC20-B218534AA84B}" type="pres">
      <dgm:prSet presAssocID="{90BAF7EB-D113-482C-B298-945DEA0C6E83}" presName="titleText3" presStyleLbl="fgAcc2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E88F0DC-6C1C-4BCE-9884-7F1278128E73}" type="pres">
      <dgm:prSet presAssocID="{90BAF7EB-D113-482C-B298-945DEA0C6E83}" presName="rootConnector3" presStyleLbl="asst2" presStyleIdx="0" presStyleCnt="0"/>
      <dgm:spPr/>
      <dgm:t>
        <a:bodyPr/>
        <a:lstStyle/>
        <a:p>
          <a:endParaRPr lang="ru-RU"/>
        </a:p>
      </dgm:t>
    </dgm:pt>
    <dgm:pt modelId="{836F8234-47EC-40E4-88A7-76EB73EC2761}" type="pres">
      <dgm:prSet presAssocID="{90BAF7EB-D113-482C-B298-945DEA0C6E83}" presName="hierChild6" presStyleCnt="0"/>
      <dgm:spPr/>
    </dgm:pt>
    <dgm:pt modelId="{614CC0A4-15C3-4371-A56E-320FC45A527F}" type="pres">
      <dgm:prSet presAssocID="{90BAF7EB-D113-482C-B298-945DEA0C6E83}" presName="hierChild7" presStyleCnt="0"/>
      <dgm:spPr/>
    </dgm:pt>
    <dgm:pt modelId="{5DC4BE58-BE11-4DA8-AC93-1833CD6ACE23}" type="pres">
      <dgm:prSet presAssocID="{5F3A3055-BCC9-4963-9860-2003A8DA386B}" presName="Name96" presStyleLbl="parChTrans1D3" presStyleIdx="2" presStyleCnt="3"/>
      <dgm:spPr/>
      <dgm:t>
        <a:bodyPr/>
        <a:lstStyle/>
        <a:p>
          <a:endParaRPr lang="ru-RU"/>
        </a:p>
      </dgm:t>
    </dgm:pt>
    <dgm:pt modelId="{82CEF709-7C37-45CA-863E-8D41EC4CF5ED}" type="pres">
      <dgm:prSet presAssocID="{532475BE-25E9-4A5A-B064-5A921B399E52}" presName="hierRoot3" presStyleCnt="0">
        <dgm:presLayoutVars>
          <dgm:hierBranch val="init"/>
        </dgm:presLayoutVars>
      </dgm:prSet>
      <dgm:spPr/>
    </dgm:pt>
    <dgm:pt modelId="{B9B73487-F98D-4015-909C-3C6842EB48A3}" type="pres">
      <dgm:prSet presAssocID="{532475BE-25E9-4A5A-B064-5A921B399E52}" presName="rootComposite3" presStyleCnt="0"/>
      <dgm:spPr/>
    </dgm:pt>
    <dgm:pt modelId="{B764C2EE-E14D-4396-AF12-310423BE22E7}" type="pres">
      <dgm:prSet presAssocID="{532475BE-25E9-4A5A-B064-5A921B399E52}" presName="rootText3" presStyleLbl="asst1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0B86186-AEFE-4AE8-890A-E77E929A67ED}" type="pres">
      <dgm:prSet presAssocID="{532475BE-25E9-4A5A-B064-5A921B399E52}" presName="titleText3" presStyleLbl="fgAcc2" presStyleIdx="2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4F5E998B-CF94-4A15-AAE5-6A8F7347460A}" type="pres">
      <dgm:prSet presAssocID="{532475BE-25E9-4A5A-B064-5A921B399E52}" presName="rootConnector3" presStyleLbl="asst2" presStyleIdx="0" presStyleCnt="0"/>
      <dgm:spPr/>
      <dgm:t>
        <a:bodyPr/>
        <a:lstStyle/>
        <a:p>
          <a:endParaRPr lang="ru-RU"/>
        </a:p>
      </dgm:t>
    </dgm:pt>
    <dgm:pt modelId="{08DDB3A1-3CA8-4204-8685-2B734F3A6233}" type="pres">
      <dgm:prSet presAssocID="{532475BE-25E9-4A5A-B064-5A921B399E52}" presName="hierChild6" presStyleCnt="0"/>
      <dgm:spPr/>
    </dgm:pt>
    <dgm:pt modelId="{2C6CEC0D-41D4-4ABC-8421-6D8E5E6AD9BE}" type="pres">
      <dgm:prSet presAssocID="{532475BE-25E9-4A5A-B064-5A921B399E52}" presName="hierChild7" presStyleCnt="0"/>
      <dgm:spPr/>
    </dgm:pt>
    <dgm:pt modelId="{69E814E9-A7D7-4D36-8266-5667C3F1CD93}" type="pres">
      <dgm:prSet presAssocID="{4CE55A67-2364-4CBE-9E74-72CC1AC2BE02}" presName="Name37" presStyleLbl="parChTrans1D2" presStyleIdx="1" presStyleCnt="2"/>
      <dgm:spPr/>
      <dgm:t>
        <a:bodyPr/>
        <a:lstStyle/>
        <a:p>
          <a:endParaRPr lang="ru-RU"/>
        </a:p>
      </dgm:t>
    </dgm:pt>
    <dgm:pt modelId="{BEF7E4FF-0BB9-468A-89C2-07141EC78FA3}" type="pres">
      <dgm:prSet presAssocID="{323A3B44-7CD0-4BB4-B90C-5BF3D8F32086}" presName="hierRoot2" presStyleCnt="0">
        <dgm:presLayoutVars>
          <dgm:hierBranch val="init"/>
        </dgm:presLayoutVars>
      </dgm:prSet>
      <dgm:spPr/>
    </dgm:pt>
    <dgm:pt modelId="{497089A7-A9A6-491B-A906-E10703002A80}" type="pres">
      <dgm:prSet presAssocID="{323A3B44-7CD0-4BB4-B90C-5BF3D8F32086}" presName="rootComposite" presStyleCnt="0"/>
      <dgm:spPr/>
    </dgm:pt>
    <dgm:pt modelId="{1F37A995-055B-475B-9F0F-FA2CA19B133A}" type="pres">
      <dgm:prSet presAssocID="{323A3B44-7CD0-4BB4-B90C-5BF3D8F32086}" presName="rootText" presStyleLbl="node1" presStyleIdx="1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E11F7FF1-2CBA-42E6-96F6-4151267E296E}" type="pres">
      <dgm:prSet presAssocID="{323A3B44-7CD0-4BB4-B90C-5BF3D8F32086}" presName="titleText2" presStyleLbl="fgAcc1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0159DAE-C15D-497E-9FC5-453A5D8C8DCF}" type="pres">
      <dgm:prSet presAssocID="{323A3B44-7CD0-4BB4-B90C-5BF3D8F32086}" presName="rootConnector" presStyleLbl="node2" presStyleIdx="0" presStyleCnt="0"/>
      <dgm:spPr/>
      <dgm:t>
        <a:bodyPr/>
        <a:lstStyle/>
        <a:p>
          <a:endParaRPr lang="ru-RU"/>
        </a:p>
      </dgm:t>
    </dgm:pt>
    <dgm:pt modelId="{1F93FA51-349B-400B-AD95-06FFA1C55B88}" type="pres">
      <dgm:prSet presAssocID="{323A3B44-7CD0-4BB4-B90C-5BF3D8F32086}" presName="hierChild4" presStyleCnt="0"/>
      <dgm:spPr/>
    </dgm:pt>
    <dgm:pt modelId="{3B1A9E83-8D65-44EF-A0B7-4DCDAAE053D0}" type="pres">
      <dgm:prSet presAssocID="{323A3B44-7CD0-4BB4-B90C-5BF3D8F32086}" presName="hierChild5" presStyleCnt="0"/>
      <dgm:spPr/>
    </dgm:pt>
    <dgm:pt modelId="{A1046CB3-4CF5-448B-ABB8-A9989A4BD463}" type="pres">
      <dgm:prSet presAssocID="{4619A1FE-36D5-4FD0-A6FD-C48ED88DD4DA}" presName="hierChild3" presStyleCnt="0"/>
      <dgm:spPr/>
    </dgm:pt>
  </dgm:ptLst>
  <dgm:cxnLst>
    <dgm:cxn modelId="{B61A6EFC-0D72-421E-8396-F84810DBA3FA}" type="presOf" srcId="{5F3A3055-BCC9-4963-9860-2003A8DA386B}" destId="{5DC4BE58-BE11-4DA8-AC93-1833CD6ACE23}" srcOrd="0" destOrd="0" presId="urn:microsoft.com/office/officeart/2008/layout/NameandTitleOrganizationalChart"/>
    <dgm:cxn modelId="{138A8AD5-FF3E-408B-AD23-05840D632643}" type="presOf" srcId="{9D5A812D-D4CB-4258-90B5-5CB8F964D4B7}" destId="{EA095CAB-06AC-4D3E-B3DF-BA3575C323D9}" srcOrd="0" destOrd="0" presId="urn:microsoft.com/office/officeart/2008/layout/NameandTitleOrganizationalChart"/>
    <dgm:cxn modelId="{6477FBA8-7955-4161-AAEC-4E61D029E381}" type="presOf" srcId="{90BAF7EB-D113-482C-B298-945DEA0C6E83}" destId="{FE88F0DC-6C1C-4BCE-9884-7F1278128E73}" srcOrd="1" destOrd="0" presId="urn:microsoft.com/office/officeart/2008/layout/NameandTitleOrganizationalChart"/>
    <dgm:cxn modelId="{57ECC660-6475-4D37-994C-51A948EA2EBE}" type="presOf" srcId="{8B2F022E-C536-4A3E-88F7-B64611C16781}" destId="{5E7E3418-CD73-4984-8566-F2E6F99AAF0A}" srcOrd="0" destOrd="0" presId="urn:microsoft.com/office/officeart/2008/layout/NameandTitleOrganizationalChart"/>
    <dgm:cxn modelId="{3405D4DF-CA4E-443D-9A7C-CB4796540AB0}" type="presOf" srcId="{C221273F-77A3-41A9-8D9F-58F4B4AD2158}" destId="{81C578B5-4534-4281-9B44-D9FCD7989534}" srcOrd="0" destOrd="0" presId="urn:microsoft.com/office/officeart/2008/layout/NameandTitleOrganizationalChart"/>
    <dgm:cxn modelId="{34433CAE-FD8D-435C-B5EE-E4881CFD90AF}" type="presOf" srcId="{2333F68A-C6F1-4AB2-8887-D72300E8E408}" destId="{051277C6-310D-4A8F-8553-FBABEB776E3D}" srcOrd="0" destOrd="0" presId="urn:microsoft.com/office/officeart/2008/layout/NameandTitleOrganizationalChart"/>
    <dgm:cxn modelId="{CF5EFC99-202C-447E-B6D8-E9F17DA617E2}" type="presOf" srcId="{4A3C713C-8691-447C-A6B2-A0DE70D0FFDF}" destId="{72CAC042-283A-4840-BC20-B218534AA84B}" srcOrd="0" destOrd="0" presId="urn:microsoft.com/office/officeart/2008/layout/NameandTitleOrganizationalChart"/>
    <dgm:cxn modelId="{24EA6494-E635-4DCA-801D-DD2DA2949A7D}" srcId="{C221273F-77A3-41A9-8D9F-58F4B4AD2158}" destId="{4619A1FE-36D5-4FD0-A6FD-C48ED88DD4DA}" srcOrd="0" destOrd="0" parTransId="{230F8292-AC68-450B-9572-BE3DB2769D99}" sibTransId="{D3CD30D2-1846-434E-8260-EC176B3194E9}"/>
    <dgm:cxn modelId="{7EEE86EC-D3FA-4DFA-9665-50539E3A88E1}" srcId="{4619A1FE-36D5-4FD0-A6FD-C48ED88DD4DA}" destId="{323A3B44-7CD0-4BB4-B90C-5BF3D8F32086}" srcOrd="1" destOrd="0" parTransId="{4CE55A67-2364-4CBE-9E74-72CC1AC2BE02}" sibTransId="{D8EC8C0B-7FF6-4564-A7EC-541F81D2BCBB}"/>
    <dgm:cxn modelId="{A37B9782-3306-4DD5-9D21-FDFC0F77B096}" type="presOf" srcId="{532475BE-25E9-4A5A-B064-5A921B399E52}" destId="{B764C2EE-E14D-4396-AF12-310423BE22E7}" srcOrd="0" destOrd="0" presId="urn:microsoft.com/office/officeart/2008/layout/NameandTitleOrganizationalChart"/>
    <dgm:cxn modelId="{34E025A4-A7F7-433F-9FB2-C0A9D3EEEF72}" type="presOf" srcId="{4619A1FE-36D5-4FD0-A6FD-C48ED88DD4DA}" destId="{CD84AD12-419F-419C-8B73-5E0FF7F882DB}" srcOrd="1" destOrd="0" presId="urn:microsoft.com/office/officeart/2008/layout/NameandTitleOrganizationalChart"/>
    <dgm:cxn modelId="{094E3CE6-F37F-4C77-BBA0-65DD4DF2A2DB}" type="presOf" srcId="{532475BE-25E9-4A5A-B064-5A921B399E52}" destId="{4F5E998B-CF94-4A15-AAE5-6A8F7347460A}" srcOrd="1" destOrd="0" presId="urn:microsoft.com/office/officeart/2008/layout/NameandTitleOrganizationalChart"/>
    <dgm:cxn modelId="{CF71A2BA-59B0-4452-ABD2-F78D3404F193}" type="presOf" srcId="{6B8FC688-2512-4F10-95CB-EBE857C2131D}" destId="{07EDAD72-5D79-4CD8-9D53-E8F8DEB765FF}" srcOrd="1" destOrd="0" presId="urn:microsoft.com/office/officeart/2008/layout/NameandTitleOrganizationalChart"/>
    <dgm:cxn modelId="{214EE356-D2C8-4A6B-AB96-7D4C5D41B23E}" srcId="{4619A1FE-36D5-4FD0-A6FD-C48ED88DD4DA}" destId="{15D19012-7A84-48C9-8B37-80482CC78DBE}" srcOrd="0" destOrd="0" parTransId="{5873A91D-CA91-400D-9423-5271CF1916B9}" sibTransId="{9D5A812D-D4CB-4258-90B5-5CB8F964D4B7}"/>
    <dgm:cxn modelId="{FDC85F61-26E5-491F-9140-EC3DD39570CA}" type="presOf" srcId="{A030A5C1-2CF6-49C9-8FA8-157C6F7C67AA}" destId="{BB7A3BEC-FC60-498F-A570-D5D8094E7A49}" srcOrd="0" destOrd="0" presId="urn:microsoft.com/office/officeart/2008/layout/NameandTitleOrganizationalChart"/>
    <dgm:cxn modelId="{D1B3EB88-B721-4B44-BA83-30E6F3866E8B}" type="presOf" srcId="{4619A1FE-36D5-4FD0-A6FD-C48ED88DD4DA}" destId="{E42B112B-1AF0-4039-A7D7-E16D4A2E7968}" srcOrd="0" destOrd="0" presId="urn:microsoft.com/office/officeart/2008/layout/NameandTitleOrganizationalChart"/>
    <dgm:cxn modelId="{8189077B-4B4A-4CEE-ACB6-CD039F23A469}" srcId="{15D19012-7A84-48C9-8B37-80482CC78DBE}" destId="{532475BE-25E9-4A5A-B064-5A921B399E52}" srcOrd="2" destOrd="0" parTransId="{5F3A3055-BCC9-4963-9860-2003A8DA386B}" sibTransId="{E6581425-315C-4B81-89ED-DA9EAD169A09}"/>
    <dgm:cxn modelId="{338B6A2F-A2A6-4026-AD52-C9C27B2A85CC}" type="presOf" srcId="{90BAF7EB-D113-482C-B298-945DEA0C6E83}" destId="{DA8A6764-61C3-4DC8-88A7-346973737DC1}" srcOrd="0" destOrd="0" presId="urn:microsoft.com/office/officeart/2008/layout/NameandTitleOrganizationalChart"/>
    <dgm:cxn modelId="{D311F66E-1A51-4B99-BE8B-2E6C4F9A39C3}" srcId="{15D19012-7A84-48C9-8B37-80482CC78DBE}" destId="{90BAF7EB-D113-482C-B298-945DEA0C6E83}" srcOrd="1" destOrd="0" parTransId="{8B2F022E-C536-4A3E-88F7-B64611C16781}" sibTransId="{4A3C713C-8691-447C-A6B2-A0DE70D0FFDF}"/>
    <dgm:cxn modelId="{52ECA7B3-7604-453C-8B16-98B450755270}" type="presOf" srcId="{D8EC8C0B-7FF6-4564-A7EC-541F81D2BCBB}" destId="{E11F7FF1-2CBA-42E6-96F6-4151267E296E}" srcOrd="0" destOrd="0" presId="urn:microsoft.com/office/officeart/2008/layout/NameandTitleOrganizationalChart"/>
    <dgm:cxn modelId="{F0E1EB92-6B0D-4E9B-AECE-90D8197856ED}" type="presOf" srcId="{323A3B44-7CD0-4BB4-B90C-5BF3D8F32086}" destId="{B0159DAE-C15D-497E-9FC5-453A5D8C8DCF}" srcOrd="1" destOrd="0" presId="urn:microsoft.com/office/officeart/2008/layout/NameandTitleOrganizationalChart"/>
    <dgm:cxn modelId="{24BCAA54-88E9-4AD1-8252-40F6A281DBDC}" type="presOf" srcId="{15D19012-7A84-48C9-8B37-80482CC78DBE}" destId="{C66F632C-1EEE-4AA0-A897-FE526985FE43}" srcOrd="0" destOrd="0" presId="urn:microsoft.com/office/officeart/2008/layout/NameandTitleOrganizationalChart"/>
    <dgm:cxn modelId="{B39CDE7F-6042-4348-A679-285B2352DBD7}" type="presOf" srcId="{E6581425-315C-4B81-89ED-DA9EAD169A09}" destId="{60B86186-AEFE-4AE8-890A-E77E929A67ED}" srcOrd="0" destOrd="0" presId="urn:microsoft.com/office/officeart/2008/layout/NameandTitleOrganizationalChart"/>
    <dgm:cxn modelId="{37E47244-A63F-46D2-B64F-C10F40A7007E}" type="presOf" srcId="{4CE55A67-2364-4CBE-9E74-72CC1AC2BE02}" destId="{69E814E9-A7D7-4D36-8266-5667C3F1CD93}" srcOrd="0" destOrd="0" presId="urn:microsoft.com/office/officeart/2008/layout/NameandTitleOrganizationalChart"/>
    <dgm:cxn modelId="{0A172781-4B85-415D-857E-D7463D603FB4}" srcId="{15D19012-7A84-48C9-8B37-80482CC78DBE}" destId="{6B8FC688-2512-4F10-95CB-EBE857C2131D}" srcOrd="0" destOrd="0" parTransId="{2333F68A-C6F1-4AB2-8887-D72300E8E408}" sibTransId="{A030A5C1-2CF6-49C9-8FA8-157C6F7C67AA}"/>
    <dgm:cxn modelId="{B5256E18-F1EA-4BF5-9D5E-DF14F5989612}" type="presOf" srcId="{323A3B44-7CD0-4BB4-B90C-5BF3D8F32086}" destId="{1F37A995-055B-475B-9F0F-FA2CA19B133A}" srcOrd="0" destOrd="0" presId="urn:microsoft.com/office/officeart/2008/layout/NameandTitleOrganizationalChart"/>
    <dgm:cxn modelId="{DAC309CC-F1A5-4E55-947F-317648105F9C}" type="presOf" srcId="{15D19012-7A84-48C9-8B37-80482CC78DBE}" destId="{379B9B85-65D3-4562-B051-1587378D2BFE}" srcOrd="1" destOrd="0" presId="urn:microsoft.com/office/officeart/2008/layout/NameandTitleOrganizationalChart"/>
    <dgm:cxn modelId="{76F64189-7499-4CAD-AAC9-D3CA64816E9B}" type="presOf" srcId="{6B8FC688-2512-4F10-95CB-EBE857C2131D}" destId="{A5CE7108-5D65-453C-BF58-F917BB2A3A1D}" srcOrd="0" destOrd="0" presId="urn:microsoft.com/office/officeart/2008/layout/NameandTitleOrganizationalChart"/>
    <dgm:cxn modelId="{2C5FFC4D-0618-4DD1-9FF9-61266845C7D0}" type="presOf" srcId="{5873A91D-CA91-400D-9423-5271CF1916B9}" destId="{8D215397-A637-43B8-9CE5-506F61B8FA4A}" srcOrd="0" destOrd="0" presId="urn:microsoft.com/office/officeart/2008/layout/NameandTitleOrganizationalChart"/>
    <dgm:cxn modelId="{E95E3AAF-C8FE-41AF-B2AD-9DBBE6EA8A71}" type="presOf" srcId="{D3CD30D2-1846-434E-8260-EC176B3194E9}" destId="{2E14B6C9-770F-4C3D-A5A0-B054F91045F2}" srcOrd="0" destOrd="0" presId="urn:microsoft.com/office/officeart/2008/layout/NameandTitleOrganizationalChart"/>
    <dgm:cxn modelId="{9A265A31-9263-4CF2-96FE-3E41814C4251}" type="presParOf" srcId="{81C578B5-4534-4281-9B44-D9FCD7989534}" destId="{D31DE1D8-A010-4526-AD48-9F007FFBF2B5}" srcOrd="0" destOrd="0" presId="urn:microsoft.com/office/officeart/2008/layout/NameandTitleOrganizationalChart"/>
    <dgm:cxn modelId="{A11E839C-7318-4B12-9191-B8F3025D6C52}" type="presParOf" srcId="{D31DE1D8-A010-4526-AD48-9F007FFBF2B5}" destId="{F3F7CA9A-ECD6-4FE5-AC02-214D43359ED2}" srcOrd="0" destOrd="0" presId="urn:microsoft.com/office/officeart/2008/layout/NameandTitleOrganizationalChart"/>
    <dgm:cxn modelId="{DC37B5A3-E524-4420-B680-99A45260503A}" type="presParOf" srcId="{F3F7CA9A-ECD6-4FE5-AC02-214D43359ED2}" destId="{E42B112B-1AF0-4039-A7D7-E16D4A2E7968}" srcOrd="0" destOrd="0" presId="urn:microsoft.com/office/officeart/2008/layout/NameandTitleOrganizationalChart"/>
    <dgm:cxn modelId="{18A19AFC-0A1B-44C9-AF12-FA7121EBB814}" type="presParOf" srcId="{F3F7CA9A-ECD6-4FE5-AC02-214D43359ED2}" destId="{2E14B6C9-770F-4C3D-A5A0-B054F91045F2}" srcOrd="1" destOrd="0" presId="urn:microsoft.com/office/officeart/2008/layout/NameandTitleOrganizationalChart"/>
    <dgm:cxn modelId="{07186AD1-6600-43EB-BADF-DEE0C000CC49}" type="presParOf" srcId="{F3F7CA9A-ECD6-4FE5-AC02-214D43359ED2}" destId="{CD84AD12-419F-419C-8B73-5E0FF7F882DB}" srcOrd="2" destOrd="0" presId="urn:microsoft.com/office/officeart/2008/layout/NameandTitleOrganizationalChart"/>
    <dgm:cxn modelId="{CBA20CF4-A5EC-4CE3-BF89-11BAE097CD96}" type="presParOf" srcId="{D31DE1D8-A010-4526-AD48-9F007FFBF2B5}" destId="{2D4AEEDB-D520-42C4-8E6B-5A89FEE47673}" srcOrd="1" destOrd="0" presId="urn:microsoft.com/office/officeart/2008/layout/NameandTitleOrganizationalChart"/>
    <dgm:cxn modelId="{EA870DBA-6B1E-4428-88B8-E611EC968EF1}" type="presParOf" srcId="{2D4AEEDB-D520-42C4-8E6B-5A89FEE47673}" destId="{8D215397-A637-43B8-9CE5-506F61B8FA4A}" srcOrd="0" destOrd="0" presId="urn:microsoft.com/office/officeart/2008/layout/NameandTitleOrganizationalChart"/>
    <dgm:cxn modelId="{5B9E53EB-C758-4940-AB41-23DD28650852}" type="presParOf" srcId="{2D4AEEDB-D520-42C4-8E6B-5A89FEE47673}" destId="{4665DAFB-A81A-4717-A99B-97FB1E3D94DB}" srcOrd="1" destOrd="0" presId="urn:microsoft.com/office/officeart/2008/layout/NameandTitleOrganizationalChart"/>
    <dgm:cxn modelId="{229114D0-7351-4635-A5D8-1AD600409ED0}" type="presParOf" srcId="{4665DAFB-A81A-4717-A99B-97FB1E3D94DB}" destId="{E411F3C6-4AA8-4EA2-A1F9-81DA98CCCF1D}" srcOrd="0" destOrd="0" presId="urn:microsoft.com/office/officeart/2008/layout/NameandTitleOrganizationalChart"/>
    <dgm:cxn modelId="{75FDD64F-C842-4820-B39E-D7748131D6E6}" type="presParOf" srcId="{E411F3C6-4AA8-4EA2-A1F9-81DA98CCCF1D}" destId="{C66F632C-1EEE-4AA0-A897-FE526985FE43}" srcOrd="0" destOrd="0" presId="urn:microsoft.com/office/officeart/2008/layout/NameandTitleOrganizationalChart"/>
    <dgm:cxn modelId="{4E22C961-56C1-4DB4-B0DB-578255BC83ED}" type="presParOf" srcId="{E411F3C6-4AA8-4EA2-A1F9-81DA98CCCF1D}" destId="{EA095CAB-06AC-4D3E-B3DF-BA3575C323D9}" srcOrd="1" destOrd="0" presId="urn:microsoft.com/office/officeart/2008/layout/NameandTitleOrganizationalChart"/>
    <dgm:cxn modelId="{BE5E48EC-4F2B-45A1-A7D2-8DF495BE976B}" type="presParOf" srcId="{E411F3C6-4AA8-4EA2-A1F9-81DA98CCCF1D}" destId="{379B9B85-65D3-4562-B051-1587378D2BFE}" srcOrd="2" destOrd="0" presId="urn:microsoft.com/office/officeart/2008/layout/NameandTitleOrganizationalChart"/>
    <dgm:cxn modelId="{20DB796E-528D-48D7-9741-930EE9B0C310}" type="presParOf" srcId="{4665DAFB-A81A-4717-A99B-97FB1E3D94DB}" destId="{76C374A6-FD80-4690-B4D4-37F29DD8009F}" srcOrd="1" destOrd="0" presId="urn:microsoft.com/office/officeart/2008/layout/NameandTitleOrganizationalChart"/>
    <dgm:cxn modelId="{164BDD6A-2131-4ED0-AA72-6349A27C5B91}" type="presParOf" srcId="{4665DAFB-A81A-4717-A99B-97FB1E3D94DB}" destId="{209BFB6A-A30E-49F3-B110-03A56E831650}" srcOrd="2" destOrd="0" presId="urn:microsoft.com/office/officeart/2008/layout/NameandTitleOrganizationalChart"/>
    <dgm:cxn modelId="{1C9AFD9E-3ED7-4864-97C2-0C0B6D17A382}" type="presParOf" srcId="{209BFB6A-A30E-49F3-B110-03A56E831650}" destId="{051277C6-310D-4A8F-8553-FBABEB776E3D}" srcOrd="0" destOrd="0" presId="urn:microsoft.com/office/officeart/2008/layout/NameandTitleOrganizationalChart"/>
    <dgm:cxn modelId="{A4CE37FC-D583-4625-9088-F83612EC03E3}" type="presParOf" srcId="{209BFB6A-A30E-49F3-B110-03A56E831650}" destId="{F399E5E5-258C-4A18-B404-27553FF069CD}" srcOrd="1" destOrd="0" presId="urn:microsoft.com/office/officeart/2008/layout/NameandTitleOrganizationalChart"/>
    <dgm:cxn modelId="{464E1C30-6DAD-43CF-AE34-C282EE59E4B7}" type="presParOf" srcId="{F399E5E5-258C-4A18-B404-27553FF069CD}" destId="{AF6EC36F-E173-4A7F-87DF-773F5AD9D893}" srcOrd="0" destOrd="0" presId="urn:microsoft.com/office/officeart/2008/layout/NameandTitleOrganizationalChart"/>
    <dgm:cxn modelId="{5403ED50-B0B7-41A9-A861-867BD76E5BAA}" type="presParOf" srcId="{AF6EC36F-E173-4A7F-87DF-773F5AD9D893}" destId="{A5CE7108-5D65-453C-BF58-F917BB2A3A1D}" srcOrd="0" destOrd="0" presId="urn:microsoft.com/office/officeart/2008/layout/NameandTitleOrganizationalChart"/>
    <dgm:cxn modelId="{60BABD7A-3B36-4D48-AEAF-7296779AD948}" type="presParOf" srcId="{AF6EC36F-E173-4A7F-87DF-773F5AD9D893}" destId="{BB7A3BEC-FC60-498F-A570-D5D8094E7A49}" srcOrd="1" destOrd="0" presId="urn:microsoft.com/office/officeart/2008/layout/NameandTitleOrganizationalChart"/>
    <dgm:cxn modelId="{2D00A951-0E1C-417F-BB0F-99BEDD7276B8}" type="presParOf" srcId="{AF6EC36F-E173-4A7F-87DF-773F5AD9D893}" destId="{07EDAD72-5D79-4CD8-9D53-E8F8DEB765FF}" srcOrd="2" destOrd="0" presId="urn:microsoft.com/office/officeart/2008/layout/NameandTitleOrganizationalChart"/>
    <dgm:cxn modelId="{8867BFCF-2F4A-496B-82B9-C3A82A66EF11}" type="presParOf" srcId="{F399E5E5-258C-4A18-B404-27553FF069CD}" destId="{0D031DC5-2F9B-48F6-A105-F83C109BDCE0}" srcOrd="1" destOrd="0" presId="urn:microsoft.com/office/officeart/2008/layout/NameandTitleOrganizationalChart"/>
    <dgm:cxn modelId="{44839FBF-3AD2-4C11-BE4F-E83ACFE406E4}" type="presParOf" srcId="{F399E5E5-258C-4A18-B404-27553FF069CD}" destId="{A0A80815-5A94-4FB3-BB52-D041EAA18FE5}" srcOrd="2" destOrd="0" presId="urn:microsoft.com/office/officeart/2008/layout/NameandTitleOrganizationalChart"/>
    <dgm:cxn modelId="{AF12E065-8911-4CFF-89D9-3E15F4B8F8AE}" type="presParOf" srcId="{209BFB6A-A30E-49F3-B110-03A56E831650}" destId="{5E7E3418-CD73-4984-8566-F2E6F99AAF0A}" srcOrd="2" destOrd="0" presId="urn:microsoft.com/office/officeart/2008/layout/NameandTitleOrganizationalChart"/>
    <dgm:cxn modelId="{46FCDD99-AA85-41E8-A3D1-58559D101FD5}" type="presParOf" srcId="{209BFB6A-A30E-49F3-B110-03A56E831650}" destId="{337025D6-14E9-4434-B54B-393EBFB4FFAE}" srcOrd="3" destOrd="0" presId="urn:microsoft.com/office/officeart/2008/layout/NameandTitleOrganizationalChart"/>
    <dgm:cxn modelId="{E0B5DB2F-64EB-4EFC-A66C-0194A2DC2404}" type="presParOf" srcId="{337025D6-14E9-4434-B54B-393EBFB4FFAE}" destId="{BE1F917D-CEE8-4273-89AB-4A9C89114C92}" srcOrd="0" destOrd="0" presId="urn:microsoft.com/office/officeart/2008/layout/NameandTitleOrganizationalChart"/>
    <dgm:cxn modelId="{C1FDBD72-20BC-47B3-B5DA-D14FED829DD8}" type="presParOf" srcId="{BE1F917D-CEE8-4273-89AB-4A9C89114C92}" destId="{DA8A6764-61C3-4DC8-88A7-346973737DC1}" srcOrd="0" destOrd="0" presId="urn:microsoft.com/office/officeart/2008/layout/NameandTitleOrganizationalChart"/>
    <dgm:cxn modelId="{6EFCCB76-363B-4F9F-9CFD-57953F6EB694}" type="presParOf" srcId="{BE1F917D-CEE8-4273-89AB-4A9C89114C92}" destId="{72CAC042-283A-4840-BC20-B218534AA84B}" srcOrd="1" destOrd="0" presId="urn:microsoft.com/office/officeart/2008/layout/NameandTitleOrganizationalChart"/>
    <dgm:cxn modelId="{6B1D9710-246A-4880-B08D-369D7AC6359D}" type="presParOf" srcId="{BE1F917D-CEE8-4273-89AB-4A9C89114C92}" destId="{FE88F0DC-6C1C-4BCE-9884-7F1278128E73}" srcOrd="2" destOrd="0" presId="urn:microsoft.com/office/officeart/2008/layout/NameandTitleOrganizationalChart"/>
    <dgm:cxn modelId="{9B3366B6-6A64-44D5-BFA7-6D253BA32838}" type="presParOf" srcId="{337025D6-14E9-4434-B54B-393EBFB4FFAE}" destId="{836F8234-47EC-40E4-88A7-76EB73EC2761}" srcOrd="1" destOrd="0" presId="urn:microsoft.com/office/officeart/2008/layout/NameandTitleOrganizationalChart"/>
    <dgm:cxn modelId="{07E105BA-C439-416B-9D78-BC8020CE9114}" type="presParOf" srcId="{337025D6-14E9-4434-B54B-393EBFB4FFAE}" destId="{614CC0A4-15C3-4371-A56E-320FC45A527F}" srcOrd="2" destOrd="0" presId="urn:microsoft.com/office/officeart/2008/layout/NameandTitleOrganizationalChart"/>
    <dgm:cxn modelId="{DD44903C-C5B0-429E-B376-D082330FD5E8}" type="presParOf" srcId="{209BFB6A-A30E-49F3-B110-03A56E831650}" destId="{5DC4BE58-BE11-4DA8-AC93-1833CD6ACE23}" srcOrd="4" destOrd="0" presId="urn:microsoft.com/office/officeart/2008/layout/NameandTitleOrganizationalChart"/>
    <dgm:cxn modelId="{A44ECC2C-2EAB-4D04-A342-C520F9729848}" type="presParOf" srcId="{209BFB6A-A30E-49F3-B110-03A56E831650}" destId="{82CEF709-7C37-45CA-863E-8D41EC4CF5ED}" srcOrd="5" destOrd="0" presId="urn:microsoft.com/office/officeart/2008/layout/NameandTitleOrganizationalChart"/>
    <dgm:cxn modelId="{83A8E010-D342-4F6B-8393-7300D3A2E231}" type="presParOf" srcId="{82CEF709-7C37-45CA-863E-8D41EC4CF5ED}" destId="{B9B73487-F98D-4015-909C-3C6842EB48A3}" srcOrd="0" destOrd="0" presId="urn:microsoft.com/office/officeart/2008/layout/NameandTitleOrganizationalChart"/>
    <dgm:cxn modelId="{9A248948-BA76-42F1-BBA8-D194F7734856}" type="presParOf" srcId="{B9B73487-F98D-4015-909C-3C6842EB48A3}" destId="{B764C2EE-E14D-4396-AF12-310423BE22E7}" srcOrd="0" destOrd="0" presId="urn:microsoft.com/office/officeart/2008/layout/NameandTitleOrganizationalChart"/>
    <dgm:cxn modelId="{888BEBEF-7B5A-4A58-AEF2-420665550049}" type="presParOf" srcId="{B9B73487-F98D-4015-909C-3C6842EB48A3}" destId="{60B86186-AEFE-4AE8-890A-E77E929A67ED}" srcOrd="1" destOrd="0" presId="urn:microsoft.com/office/officeart/2008/layout/NameandTitleOrganizationalChart"/>
    <dgm:cxn modelId="{8EA8AADA-E1F3-4D9C-A145-D14F413B3A66}" type="presParOf" srcId="{B9B73487-F98D-4015-909C-3C6842EB48A3}" destId="{4F5E998B-CF94-4A15-AAE5-6A8F7347460A}" srcOrd="2" destOrd="0" presId="urn:microsoft.com/office/officeart/2008/layout/NameandTitleOrganizationalChart"/>
    <dgm:cxn modelId="{822D6717-6B01-4CB9-83C8-D34F1C5A7E0E}" type="presParOf" srcId="{82CEF709-7C37-45CA-863E-8D41EC4CF5ED}" destId="{08DDB3A1-3CA8-4204-8685-2B734F3A6233}" srcOrd="1" destOrd="0" presId="urn:microsoft.com/office/officeart/2008/layout/NameandTitleOrganizationalChart"/>
    <dgm:cxn modelId="{0B04C64E-C1FB-4143-B0F0-E3F3B7CBB775}" type="presParOf" srcId="{82CEF709-7C37-45CA-863E-8D41EC4CF5ED}" destId="{2C6CEC0D-41D4-4ABC-8421-6D8E5E6AD9BE}" srcOrd="2" destOrd="0" presId="urn:microsoft.com/office/officeart/2008/layout/NameandTitleOrganizationalChart"/>
    <dgm:cxn modelId="{F940FB9B-431A-479E-BD38-A6B7C239A0E9}" type="presParOf" srcId="{2D4AEEDB-D520-42C4-8E6B-5A89FEE47673}" destId="{69E814E9-A7D7-4D36-8266-5667C3F1CD93}" srcOrd="2" destOrd="0" presId="urn:microsoft.com/office/officeart/2008/layout/NameandTitleOrganizationalChart"/>
    <dgm:cxn modelId="{25600000-6EB6-4A67-BF8F-98A94F89451E}" type="presParOf" srcId="{2D4AEEDB-D520-42C4-8E6B-5A89FEE47673}" destId="{BEF7E4FF-0BB9-468A-89C2-07141EC78FA3}" srcOrd="3" destOrd="0" presId="urn:microsoft.com/office/officeart/2008/layout/NameandTitleOrganizationalChart"/>
    <dgm:cxn modelId="{11079916-5FFB-4719-99B6-857CBDB993D6}" type="presParOf" srcId="{BEF7E4FF-0BB9-468A-89C2-07141EC78FA3}" destId="{497089A7-A9A6-491B-A906-E10703002A80}" srcOrd="0" destOrd="0" presId="urn:microsoft.com/office/officeart/2008/layout/NameandTitleOrganizationalChart"/>
    <dgm:cxn modelId="{492FD933-DDE7-4717-807C-6BA81EB903FF}" type="presParOf" srcId="{497089A7-A9A6-491B-A906-E10703002A80}" destId="{1F37A995-055B-475B-9F0F-FA2CA19B133A}" srcOrd="0" destOrd="0" presId="urn:microsoft.com/office/officeart/2008/layout/NameandTitleOrganizationalChart"/>
    <dgm:cxn modelId="{CFB288CF-EDBE-409E-9ED9-3C56CD013892}" type="presParOf" srcId="{497089A7-A9A6-491B-A906-E10703002A80}" destId="{E11F7FF1-2CBA-42E6-96F6-4151267E296E}" srcOrd="1" destOrd="0" presId="urn:microsoft.com/office/officeart/2008/layout/NameandTitleOrganizationalChart"/>
    <dgm:cxn modelId="{E3D68AFD-887E-4360-904C-338D34AE93F9}" type="presParOf" srcId="{497089A7-A9A6-491B-A906-E10703002A80}" destId="{B0159DAE-C15D-497E-9FC5-453A5D8C8DCF}" srcOrd="2" destOrd="0" presId="urn:microsoft.com/office/officeart/2008/layout/NameandTitleOrganizationalChart"/>
    <dgm:cxn modelId="{E697072C-7D79-445F-B0BC-0F56DC0485F4}" type="presParOf" srcId="{BEF7E4FF-0BB9-468A-89C2-07141EC78FA3}" destId="{1F93FA51-349B-400B-AD95-06FFA1C55B88}" srcOrd="1" destOrd="0" presId="urn:microsoft.com/office/officeart/2008/layout/NameandTitleOrganizationalChart"/>
    <dgm:cxn modelId="{02BA7A95-1023-44E7-89FA-BAA81FB1E0FD}" type="presParOf" srcId="{BEF7E4FF-0BB9-468A-89C2-07141EC78FA3}" destId="{3B1A9E83-8D65-44EF-A0B7-4DCDAAE053D0}" srcOrd="2" destOrd="0" presId="urn:microsoft.com/office/officeart/2008/layout/NameandTitleOrganizationalChart"/>
    <dgm:cxn modelId="{6A36ACE0-4A30-4CED-B974-EA8EF55E361B}" type="presParOf" srcId="{D31DE1D8-A010-4526-AD48-9F007FFBF2B5}" destId="{A1046CB3-4CF5-448B-ABB8-A9989A4BD463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60596B3-4779-4F4E-8929-4B2974968A54}" type="doc">
      <dgm:prSet loTypeId="urn:microsoft.com/office/officeart/2005/8/layout/radial6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F6EE51F-F00B-47D6-BEDA-7B73DFF4AB2B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FF0000"/>
              </a:solidFill>
              <a:effectLst/>
            </a:rPr>
            <a:t>Етапи створення діаграм</a:t>
          </a:r>
          <a:endParaRPr lang="ru-RU" sz="1800" b="1" dirty="0">
            <a:solidFill>
              <a:srgbClr val="FF0000"/>
            </a:solidFill>
            <a:effectLst/>
          </a:endParaRPr>
        </a:p>
      </dgm:t>
    </dgm:pt>
    <dgm:pt modelId="{95E23132-8AFB-44C5-BD88-0B60EE1AC947}" type="parTrans" cxnId="{3B6A7FBF-4BB0-4C6A-821E-6301E64CB43D}">
      <dgm:prSet/>
      <dgm:spPr/>
      <dgm:t>
        <a:bodyPr/>
        <a:lstStyle/>
        <a:p>
          <a:endParaRPr lang="ru-RU" sz="1800" b="1"/>
        </a:p>
      </dgm:t>
    </dgm:pt>
    <dgm:pt modelId="{B04829EB-8210-4308-BFD0-1C4CA3006F53}" type="sibTrans" cxnId="{3B6A7FBF-4BB0-4C6A-821E-6301E64CB43D}">
      <dgm:prSet/>
      <dgm:spPr/>
      <dgm:t>
        <a:bodyPr/>
        <a:lstStyle/>
        <a:p>
          <a:endParaRPr lang="ru-RU" sz="1800" b="1"/>
        </a:p>
      </dgm:t>
    </dgm:pt>
    <dgm:pt modelId="{2DE414AC-CB4A-4811-A2D7-9127E8F7F8B2}">
      <dgm:prSet phldrT="[Текст]" custT="1"/>
      <dgm:spPr/>
      <dgm:t>
        <a:bodyPr/>
        <a:lstStyle/>
        <a:p>
          <a:endParaRPr lang="ru-RU" sz="1800" b="1" dirty="0"/>
        </a:p>
      </dgm:t>
    </dgm:pt>
    <dgm:pt modelId="{BBBEABAA-0E51-447A-96F9-4AEBA412601D}" type="parTrans" cxnId="{7B886EA8-F358-46A1-83DF-430B9D593A07}">
      <dgm:prSet/>
      <dgm:spPr/>
      <dgm:t>
        <a:bodyPr/>
        <a:lstStyle/>
        <a:p>
          <a:endParaRPr lang="ru-RU" sz="1800" b="1"/>
        </a:p>
      </dgm:t>
    </dgm:pt>
    <dgm:pt modelId="{965BDACE-56EC-4F37-8592-AF036A4A831A}" type="sibTrans" cxnId="{7B886EA8-F358-46A1-83DF-430B9D593A07}">
      <dgm:prSet/>
      <dgm:spPr/>
      <dgm:t>
        <a:bodyPr/>
        <a:lstStyle/>
        <a:p>
          <a:endParaRPr lang="ru-RU" sz="1800" b="1"/>
        </a:p>
      </dgm:t>
    </dgm:pt>
    <dgm:pt modelId="{3556654B-52A9-4A33-B25E-CF17941FBDD2}">
      <dgm:prSet phldrT="[Текст]" custT="1"/>
      <dgm:spPr/>
      <dgm:t>
        <a:bodyPr/>
        <a:lstStyle/>
        <a:p>
          <a:endParaRPr lang="ru-RU" sz="1800" b="1" dirty="0"/>
        </a:p>
      </dgm:t>
    </dgm:pt>
    <dgm:pt modelId="{D4F67398-7AF5-4F7C-B1EB-760A3E4944EF}" type="parTrans" cxnId="{40671A05-8A2C-4EAA-8F2F-633064347833}">
      <dgm:prSet/>
      <dgm:spPr/>
      <dgm:t>
        <a:bodyPr/>
        <a:lstStyle/>
        <a:p>
          <a:endParaRPr lang="ru-RU" sz="1800" b="1"/>
        </a:p>
      </dgm:t>
    </dgm:pt>
    <dgm:pt modelId="{59F1F958-8283-4AB3-BAFA-21A6BC3F78EA}" type="sibTrans" cxnId="{40671A05-8A2C-4EAA-8F2F-633064347833}">
      <dgm:prSet/>
      <dgm:spPr/>
      <dgm:t>
        <a:bodyPr/>
        <a:lstStyle/>
        <a:p>
          <a:endParaRPr lang="ru-RU" sz="1800" b="1"/>
        </a:p>
      </dgm:t>
    </dgm:pt>
    <dgm:pt modelId="{C867522B-FE05-4794-BF33-F12551DB1FEC}">
      <dgm:prSet phldrT="[Текст]" custT="1"/>
      <dgm:spPr/>
      <dgm:t>
        <a:bodyPr/>
        <a:lstStyle/>
        <a:p>
          <a:endParaRPr lang="ru-RU" sz="1800" b="1" dirty="0"/>
        </a:p>
      </dgm:t>
    </dgm:pt>
    <dgm:pt modelId="{6649F9F7-8608-462D-9946-E91BDF8CAC2E}" type="parTrans" cxnId="{AF3765E6-8E8C-404B-9771-FD7CE0469AC7}">
      <dgm:prSet/>
      <dgm:spPr/>
      <dgm:t>
        <a:bodyPr/>
        <a:lstStyle/>
        <a:p>
          <a:endParaRPr lang="ru-RU" sz="1800" b="1"/>
        </a:p>
      </dgm:t>
    </dgm:pt>
    <dgm:pt modelId="{3DC24467-DF98-4B5E-8B6F-D17B4CCFF336}" type="sibTrans" cxnId="{AF3765E6-8E8C-404B-9771-FD7CE0469AC7}">
      <dgm:prSet/>
      <dgm:spPr/>
      <dgm:t>
        <a:bodyPr/>
        <a:lstStyle/>
        <a:p>
          <a:endParaRPr lang="ru-RU" sz="1800" b="1"/>
        </a:p>
      </dgm:t>
    </dgm:pt>
    <dgm:pt modelId="{7E26C37A-AFEC-4126-966F-F7006D699AB3}">
      <dgm:prSet phldrT="[Текст]" custT="1"/>
      <dgm:spPr/>
      <dgm:t>
        <a:bodyPr/>
        <a:lstStyle/>
        <a:p>
          <a:endParaRPr lang="ru-RU" sz="1800" b="1" dirty="0"/>
        </a:p>
      </dgm:t>
    </dgm:pt>
    <dgm:pt modelId="{C2365A3C-0B23-4794-89B2-BAC089CCE6EE}" type="parTrans" cxnId="{83ABD8B6-0BDC-4E06-B5D8-A4C0410ACC9F}">
      <dgm:prSet/>
      <dgm:spPr/>
      <dgm:t>
        <a:bodyPr/>
        <a:lstStyle/>
        <a:p>
          <a:endParaRPr lang="ru-RU" sz="1800" b="1"/>
        </a:p>
      </dgm:t>
    </dgm:pt>
    <dgm:pt modelId="{752B043E-1185-4965-A85B-C3596691C38D}" type="sibTrans" cxnId="{83ABD8B6-0BDC-4E06-B5D8-A4C0410ACC9F}">
      <dgm:prSet/>
      <dgm:spPr/>
      <dgm:t>
        <a:bodyPr/>
        <a:lstStyle/>
        <a:p>
          <a:endParaRPr lang="ru-RU" sz="1800" b="1"/>
        </a:p>
      </dgm:t>
    </dgm:pt>
    <dgm:pt modelId="{DCB4BB9D-874D-44C8-9C6E-F7DA48FE7CF7}">
      <dgm:prSet custT="1"/>
      <dgm:spPr/>
      <dgm:t>
        <a:bodyPr/>
        <a:lstStyle/>
        <a:p>
          <a:endParaRPr lang="ru-RU" sz="1800" b="1" dirty="0"/>
        </a:p>
      </dgm:t>
    </dgm:pt>
    <dgm:pt modelId="{F9F16944-E7D8-48E3-A211-9F1B7E5BB0F8}" type="parTrans" cxnId="{A33C2523-780E-4790-B61B-BB36EFD5BCA7}">
      <dgm:prSet/>
      <dgm:spPr/>
      <dgm:t>
        <a:bodyPr/>
        <a:lstStyle/>
        <a:p>
          <a:endParaRPr lang="ru-RU" sz="1800" b="1"/>
        </a:p>
      </dgm:t>
    </dgm:pt>
    <dgm:pt modelId="{BC89D643-5655-4DAB-AB3B-5CFE1D6E3B5B}" type="sibTrans" cxnId="{A33C2523-780E-4790-B61B-BB36EFD5BCA7}">
      <dgm:prSet/>
      <dgm:spPr/>
      <dgm:t>
        <a:bodyPr/>
        <a:lstStyle/>
        <a:p>
          <a:endParaRPr lang="ru-RU" sz="1800" b="1"/>
        </a:p>
      </dgm:t>
    </dgm:pt>
    <dgm:pt modelId="{67506746-CC11-448E-8BB3-194C61AAD644}" type="pres">
      <dgm:prSet presAssocID="{B60596B3-4779-4F4E-8929-4B2974968A5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9061EC-AE22-4ED8-B626-26C989545566}" type="pres">
      <dgm:prSet presAssocID="{9F6EE51F-F00B-47D6-BEDA-7B73DFF4AB2B}" presName="centerShape" presStyleLbl="node0" presStyleIdx="0" presStyleCnt="1" custScaleX="78696" custScaleY="67485"/>
      <dgm:spPr/>
      <dgm:t>
        <a:bodyPr/>
        <a:lstStyle/>
        <a:p>
          <a:endParaRPr lang="ru-RU"/>
        </a:p>
      </dgm:t>
    </dgm:pt>
    <dgm:pt modelId="{0428C3AA-2A16-467F-9034-FD0D746C036A}" type="pres">
      <dgm:prSet presAssocID="{2DE414AC-CB4A-4811-A2D7-9127E8F7F8B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21F88D-5473-4ECF-9F1F-E464098483AA}" type="pres">
      <dgm:prSet presAssocID="{2DE414AC-CB4A-4811-A2D7-9127E8F7F8B2}" presName="dummy" presStyleCnt="0"/>
      <dgm:spPr/>
    </dgm:pt>
    <dgm:pt modelId="{39E46050-CE21-4818-A235-E9D1A107DDFD}" type="pres">
      <dgm:prSet presAssocID="{965BDACE-56EC-4F37-8592-AF036A4A831A}" presName="sibTrans" presStyleLbl="sibTrans2D1" presStyleIdx="0" presStyleCnt="5"/>
      <dgm:spPr/>
      <dgm:t>
        <a:bodyPr/>
        <a:lstStyle/>
        <a:p>
          <a:endParaRPr lang="ru-RU"/>
        </a:p>
      </dgm:t>
    </dgm:pt>
    <dgm:pt modelId="{17093438-C0EB-4E27-8E4D-0187BB596C72}" type="pres">
      <dgm:prSet presAssocID="{3556654B-52A9-4A33-B25E-CF17941FBDD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598D54-4355-4963-8C00-23A325F73F4E}" type="pres">
      <dgm:prSet presAssocID="{3556654B-52A9-4A33-B25E-CF17941FBDD2}" presName="dummy" presStyleCnt="0"/>
      <dgm:spPr/>
    </dgm:pt>
    <dgm:pt modelId="{2C677FB6-7CA6-47AD-8F19-49565CFBC5B2}" type="pres">
      <dgm:prSet presAssocID="{59F1F958-8283-4AB3-BAFA-21A6BC3F78EA}" presName="sibTrans" presStyleLbl="sibTrans2D1" presStyleIdx="1" presStyleCnt="5"/>
      <dgm:spPr/>
      <dgm:t>
        <a:bodyPr/>
        <a:lstStyle/>
        <a:p>
          <a:endParaRPr lang="ru-RU"/>
        </a:p>
      </dgm:t>
    </dgm:pt>
    <dgm:pt modelId="{E2EA5D25-6E6B-47CA-B32B-9B1C9BD09FD5}" type="pres">
      <dgm:prSet presAssocID="{C867522B-FE05-4794-BF33-F12551DB1FE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8E2A9C-4BBE-4D54-B330-7D65D8EAE479}" type="pres">
      <dgm:prSet presAssocID="{C867522B-FE05-4794-BF33-F12551DB1FEC}" presName="dummy" presStyleCnt="0"/>
      <dgm:spPr/>
    </dgm:pt>
    <dgm:pt modelId="{9F1ED2CE-83D9-488D-80A2-C31F4570C2EC}" type="pres">
      <dgm:prSet presAssocID="{3DC24467-DF98-4B5E-8B6F-D17B4CCFF336}" presName="sibTrans" presStyleLbl="sibTrans2D1" presStyleIdx="2" presStyleCnt="5" custLinFactNeighborX="2061" custLinFactNeighborY="8436"/>
      <dgm:spPr/>
      <dgm:t>
        <a:bodyPr/>
        <a:lstStyle/>
        <a:p>
          <a:endParaRPr lang="ru-RU"/>
        </a:p>
      </dgm:t>
    </dgm:pt>
    <dgm:pt modelId="{523B14E9-EB75-49B4-A3C1-58C92F4732D2}" type="pres">
      <dgm:prSet presAssocID="{DCB4BB9D-874D-44C8-9C6E-F7DA48FE7CF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4711F3-F6F7-465D-BABD-A38DA41BB6B0}" type="pres">
      <dgm:prSet presAssocID="{DCB4BB9D-874D-44C8-9C6E-F7DA48FE7CF7}" presName="dummy" presStyleCnt="0"/>
      <dgm:spPr/>
    </dgm:pt>
    <dgm:pt modelId="{04384F38-307B-4B15-975F-56C020D22F63}" type="pres">
      <dgm:prSet presAssocID="{BC89D643-5655-4DAB-AB3B-5CFE1D6E3B5B}" presName="sibTrans" presStyleLbl="sibTrans2D1" presStyleIdx="3" presStyleCnt="5"/>
      <dgm:spPr/>
      <dgm:t>
        <a:bodyPr/>
        <a:lstStyle/>
        <a:p>
          <a:endParaRPr lang="ru-RU"/>
        </a:p>
      </dgm:t>
    </dgm:pt>
    <dgm:pt modelId="{4BE7FB1F-2A62-4979-93BC-47F35ED88F09}" type="pres">
      <dgm:prSet presAssocID="{7E26C37A-AFEC-4126-966F-F7006D699AB3}" presName="node" presStyleLbl="node1" presStyleIdx="4" presStyleCnt="5" custScaleX="1113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BD74A3-9CAB-4323-ADC4-F8254F2498FB}" type="pres">
      <dgm:prSet presAssocID="{7E26C37A-AFEC-4126-966F-F7006D699AB3}" presName="dummy" presStyleCnt="0"/>
      <dgm:spPr/>
    </dgm:pt>
    <dgm:pt modelId="{3805E59A-B856-460E-8582-90623D5559D1}" type="pres">
      <dgm:prSet presAssocID="{752B043E-1185-4965-A85B-C3596691C38D}" presName="sibTrans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BD397A43-28CA-4A13-9B7A-6C5767E26FC1}" type="presOf" srcId="{2DE414AC-CB4A-4811-A2D7-9127E8F7F8B2}" destId="{0428C3AA-2A16-467F-9034-FD0D746C036A}" srcOrd="0" destOrd="0" presId="urn:microsoft.com/office/officeart/2005/8/layout/radial6"/>
    <dgm:cxn modelId="{A33C2523-780E-4790-B61B-BB36EFD5BCA7}" srcId="{9F6EE51F-F00B-47D6-BEDA-7B73DFF4AB2B}" destId="{DCB4BB9D-874D-44C8-9C6E-F7DA48FE7CF7}" srcOrd="3" destOrd="0" parTransId="{F9F16944-E7D8-48E3-A211-9F1B7E5BB0F8}" sibTransId="{BC89D643-5655-4DAB-AB3B-5CFE1D6E3B5B}"/>
    <dgm:cxn modelId="{2753EAEB-0702-4CAE-BD26-DC6002C0A37D}" type="presOf" srcId="{C867522B-FE05-4794-BF33-F12551DB1FEC}" destId="{E2EA5D25-6E6B-47CA-B32B-9B1C9BD09FD5}" srcOrd="0" destOrd="0" presId="urn:microsoft.com/office/officeart/2005/8/layout/radial6"/>
    <dgm:cxn modelId="{AF3765E6-8E8C-404B-9771-FD7CE0469AC7}" srcId="{9F6EE51F-F00B-47D6-BEDA-7B73DFF4AB2B}" destId="{C867522B-FE05-4794-BF33-F12551DB1FEC}" srcOrd="2" destOrd="0" parTransId="{6649F9F7-8608-462D-9946-E91BDF8CAC2E}" sibTransId="{3DC24467-DF98-4B5E-8B6F-D17B4CCFF336}"/>
    <dgm:cxn modelId="{83ABD8B6-0BDC-4E06-B5D8-A4C0410ACC9F}" srcId="{9F6EE51F-F00B-47D6-BEDA-7B73DFF4AB2B}" destId="{7E26C37A-AFEC-4126-966F-F7006D699AB3}" srcOrd="4" destOrd="0" parTransId="{C2365A3C-0B23-4794-89B2-BAC089CCE6EE}" sibTransId="{752B043E-1185-4965-A85B-C3596691C38D}"/>
    <dgm:cxn modelId="{2C3D8560-8735-4ABB-B586-3071404F23C7}" type="presOf" srcId="{59F1F958-8283-4AB3-BAFA-21A6BC3F78EA}" destId="{2C677FB6-7CA6-47AD-8F19-49565CFBC5B2}" srcOrd="0" destOrd="0" presId="urn:microsoft.com/office/officeart/2005/8/layout/radial6"/>
    <dgm:cxn modelId="{CC4E8A18-5370-4EBD-82D9-98752744DE69}" type="presOf" srcId="{DCB4BB9D-874D-44C8-9C6E-F7DA48FE7CF7}" destId="{523B14E9-EB75-49B4-A3C1-58C92F4732D2}" srcOrd="0" destOrd="0" presId="urn:microsoft.com/office/officeart/2005/8/layout/radial6"/>
    <dgm:cxn modelId="{5A2A4F4C-6DBF-450A-9A31-9A851B82CBC4}" type="presOf" srcId="{965BDACE-56EC-4F37-8592-AF036A4A831A}" destId="{39E46050-CE21-4818-A235-E9D1A107DDFD}" srcOrd="0" destOrd="0" presId="urn:microsoft.com/office/officeart/2005/8/layout/radial6"/>
    <dgm:cxn modelId="{7456B361-8647-472F-AD6A-EA7336471C3C}" type="presOf" srcId="{BC89D643-5655-4DAB-AB3B-5CFE1D6E3B5B}" destId="{04384F38-307B-4B15-975F-56C020D22F63}" srcOrd="0" destOrd="0" presId="urn:microsoft.com/office/officeart/2005/8/layout/radial6"/>
    <dgm:cxn modelId="{040BE906-EDB0-4672-80C3-5ABBF2E75B2F}" type="presOf" srcId="{9F6EE51F-F00B-47D6-BEDA-7B73DFF4AB2B}" destId="{FE9061EC-AE22-4ED8-B626-26C989545566}" srcOrd="0" destOrd="0" presId="urn:microsoft.com/office/officeart/2005/8/layout/radial6"/>
    <dgm:cxn modelId="{3B6A7FBF-4BB0-4C6A-821E-6301E64CB43D}" srcId="{B60596B3-4779-4F4E-8929-4B2974968A54}" destId="{9F6EE51F-F00B-47D6-BEDA-7B73DFF4AB2B}" srcOrd="0" destOrd="0" parTransId="{95E23132-8AFB-44C5-BD88-0B60EE1AC947}" sibTransId="{B04829EB-8210-4308-BFD0-1C4CA3006F53}"/>
    <dgm:cxn modelId="{7B886EA8-F358-46A1-83DF-430B9D593A07}" srcId="{9F6EE51F-F00B-47D6-BEDA-7B73DFF4AB2B}" destId="{2DE414AC-CB4A-4811-A2D7-9127E8F7F8B2}" srcOrd="0" destOrd="0" parTransId="{BBBEABAA-0E51-447A-96F9-4AEBA412601D}" sibTransId="{965BDACE-56EC-4F37-8592-AF036A4A831A}"/>
    <dgm:cxn modelId="{F533A26C-004F-4F7F-BC0A-8343E0FCC86E}" type="presOf" srcId="{B60596B3-4779-4F4E-8929-4B2974968A54}" destId="{67506746-CC11-448E-8BB3-194C61AAD644}" srcOrd="0" destOrd="0" presId="urn:microsoft.com/office/officeart/2005/8/layout/radial6"/>
    <dgm:cxn modelId="{3992E5F0-EEFC-4A64-A360-CF5CB243D6B3}" type="presOf" srcId="{7E26C37A-AFEC-4126-966F-F7006D699AB3}" destId="{4BE7FB1F-2A62-4979-93BC-47F35ED88F09}" srcOrd="0" destOrd="0" presId="urn:microsoft.com/office/officeart/2005/8/layout/radial6"/>
    <dgm:cxn modelId="{99087815-7BAB-4B94-928C-62033A14F8B2}" type="presOf" srcId="{3DC24467-DF98-4B5E-8B6F-D17B4CCFF336}" destId="{9F1ED2CE-83D9-488D-80A2-C31F4570C2EC}" srcOrd="0" destOrd="0" presId="urn:microsoft.com/office/officeart/2005/8/layout/radial6"/>
    <dgm:cxn modelId="{40671A05-8A2C-4EAA-8F2F-633064347833}" srcId="{9F6EE51F-F00B-47D6-BEDA-7B73DFF4AB2B}" destId="{3556654B-52A9-4A33-B25E-CF17941FBDD2}" srcOrd="1" destOrd="0" parTransId="{D4F67398-7AF5-4F7C-B1EB-760A3E4944EF}" sibTransId="{59F1F958-8283-4AB3-BAFA-21A6BC3F78EA}"/>
    <dgm:cxn modelId="{39068188-3700-4677-BD91-3062034148BE}" type="presOf" srcId="{752B043E-1185-4965-A85B-C3596691C38D}" destId="{3805E59A-B856-460E-8582-90623D5559D1}" srcOrd="0" destOrd="0" presId="urn:microsoft.com/office/officeart/2005/8/layout/radial6"/>
    <dgm:cxn modelId="{879E6CF6-A5D6-4523-B8B7-365EEEBB2F90}" type="presOf" srcId="{3556654B-52A9-4A33-B25E-CF17941FBDD2}" destId="{17093438-C0EB-4E27-8E4D-0187BB596C72}" srcOrd="0" destOrd="0" presId="urn:microsoft.com/office/officeart/2005/8/layout/radial6"/>
    <dgm:cxn modelId="{E3CAB772-99E0-450C-A2A5-4923857D8B27}" type="presParOf" srcId="{67506746-CC11-448E-8BB3-194C61AAD644}" destId="{FE9061EC-AE22-4ED8-B626-26C989545566}" srcOrd="0" destOrd="0" presId="urn:microsoft.com/office/officeart/2005/8/layout/radial6"/>
    <dgm:cxn modelId="{ED0BFEE2-4132-40D1-935C-4D607094DDBC}" type="presParOf" srcId="{67506746-CC11-448E-8BB3-194C61AAD644}" destId="{0428C3AA-2A16-467F-9034-FD0D746C036A}" srcOrd="1" destOrd="0" presId="urn:microsoft.com/office/officeart/2005/8/layout/radial6"/>
    <dgm:cxn modelId="{DD249973-AB39-4137-A67D-F16CC28AAB64}" type="presParOf" srcId="{67506746-CC11-448E-8BB3-194C61AAD644}" destId="{5E21F88D-5473-4ECF-9F1F-E464098483AA}" srcOrd="2" destOrd="0" presId="urn:microsoft.com/office/officeart/2005/8/layout/radial6"/>
    <dgm:cxn modelId="{A36A9499-58E0-497B-85F9-502950D0BC49}" type="presParOf" srcId="{67506746-CC11-448E-8BB3-194C61AAD644}" destId="{39E46050-CE21-4818-A235-E9D1A107DDFD}" srcOrd="3" destOrd="0" presId="urn:microsoft.com/office/officeart/2005/8/layout/radial6"/>
    <dgm:cxn modelId="{11EABB53-A421-476A-8C6B-4FA090AEEA13}" type="presParOf" srcId="{67506746-CC11-448E-8BB3-194C61AAD644}" destId="{17093438-C0EB-4E27-8E4D-0187BB596C72}" srcOrd="4" destOrd="0" presId="urn:microsoft.com/office/officeart/2005/8/layout/radial6"/>
    <dgm:cxn modelId="{18395ED5-B6C3-451B-A0FE-0ED12C022DC4}" type="presParOf" srcId="{67506746-CC11-448E-8BB3-194C61AAD644}" destId="{73598D54-4355-4963-8C00-23A325F73F4E}" srcOrd="5" destOrd="0" presId="urn:microsoft.com/office/officeart/2005/8/layout/radial6"/>
    <dgm:cxn modelId="{BE687176-5B6E-47A0-95BD-135AC2C3376B}" type="presParOf" srcId="{67506746-CC11-448E-8BB3-194C61AAD644}" destId="{2C677FB6-7CA6-47AD-8F19-49565CFBC5B2}" srcOrd="6" destOrd="0" presId="urn:microsoft.com/office/officeart/2005/8/layout/radial6"/>
    <dgm:cxn modelId="{EA90B1C9-9811-45CF-AA24-CF85200C9D0A}" type="presParOf" srcId="{67506746-CC11-448E-8BB3-194C61AAD644}" destId="{E2EA5D25-6E6B-47CA-B32B-9B1C9BD09FD5}" srcOrd="7" destOrd="0" presId="urn:microsoft.com/office/officeart/2005/8/layout/radial6"/>
    <dgm:cxn modelId="{92A0C793-044D-41B1-B2A8-C42DA4E851CC}" type="presParOf" srcId="{67506746-CC11-448E-8BB3-194C61AAD644}" destId="{8E8E2A9C-4BBE-4D54-B330-7D65D8EAE479}" srcOrd="8" destOrd="0" presId="urn:microsoft.com/office/officeart/2005/8/layout/radial6"/>
    <dgm:cxn modelId="{D2B42ECD-6D83-4968-AF40-083DCE0BE2E8}" type="presParOf" srcId="{67506746-CC11-448E-8BB3-194C61AAD644}" destId="{9F1ED2CE-83D9-488D-80A2-C31F4570C2EC}" srcOrd="9" destOrd="0" presId="urn:microsoft.com/office/officeart/2005/8/layout/radial6"/>
    <dgm:cxn modelId="{A6698E39-1396-4399-82FA-51CD9CA7FBDF}" type="presParOf" srcId="{67506746-CC11-448E-8BB3-194C61AAD644}" destId="{523B14E9-EB75-49B4-A3C1-58C92F4732D2}" srcOrd="10" destOrd="0" presId="urn:microsoft.com/office/officeart/2005/8/layout/radial6"/>
    <dgm:cxn modelId="{87348D9C-C721-465C-BE32-950356818EBC}" type="presParOf" srcId="{67506746-CC11-448E-8BB3-194C61AAD644}" destId="{C84711F3-F6F7-465D-BABD-A38DA41BB6B0}" srcOrd="11" destOrd="0" presId="urn:microsoft.com/office/officeart/2005/8/layout/radial6"/>
    <dgm:cxn modelId="{345D450D-529B-4E00-B0C7-EF37C48A9058}" type="presParOf" srcId="{67506746-CC11-448E-8BB3-194C61AAD644}" destId="{04384F38-307B-4B15-975F-56C020D22F63}" srcOrd="12" destOrd="0" presId="urn:microsoft.com/office/officeart/2005/8/layout/radial6"/>
    <dgm:cxn modelId="{F9FA0E61-C07C-4083-B2E4-330F4628228B}" type="presParOf" srcId="{67506746-CC11-448E-8BB3-194C61AAD644}" destId="{4BE7FB1F-2A62-4979-93BC-47F35ED88F09}" srcOrd="13" destOrd="0" presId="urn:microsoft.com/office/officeart/2005/8/layout/radial6"/>
    <dgm:cxn modelId="{D9AA0715-38E6-48D0-80BE-EBA3DBFE1782}" type="presParOf" srcId="{67506746-CC11-448E-8BB3-194C61AAD644}" destId="{F0BD74A3-9CAB-4323-ADC4-F8254F2498FB}" srcOrd="14" destOrd="0" presId="urn:microsoft.com/office/officeart/2005/8/layout/radial6"/>
    <dgm:cxn modelId="{C7B7F8BA-F968-4675-809D-7DFB73DF5005}" type="presParOf" srcId="{67506746-CC11-448E-8BB3-194C61AAD644}" destId="{3805E59A-B856-460E-8582-90623D5559D1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60596B3-4779-4F4E-8929-4B2974968A54}" type="doc">
      <dgm:prSet loTypeId="urn:microsoft.com/office/officeart/2005/8/layout/radial6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F6EE51F-F00B-47D6-BEDA-7B73DFF4AB2B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FF0000"/>
              </a:solidFill>
              <a:effectLst/>
            </a:rPr>
            <a:t>Етапи створення діаграм</a:t>
          </a:r>
          <a:endParaRPr lang="ru-RU" sz="1800" b="1" dirty="0">
            <a:solidFill>
              <a:srgbClr val="FF0000"/>
            </a:solidFill>
            <a:effectLst/>
          </a:endParaRPr>
        </a:p>
      </dgm:t>
    </dgm:pt>
    <dgm:pt modelId="{95E23132-8AFB-44C5-BD88-0B60EE1AC947}" type="parTrans" cxnId="{3B6A7FBF-4BB0-4C6A-821E-6301E64CB43D}">
      <dgm:prSet/>
      <dgm:spPr/>
      <dgm:t>
        <a:bodyPr/>
        <a:lstStyle/>
        <a:p>
          <a:endParaRPr lang="ru-RU" sz="1800" b="1"/>
        </a:p>
      </dgm:t>
    </dgm:pt>
    <dgm:pt modelId="{B04829EB-8210-4308-BFD0-1C4CA3006F53}" type="sibTrans" cxnId="{3B6A7FBF-4BB0-4C6A-821E-6301E64CB43D}">
      <dgm:prSet/>
      <dgm:spPr/>
      <dgm:t>
        <a:bodyPr/>
        <a:lstStyle/>
        <a:p>
          <a:endParaRPr lang="ru-RU" sz="1800" b="1"/>
        </a:p>
      </dgm:t>
    </dgm:pt>
    <dgm:pt modelId="{2DE414AC-CB4A-4811-A2D7-9127E8F7F8B2}">
      <dgm:prSet phldrT="[Текст]" custT="1"/>
      <dgm:spPr/>
      <dgm:t>
        <a:bodyPr/>
        <a:lstStyle/>
        <a:p>
          <a:r>
            <a:rPr lang="uk-UA" sz="1800" b="1" dirty="0" smtClean="0"/>
            <a:t>Виділити  необхідні для побудови діаграми дані</a:t>
          </a:r>
          <a:endParaRPr lang="ru-RU" sz="1800" b="1" dirty="0"/>
        </a:p>
      </dgm:t>
    </dgm:pt>
    <dgm:pt modelId="{BBBEABAA-0E51-447A-96F9-4AEBA412601D}" type="parTrans" cxnId="{7B886EA8-F358-46A1-83DF-430B9D593A07}">
      <dgm:prSet/>
      <dgm:spPr/>
      <dgm:t>
        <a:bodyPr/>
        <a:lstStyle/>
        <a:p>
          <a:endParaRPr lang="ru-RU" sz="1800" b="1"/>
        </a:p>
      </dgm:t>
    </dgm:pt>
    <dgm:pt modelId="{965BDACE-56EC-4F37-8592-AF036A4A831A}" type="sibTrans" cxnId="{7B886EA8-F358-46A1-83DF-430B9D593A07}">
      <dgm:prSet/>
      <dgm:spPr/>
      <dgm:t>
        <a:bodyPr/>
        <a:lstStyle/>
        <a:p>
          <a:endParaRPr lang="ru-RU" sz="1800" b="1"/>
        </a:p>
      </dgm:t>
    </dgm:pt>
    <dgm:pt modelId="{3556654B-52A9-4A33-B25E-CF17941FBDD2}">
      <dgm:prSet phldrT="[Текст]" custT="1"/>
      <dgm:spPr/>
      <dgm:t>
        <a:bodyPr/>
        <a:lstStyle/>
        <a:p>
          <a:r>
            <a:rPr lang="uk-UA" sz="1800" b="1" dirty="0" smtClean="0"/>
            <a:t>Вибрати пункт Вставка</a:t>
          </a:r>
          <a:endParaRPr lang="ru-RU" sz="1800" b="1" dirty="0"/>
        </a:p>
      </dgm:t>
    </dgm:pt>
    <dgm:pt modelId="{D4F67398-7AF5-4F7C-B1EB-760A3E4944EF}" type="parTrans" cxnId="{40671A05-8A2C-4EAA-8F2F-633064347833}">
      <dgm:prSet/>
      <dgm:spPr/>
      <dgm:t>
        <a:bodyPr/>
        <a:lstStyle/>
        <a:p>
          <a:endParaRPr lang="ru-RU" sz="1800" b="1"/>
        </a:p>
      </dgm:t>
    </dgm:pt>
    <dgm:pt modelId="{59F1F958-8283-4AB3-BAFA-21A6BC3F78EA}" type="sibTrans" cxnId="{40671A05-8A2C-4EAA-8F2F-633064347833}">
      <dgm:prSet/>
      <dgm:spPr/>
      <dgm:t>
        <a:bodyPr/>
        <a:lstStyle/>
        <a:p>
          <a:endParaRPr lang="ru-RU" sz="1800" b="1"/>
        </a:p>
      </dgm:t>
    </dgm:pt>
    <dgm:pt modelId="{C867522B-FE05-4794-BF33-F12551DB1FEC}">
      <dgm:prSet phldrT="[Текст]" custT="1"/>
      <dgm:spPr/>
      <dgm:t>
        <a:bodyPr/>
        <a:lstStyle/>
        <a:p>
          <a:r>
            <a:rPr lang="uk-UA" sz="1800" b="1" dirty="0" smtClean="0"/>
            <a:t>Обрати вид діаграми</a:t>
          </a:r>
          <a:endParaRPr lang="ru-RU" sz="1800" b="1" dirty="0"/>
        </a:p>
      </dgm:t>
    </dgm:pt>
    <dgm:pt modelId="{6649F9F7-8608-462D-9946-E91BDF8CAC2E}" type="parTrans" cxnId="{AF3765E6-8E8C-404B-9771-FD7CE0469AC7}">
      <dgm:prSet/>
      <dgm:spPr/>
      <dgm:t>
        <a:bodyPr/>
        <a:lstStyle/>
        <a:p>
          <a:endParaRPr lang="ru-RU" sz="1800" b="1"/>
        </a:p>
      </dgm:t>
    </dgm:pt>
    <dgm:pt modelId="{3DC24467-DF98-4B5E-8B6F-D17B4CCFF336}" type="sibTrans" cxnId="{AF3765E6-8E8C-404B-9771-FD7CE0469AC7}">
      <dgm:prSet/>
      <dgm:spPr/>
      <dgm:t>
        <a:bodyPr/>
        <a:lstStyle/>
        <a:p>
          <a:endParaRPr lang="ru-RU" sz="1800" b="1"/>
        </a:p>
      </dgm:t>
    </dgm:pt>
    <dgm:pt modelId="{7E26C37A-AFEC-4126-966F-F7006D699AB3}">
      <dgm:prSet phldrT="[Текст]" custT="1"/>
      <dgm:spPr/>
      <dgm:t>
        <a:bodyPr/>
        <a:lstStyle/>
        <a:p>
          <a:r>
            <a:rPr lang="uk-UA" sz="1800" b="1" dirty="0" smtClean="0"/>
            <a:t>Побудувати таблицю даних</a:t>
          </a:r>
          <a:endParaRPr lang="ru-RU" sz="1800" b="1" dirty="0"/>
        </a:p>
      </dgm:t>
    </dgm:pt>
    <dgm:pt modelId="{C2365A3C-0B23-4794-89B2-BAC089CCE6EE}" type="parTrans" cxnId="{83ABD8B6-0BDC-4E06-B5D8-A4C0410ACC9F}">
      <dgm:prSet/>
      <dgm:spPr/>
      <dgm:t>
        <a:bodyPr/>
        <a:lstStyle/>
        <a:p>
          <a:endParaRPr lang="ru-RU" sz="1800" b="1"/>
        </a:p>
      </dgm:t>
    </dgm:pt>
    <dgm:pt modelId="{752B043E-1185-4965-A85B-C3596691C38D}" type="sibTrans" cxnId="{83ABD8B6-0BDC-4E06-B5D8-A4C0410ACC9F}">
      <dgm:prSet/>
      <dgm:spPr/>
      <dgm:t>
        <a:bodyPr/>
        <a:lstStyle/>
        <a:p>
          <a:endParaRPr lang="ru-RU" sz="1800" b="1"/>
        </a:p>
      </dgm:t>
    </dgm:pt>
    <dgm:pt modelId="{DCB4BB9D-874D-44C8-9C6E-F7DA48FE7CF7}">
      <dgm:prSet custT="1"/>
      <dgm:spPr/>
      <dgm:t>
        <a:bodyPr/>
        <a:lstStyle/>
        <a:p>
          <a:r>
            <a:rPr lang="uk-UA" sz="1800" b="1" dirty="0" smtClean="0"/>
            <a:t>Вказати необхідні дані для опису діаграми</a:t>
          </a:r>
          <a:endParaRPr lang="ru-RU" sz="1800" b="1" dirty="0"/>
        </a:p>
      </dgm:t>
    </dgm:pt>
    <dgm:pt modelId="{F9F16944-E7D8-48E3-A211-9F1B7E5BB0F8}" type="parTrans" cxnId="{A33C2523-780E-4790-B61B-BB36EFD5BCA7}">
      <dgm:prSet/>
      <dgm:spPr/>
      <dgm:t>
        <a:bodyPr/>
        <a:lstStyle/>
        <a:p>
          <a:endParaRPr lang="ru-RU" sz="1800" b="1"/>
        </a:p>
      </dgm:t>
    </dgm:pt>
    <dgm:pt modelId="{BC89D643-5655-4DAB-AB3B-5CFE1D6E3B5B}" type="sibTrans" cxnId="{A33C2523-780E-4790-B61B-BB36EFD5BCA7}">
      <dgm:prSet/>
      <dgm:spPr/>
      <dgm:t>
        <a:bodyPr/>
        <a:lstStyle/>
        <a:p>
          <a:endParaRPr lang="ru-RU" sz="1800" b="1"/>
        </a:p>
      </dgm:t>
    </dgm:pt>
    <dgm:pt modelId="{67506746-CC11-448E-8BB3-194C61AAD644}" type="pres">
      <dgm:prSet presAssocID="{B60596B3-4779-4F4E-8929-4B2974968A5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9061EC-AE22-4ED8-B626-26C989545566}" type="pres">
      <dgm:prSet presAssocID="{9F6EE51F-F00B-47D6-BEDA-7B73DFF4AB2B}" presName="centerShape" presStyleLbl="node0" presStyleIdx="0" presStyleCnt="1" custScaleX="78696" custScaleY="67485"/>
      <dgm:spPr/>
      <dgm:t>
        <a:bodyPr/>
        <a:lstStyle/>
        <a:p>
          <a:endParaRPr lang="ru-RU"/>
        </a:p>
      </dgm:t>
    </dgm:pt>
    <dgm:pt modelId="{0428C3AA-2A16-467F-9034-FD0D746C036A}" type="pres">
      <dgm:prSet presAssocID="{2DE414AC-CB4A-4811-A2D7-9127E8F7F8B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21F88D-5473-4ECF-9F1F-E464098483AA}" type="pres">
      <dgm:prSet presAssocID="{2DE414AC-CB4A-4811-A2D7-9127E8F7F8B2}" presName="dummy" presStyleCnt="0"/>
      <dgm:spPr/>
    </dgm:pt>
    <dgm:pt modelId="{39E46050-CE21-4818-A235-E9D1A107DDFD}" type="pres">
      <dgm:prSet presAssocID="{965BDACE-56EC-4F37-8592-AF036A4A831A}" presName="sibTrans" presStyleLbl="sibTrans2D1" presStyleIdx="0" presStyleCnt="5"/>
      <dgm:spPr/>
      <dgm:t>
        <a:bodyPr/>
        <a:lstStyle/>
        <a:p>
          <a:endParaRPr lang="ru-RU"/>
        </a:p>
      </dgm:t>
    </dgm:pt>
    <dgm:pt modelId="{17093438-C0EB-4E27-8E4D-0187BB596C72}" type="pres">
      <dgm:prSet presAssocID="{3556654B-52A9-4A33-B25E-CF17941FBDD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598D54-4355-4963-8C00-23A325F73F4E}" type="pres">
      <dgm:prSet presAssocID="{3556654B-52A9-4A33-B25E-CF17941FBDD2}" presName="dummy" presStyleCnt="0"/>
      <dgm:spPr/>
    </dgm:pt>
    <dgm:pt modelId="{2C677FB6-7CA6-47AD-8F19-49565CFBC5B2}" type="pres">
      <dgm:prSet presAssocID="{59F1F958-8283-4AB3-BAFA-21A6BC3F78EA}" presName="sibTrans" presStyleLbl="sibTrans2D1" presStyleIdx="1" presStyleCnt="5"/>
      <dgm:spPr/>
      <dgm:t>
        <a:bodyPr/>
        <a:lstStyle/>
        <a:p>
          <a:endParaRPr lang="ru-RU"/>
        </a:p>
      </dgm:t>
    </dgm:pt>
    <dgm:pt modelId="{E2EA5D25-6E6B-47CA-B32B-9B1C9BD09FD5}" type="pres">
      <dgm:prSet presAssocID="{C867522B-FE05-4794-BF33-F12551DB1FE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8E2A9C-4BBE-4D54-B330-7D65D8EAE479}" type="pres">
      <dgm:prSet presAssocID="{C867522B-FE05-4794-BF33-F12551DB1FEC}" presName="dummy" presStyleCnt="0"/>
      <dgm:spPr/>
    </dgm:pt>
    <dgm:pt modelId="{9F1ED2CE-83D9-488D-80A2-C31F4570C2EC}" type="pres">
      <dgm:prSet presAssocID="{3DC24467-DF98-4B5E-8B6F-D17B4CCFF336}" presName="sibTrans" presStyleLbl="sibTrans2D1" presStyleIdx="2" presStyleCnt="5" custLinFactNeighborX="2061" custLinFactNeighborY="8436"/>
      <dgm:spPr/>
      <dgm:t>
        <a:bodyPr/>
        <a:lstStyle/>
        <a:p>
          <a:endParaRPr lang="ru-RU"/>
        </a:p>
      </dgm:t>
    </dgm:pt>
    <dgm:pt modelId="{523B14E9-EB75-49B4-A3C1-58C92F4732D2}" type="pres">
      <dgm:prSet presAssocID="{DCB4BB9D-874D-44C8-9C6E-F7DA48FE7CF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4711F3-F6F7-465D-BABD-A38DA41BB6B0}" type="pres">
      <dgm:prSet presAssocID="{DCB4BB9D-874D-44C8-9C6E-F7DA48FE7CF7}" presName="dummy" presStyleCnt="0"/>
      <dgm:spPr/>
    </dgm:pt>
    <dgm:pt modelId="{04384F38-307B-4B15-975F-56C020D22F63}" type="pres">
      <dgm:prSet presAssocID="{BC89D643-5655-4DAB-AB3B-5CFE1D6E3B5B}" presName="sibTrans" presStyleLbl="sibTrans2D1" presStyleIdx="3" presStyleCnt="5"/>
      <dgm:spPr/>
      <dgm:t>
        <a:bodyPr/>
        <a:lstStyle/>
        <a:p>
          <a:endParaRPr lang="ru-RU"/>
        </a:p>
      </dgm:t>
    </dgm:pt>
    <dgm:pt modelId="{4BE7FB1F-2A62-4979-93BC-47F35ED88F09}" type="pres">
      <dgm:prSet presAssocID="{7E26C37A-AFEC-4126-966F-F7006D699AB3}" presName="node" presStyleLbl="node1" presStyleIdx="4" presStyleCnt="5" custScaleX="1113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BD74A3-9CAB-4323-ADC4-F8254F2498FB}" type="pres">
      <dgm:prSet presAssocID="{7E26C37A-AFEC-4126-966F-F7006D699AB3}" presName="dummy" presStyleCnt="0"/>
      <dgm:spPr/>
    </dgm:pt>
    <dgm:pt modelId="{3805E59A-B856-460E-8582-90623D5559D1}" type="pres">
      <dgm:prSet presAssocID="{752B043E-1185-4965-A85B-C3596691C38D}" presName="sibTrans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E83B05D5-094E-463A-9D3D-0211F2C5D0A1}" type="presOf" srcId="{DCB4BB9D-874D-44C8-9C6E-F7DA48FE7CF7}" destId="{523B14E9-EB75-49B4-A3C1-58C92F4732D2}" srcOrd="0" destOrd="0" presId="urn:microsoft.com/office/officeart/2005/8/layout/radial6"/>
    <dgm:cxn modelId="{902470CC-C3ED-45E1-A32F-11B72AF65F34}" type="presOf" srcId="{3DC24467-DF98-4B5E-8B6F-D17B4CCFF336}" destId="{9F1ED2CE-83D9-488D-80A2-C31F4570C2EC}" srcOrd="0" destOrd="0" presId="urn:microsoft.com/office/officeart/2005/8/layout/radial6"/>
    <dgm:cxn modelId="{AF3765E6-8E8C-404B-9771-FD7CE0469AC7}" srcId="{9F6EE51F-F00B-47D6-BEDA-7B73DFF4AB2B}" destId="{C867522B-FE05-4794-BF33-F12551DB1FEC}" srcOrd="2" destOrd="0" parTransId="{6649F9F7-8608-462D-9946-E91BDF8CAC2E}" sibTransId="{3DC24467-DF98-4B5E-8B6F-D17B4CCFF336}"/>
    <dgm:cxn modelId="{A33C2523-780E-4790-B61B-BB36EFD5BCA7}" srcId="{9F6EE51F-F00B-47D6-BEDA-7B73DFF4AB2B}" destId="{DCB4BB9D-874D-44C8-9C6E-F7DA48FE7CF7}" srcOrd="3" destOrd="0" parTransId="{F9F16944-E7D8-48E3-A211-9F1B7E5BB0F8}" sibTransId="{BC89D643-5655-4DAB-AB3B-5CFE1D6E3B5B}"/>
    <dgm:cxn modelId="{29F3FAAD-364C-4379-97BF-4921197D4B48}" type="presOf" srcId="{9F6EE51F-F00B-47D6-BEDA-7B73DFF4AB2B}" destId="{FE9061EC-AE22-4ED8-B626-26C989545566}" srcOrd="0" destOrd="0" presId="urn:microsoft.com/office/officeart/2005/8/layout/radial6"/>
    <dgm:cxn modelId="{F349699F-18B6-4046-917E-8E3A2A4F162C}" type="presOf" srcId="{3556654B-52A9-4A33-B25E-CF17941FBDD2}" destId="{17093438-C0EB-4E27-8E4D-0187BB596C72}" srcOrd="0" destOrd="0" presId="urn:microsoft.com/office/officeart/2005/8/layout/radial6"/>
    <dgm:cxn modelId="{3B6A7FBF-4BB0-4C6A-821E-6301E64CB43D}" srcId="{B60596B3-4779-4F4E-8929-4B2974968A54}" destId="{9F6EE51F-F00B-47D6-BEDA-7B73DFF4AB2B}" srcOrd="0" destOrd="0" parTransId="{95E23132-8AFB-44C5-BD88-0B60EE1AC947}" sibTransId="{B04829EB-8210-4308-BFD0-1C4CA3006F53}"/>
    <dgm:cxn modelId="{EDF23DA9-65D0-47A4-9D7A-FD5A01810132}" type="presOf" srcId="{C867522B-FE05-4794-BF33-F12551DB1FEC}" destId="{E2EA5D25-6E6B-47CA-B32B-9B1C9BD09FD5}" srcOrd="0" destOrd="0" presId="urn:microsoft.com/office/officeart/2005/8/layout/radial6"/>
    <dgm:cxn modelId="{919013D7-3468-4999-A1D5-EFB455A117C2}" type="presOf" srcId="{752B043E-1185-4965-A85B-C3596691C38D}" destId="{3805E59A-B856-460E-8582-90623D5559D1}" srcOrd="0" destOrd="0" presId="urn:microsoft.com/office/officeart/2005/8/layout/radial6"/>
    <dgm:cxn modelId="{C915AC2A-B168-4AD8-BB76-648F6965235A}" type="presOf" srcId="{7E26C37A-AFEC-4126-966F-F7006D699AB3}" destId="{4BE7FB1F-2A62-4979-93BC-47F35ED88F09}" srcOrd="0" destOrd="0" presId="urn:microsoft.com/office/officeart/2005/8/layout/radial6"/>
    <dgm:cxn modelId="{7B886EA8-F358-46A1-83DF-430B9D593A07}" srcId="{9F6EE51F-F00B-47D6-BEDA-7B73DFF4AB2B}" destId="{2DE414AC-CB4A-4811-A2D7-9127E8F7F8B2}" srcOrd="0" destOrd="0" parTransId="{BBBEABAA-0E51-447A-96F9-4AEBA412601D}" sibTransId="{965BDACE-56EC-4F37-8592-AF036A4A831A}"/>
    <dgm:cxn modelId="{E059B108-40B0-4D0E-872E-0B91AC48CFCC}" type="presOf" srcId="{BC89D643-5655-4DAB-AB3B-5CFE1D6E3B5B}" destId="{04384F38-307B-4B15-975F-56C020D22F63}" srcOrd="0" destOrd="0" presId="urn:microsoft.com/office/officeart/2005/8/layout/radial6"/>
    <dgm:cxn modelId="{40671A05-8A2C-4EAA-8F2F-633064347833}" srcId="{9F6EE51F-F00B-47D6-BEDA-7B73DFF4AB2B}" destId="{3556654B-52A9-4A33-B25E-CF17941FBDD2}" srcOrd="1" destOrd="0" parTransId="{D4F67398-7AF5-4F7C-B1EB-760A3E4944EF}" sibTransId="{59F1F958-8283-4AB3-BAFA-21A6BC3F78EA}"/>
    <dgm:cxn modelId="{6DA42030-B229-47BA-96D5-30C40E656E2D}" type="presOf" srcId="{965BDACE-56EC-4F37-8592-AF036A4A831A}" destId="{39E46050-CE21-4818-A235-E9D1A107DDFD}" srcOrd="0" destOrd="0" presId="urn:microsoft.com/office/officeart/2005/8/layout/radial6"/>
    <dgm:cxn modelId="{71237628-DD5B-473E-8671-D2599F9C591B}" type="presOf" srcId="{2DE414AC-CB4A-4811-A2D7-9127E8F7F8B2}" destId="{0428C3AA-2A16-467F-9034-FD0D746C036A}" srcOrd="0" destOrd="0" presId="urn:microsoft.com/office/officeart/2005/8/layout/radial6"/>
    <dgm:cxn modelId="{83ABD8B6-0BDC-4E06-B5D8-A4C0410ACC9F}" srcId="{9F6EE51F-F00B-47D6-BEDA-7B73DFF4AB2B}" destId="{7E26C37A-AFEC-4126-966F-F7006D699AB3}" srcOrd="4" destOrd="0" parTransId="{C2365A3C-0B23-4794-89B2-BAC089CCE6EE}" sibTransId="{752B043E-1185-4965-A85B-C3596691C38D}"/>
    <dgm:cxn modelId="{B9D5FAD5-12F4-4112-BE9C-998FC61DB717}" type="presOf" srcId="{B60596B3-4779-4F4E-8929-4B2974968A54}" destId="{67506746-CC11-448E-8BB3-194C61AAD644}" srcOrd="0" destOrd="0" presId="urn:microsoft.com/office/officeart/2005/8/layout/radial6"/>
    <dgm:cxn modelId="{7D9273D0-D04C-42DA-87F3-C0B8723A2A09}" type="presOf" srcId="{59F1F958-8283-4AB3-BAFA-21A6BC3F78EA}" destId="{2C677FB6-7CA6-47AD-8F19-49565CFBC5B2}" srcOrd="0" destOrd="0" presId="urn:microsoft.com/office/officeart/2005/8/layout/radial6"/>
    <dgm:cxn modelId="{446AC7EA-E3FE-495A-B6BC-1A8BD99FCA97}" type="presParOf" srcId="{67506746-CC11-448E-8BB3-194C61AAD644}" destId="{FE9061EC-AE22-4ED8-B626-26C989545566}" srcOrd="0" destOrd="0" presId="urn:microsoft.com/office/officeart/2005/8/layout/radial6"/>
    <dgm:cxn modelId="{14134B24-6EA4-4054-ABD3-FF9B412925E2}" type="presParOf" srcId="{67506746-CC11-448E-8BB3-194C61AAD644}" destId="{0428C3AA-2A16-467F-9034-FD0D746C036A}" srcOrd="1" destOrd="0" presId="urn:microsoft.com/office/officeart/2005/8/layout/radial6"/>
    <dgm:cxn modelId="{5902110F-89F0-454B-AAD9-07EE3414176C}" type="presParOf" srcId="{67506746-CC11-448E-8BB3-194C61AAD644}" destId="{5E21F88D-5473-4ECF-9F1F-E464098483AA}" srcOrd="2" destOrd="0" presId="urn:microsoft.com/office/officeart/2005/8/layout/radial6"/>
    <dgm:cxn modelId="{7FD13A1B-1DD1-4584-89F1-A905EFC4F192}" type="presParOf" srcId="{67506746-CC11-448E-8BB3-194C61AAD644}" destId="{39E46050-CE21-4818-A235-E9D1A107DDFD}" srcOrd="3" destOrd="0" presId="urn:microsoft.com/office/officeart/2005/8/layout/radial6"/>
    <dgm:cxn modelId="{E1E198BD-96E0-4849-9259-EAC509400A25}" type="presParOf" srcId="{67506746-CC11-448E-8BB3-194C61AAD644}" destId="{17093438-C0EB-4E27-8E4D-0187BB596C72}" srcOrd="4" destOrd="0" presId="urn:microsoft.com/office/officeart/2005/8/layout/radial6"/>
    <dgm:cxn modelId="{30C8E9CB-1CC1-40C7-98B5-D3551D0A0792}" type="presParOf" srcId="{67506746-CC11-448E-8BB3-194C61AAD644}" destId="{73598D54-4355-4963-8C00-23A325F73F4E}" srcOrd="5" destOrd="0" presId="urn:microsoft.com/office/officeart/2005/8/layout/radial6"/>
    <dgm:cxn modelId="{1328C65D-281A-4621-8CA6-C909FA96B1C2}" type="presParOf" srcId="{67506746-CC11-448E-8BB3-194C61AAD644}" destId="{2C677FB6-7CA6-47AD-8F19-49565CFBC5B2}" srcOrd="6" destOrd="0" presId="urn:microsoft.com/office/officeart/2005/8/layout/radial6"/>
    <dgm:cxn modelId="{B3DA03FE-C6D4-4444-9374-60D9DB9CC9A6}" type="presParOf" srcId="{67506746-CC11-448E-8BB3-194C61AAD644}" destId="{E2EA5D25-6E6B-47CA-B32B-9B1C9BD09FD5}" srcOrd="7" destOrd="0" presId="urn:microsoft.com/office/officeart/2005/8/layout/radial6"/>
    <dgm:cxn modelId="{ADBC040B-3BD4-477B-88F2-8A0CF5D5E344}" type="presParOf" srcId="{67506746-CC11-448E-8BB3-194C61AAD644}" destId="{8E8E2A9C-4BBE-4D54-B330-7D65D8EAE479}" srcOrd="8" destOrd="0" presId="urn:microsoft.com/office/officeart/2005/8/layout/radial6"/>
    <dgm:cxn modelId="{4C15954A-77C1-4B0A-923E-9AD6053FF9AB}" type="presParOf" srcId="{67506746-CC11-448E-8BB3-194C61AAD644}" destId="{9F1ED2CE-83D9-488D-80A2-C31F4570C2EC}" srcOrd="9" destOrd="0" presId="urn:microsoft.com/office/officeart/2005/8/layout/radial6"/>
    <dgm:cxn modelId="{21EF1310-752B-4F92-A3AE-0922A0723EF9}" type="presParOf" srcId="{67506746-CC11-448E-8BB3-194C61AAD644}" destId="{523B14E9-EB75-49B4-A3C1-58C92F4732D2}" srcOrd="10" destOrd="0" presId="urn:microsoft.com/office/officeart/2005/8/layout/radial6"/>
    <dgm:cxn modelId="{D5BFF900-1CF4-4DF9-BF6C-C2F05EFF4AFF}" type="presParOf" srcId="{67506746-CC11-448E-8BB3-194C61AAD644}" destId="{C84711F3-F6F7-465D-BABD-A38DA41BB6B0}" srcOrd="11" destOrd="0" presId="urn:microsoft.com/office/officeart/2005/8/layout/radial6"/>
    <dgm:cxn modelId="{66EF82A6-8F8C-45A6-A61C-1BBECA3A0C6E}" type="presParOf" srcId="{67506746-CC11-448E-8BB3-194C61AAD644}" destId="{04384F38-307B-4B15-975F-56C020D22F63}" srcOrd="12" destOrd="0" presId="urn:microsoft.com/office/officeart/2005/8/layout/radial6"/>
    <dgm:cxn modelId="{EFFA5482-16C2-43C8-9CE4-41640EEC3DEF}" type="presParOf" srcId="{67506746-CC11-448E-8BB3-194C61AAD644}" destId="{4BE7FB1F-2A62-4979-93BC-47F35ED88F09}" srcOrd="13" destOrd="0" presId="urn:microsoft.com/office/officeart/2005/8/layout/radial6"/>
    <dgm:cxn modelId="{EB23A2C5-610E-4341-A548-121651590F2B}" type="presParOf" srcId="{67506746-CC11-448E-8BB3-194C61AAD644}" destId="{F0BD74A3-9CAB-4323-ADC4-F8254F2498FB}" srcOrd="14" destOrd="0" presId="urn:microsoft.com/office/officeart/2005/8/layout/radial6"/>
    <dgm:cxn modelId="{33773EDC-49A3-46DC-A001-F29DEF96D115}" type="presParOf" srcId="{67506746-CC11-448E-8BB3-194C61AAD644}" destId="{3805E59A-B856-460E-8582-90623D5559D1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814E9-A7D7-4D36-8266-5667C3F1CD93}">
      <dsp:nvSpPr>
        <dsp:cNvPr id="0" name=""/>
        <dsp:cNvSpPr/>
      </dsp:nvSpPr>
      <dsp:spPr>
        <a:xfrm>
          <a:off x="4451584" y="695971"/>
          <a:ext cx="900505" cy="4015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403"/>
              </a:lnTo>
              <a:lnTo>
                <a:pt x="900505" y="239403"/>
              </a:lnTo>
              <a:lnTo>
                <a:pt x="900505" y="40158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C4BE58-BE11-4DA8-AC93-1833CD6ACE23}">
      <dsp:nvSpPr>
        <dsp:cNvPr id="0" name=""/>
        <dsp:cNvSpPr/>
      </dsp:nvSpPr>
      <dsp:spPr>
        <a:xfrm>
          <a:off x="3321780" y="1792596"/>
          <a:ext cx="229297" cy="1845727"/>
        </a:xfrm>
        <a:custGeom>
          <a:avLst/>
          <a:gdLst/>
          <a:ahLst/>
          <a:cxnLst/>
          <a:rect l="0" t="0" r="0" b="0"/>
          <a:pathLst>
            <a:path>
              <a:moveTo>
                <a:pt x="229297" y="0"/>
              </a:moveTo>
              <a:lnTo>
                <a:pt x="229297" y="1845727"/>
              </a:lnTo>
              <a:lnTo>
                <a:pt x="0" y="184572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3418-CD73-4984-8566-F2E6F99AAF0A}">
      <dsp:nvSpPr>
        <dsp:cNvPr id="0" name=""/>
        <dsp:cNvSpPr/>
      </dsp:nvSpPr>
      <dsp:spPr>
        <a:xfrm>
          <a:off x="3551078" y="1792596"/>
          <a:ext cx="229297" cy="7491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9102"/>
              </a:lnTo>
              <a:lnTo>
                <a:pt x="229297" y="74910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1277C6-310D-4A8F-8553-FBABEB776E3D}">
      <dsp:nvSpPr>
        <dsp:cNvPr id="0" name=""/>
        <dsp:cNvSpPr/>
      </dsp:nvSpPr>
      <dsp:spPr>
        <a:xfrm>
          <a:off x="3321780" y="1792596"/>
          <a:ext cx="229297" cy="749102"/>
        </a:xfrm>
        <a:custGeom>
          <a:avLst/>
          <a:gdLst/>
          <a:ahLst/>
          <a:cxnLst/>
          <a:rect l="0" t="0" r="0" b="0"/>
          <a:pathLst>
            <a:path>
              <a:moveTo>
                <a:pt x="229297" y="0"/>
              </a:moveTo>
              <a:lnTo>
                <a:pt x="229297" y="749102"/>
              </a:lnTo>
              <a:lnTo>
                <a:pt x="0" y="74910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215397-A637-43B8-9CE5-506F61B8FA4A}">
      <dsp:nvSpPr>
        <dsp:cNvPr id="0" name=""/>
        <dsp:cNvSpPr/>
      </dsp:nvSpPr>
      <dsp:spPr>
        <a:xfrm>
          <a:off x="3551078" y="695971"/>
          <a:ext cx="900505" cy="401580"/>
        </a:xfrm>
        <a:custGeom>
          <a:avLst/>
          <a:gdLst/>
          <a:ahLst/>
          <a:cxnLst/>
          <a:rect l="0" t="0" r="0" b="0"/>
          <a:pathLst>
            <a:path>
              <a:moveTo>
                <a:pt x="900505" y="0"/>
              </a:moveTo>
              <a:lnTo>
                <a:pt x="900505" y="239403"/>
              </a:lnTo>
              <a:lnTo>
                <a:pt x="0" y="239403"/>
              </a:lnTo>
              <a:lnTo>
                <a:pt x="0" y="40158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2B112B-1AF0-4039-A7D7-E16D4A2E7968}">
      <dsp:nvSpPr>
        <dsp:cNvPr id="0" name=""/>
        <dsp:cNvSpPr/>
      </dsp:nvSpPr>
      <dsp:spPr>
        <a:xfrm>
          <a:off x="3780375" y="927"/>
          <a:ext cx="1342416" cy="6950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Графіка</a:t>
          </a:r>
          <a:endParaRPr lang="ru-RU" sz="1900" b="1" kern="1200" dirty="0"/>
        </a:p>
      </dsp:txBody>
      <dsp:txXfrm>
        <a:off x="3780375" y="927"/>
        <a:ext cx="1342416" cy="695043"/>
      </dsp:txXfrm>
    </dsp:sp>
    <dsp:sp modelId="{2E14B6C9-770F-4C3D-A5A0-B054F91045F2}">
      <dsp:nvSpPr>
        <dsp:cNvPr id="0" name=""/>
        <dsp:cNvSpPr/>
      </dsp:nvSpPr>
      <dsp:spPr>
        <a:xfrm>
          <a:off x="4048859" y="541517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4048859" y="541517"/>
        <a:ext cx="1208174" cy="231681"/>
      </dsp:txXfrm>
    </dsp:sp>
    <dsp:sp modelId="{C66F632C-1EEE-4AA0-A897-FE526985FE43}">
      <dsp:nvSpPr>
        <dsp:cNvPr id="0" name=""/>
        <dsp:cNvSpPr/>
      </dsp:nvSpPr>
      <dsp:spPr>
        <a:xfrm>
          <a:off x="2879869" y="1097552"/>
          <a:ext cx="1342416" cy="6950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Двомірна</a:t>
          </a:r>
          <a:endParaRPr lang="ru-RU" sz="1900" b="1" kern="1200" dirty="0"/>
        </a:p>
      </dsp:txBody>
      <dsp:txXfrm>
        <a:off x="2879869" y="1097552"/>
        <a:ext cx="1342416" cy="695043"/>
      </dsp:txXfrm>
    </dsp:sp>
    <dsp:sp modelId="{EA095CAB-06AC-4D3E-B3DF-BA3575C323D9}">
      <dsp:nvSpPr>
        <dsp:cNvPr id="0" name=""/>
        <dsp:cNvSpPr/>
      </dsp:nvSpPr>
      <dsp:spPr>
        <a:xfrm>
          <a:off x="3148353" y="1638141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3148353" y="1638141"/>
        <a:ext cx="1208174" cy="231681"/>
      </dsp:txXfrm>
    </dsp:sp>
    <dsp:sp modelId="{A5CE7108-5D65-453C-BF58-F917BB2A3A1D}">
      <dsp:nvSpPr>
        <dsp:cNvPr id="0" name=""/>
        <dsp:cNvSpPr/>
      </dsp:nvSpPr>
      <dsp:spPr>
        <a:xfrm>
          <a:off x="1979363" y="2194176"/>
          <a:ext cx="1342416" cy="6950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>
              <a:hlinkClick xmlns:r="http://schemas.openxmlformats.org/officeDocument/2006/relationships" r:id="" action="ppaction://hlinksldjump"/>
            </a:rPr>
            <a:t>Растрова</a:t>
          </a:r>
          <a:endParaRPr lang="ru-RU" sz="1900" b="1" kern="1200" dirty="0"/>
        </a:p>
      </dsp:txBody>
      <dsp:txXfrm>
        <a:off x="1979363" y="2194176"/>
        <a:ext cx="1342416" cy="695043"/>
      </dsp:txXfrm>
    </dsp:sp>
    <dsp:sp modelId="{BB7A3BEC-FC60-498F-A570-D5D8094E7A49}">
      <dsp:nvSpPr>
        <dsp:cNvPr id="0" name=""/>
        <dsp:cNvSpPr/>
      </dsp:nvSpPr>
      <dsp:spPr>
        <a:xfrm>
          <a:off x="2247847" y="2734766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2247847" y="2734766"/>
        <a:ext cx="1208174" cy="231681"/>
      </dsp:txXfrm>
    </dsp:sp>
    <dsp:sp modelId="{DA8A6764-61C3-4DC8-88A7-346973737DC1}">
      <dsp:nvSpPr>
        <dsp:cNvPr id="0" name=""/>
        <dsp:cNvSpPr/>
      </dsp:nvSpPr>
      <dsp:spPr>
        <a:xfrm>
          <a:off x="3780375" y="2194176"/>
          <a:ext cx="1342416" cy="6950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Векторна</a:t>
          </a:r>
          <a:endParaRPr lang="ru-RU" sz="1900" b="1" kern="1200" dirty="0"/>
        </a:p>
      </dsp:txBody>
      <dsp:txXfrm>
        <a:off x="3780375" y="2194176"/>
        <a:ext cx="1342416" cy="695043"/>
      </dsp:txXfrm>
    </dsp:sp>
    <dsp:sp modelId="{72CAC042-283A-4840-BC20-B218534AA84B}">
      <dsp:nvSpPr>
        <dsp:cNvPr id="0" name=""/>
        <dsp:cNvSpPr/>
      </dsp:nvSpPr>
      <dsp:spPr>
        <a:xfrm>
          <a:off x="4048859" y="2734766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4048859" y="2734766"/>
        <a:ext cx="1208174" cy="231681"/>
      </dsp:txXfrm>
    </dsp:sp>
    <dsp:sp modelId="{B764C2EE-E14D-4396-AF12-310423BE22E7}">
      <dsp:nvSpPr>
        <dsp:cNvPr id="0" name=""/>
        <dsp:cNvSpPr/>
      </dsp:nvSpPr>
      <dsp:spPr>
        <a:xfrm>
          <a:off x="1979363" y="3290801"/>
          <a:ext cx="1342416" cy="6950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Фрактальна</a:t>
          </a:r>
          <a:endParaRPr lang="ru-RU" sz="1900" b="1" kern="1200" dirty="0"/>
        </a:p>
      </dsp:txBody>
      <dsp:txXfrm>
        <a:off x="1979363" y="3290801"/>
        <a:ext cx="1342416" cy="695043"/>
      </dsp:txXfrm>
    </dsp:sp>
    <dsp:sp modelId="{60B86186-AEFE-4AE8-890A-E77E929A67ED}">
      <dsp:nvSpPr>
        <dsp:cNvPr id="0" name=""/>
        <dsp:cNvSpPr/>
      </dsp:nvSpPr>
      <dsp:spPr>
        <a:xfrm>
          <a:off x="2247847" y="3831391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2247847" y="3831391"/>
        <a:ext cx="1208174" cy="231681"/>
      </dsp:txXfrm>
    </dsp:sp>
    <dsp:sp modelId="{1F37A995-055B-475B-9F0F-FA2CA19B133A}">
      <dsp:nvSpPr>
        <dsp:cNvPr id="0" name=""/>
        <dsp:cNvSpPr/>
      </dsp:nvSpPr>
      <dsp:spPr>
        <a:xfrm>
          <a:off x="4680881" y="1097552"/>
          <a:ext cx="1342416" cy="695043"/>
        </a:xfrm>
        <a:prstGeom prst="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3</a:t>
          </a:r>
          <a:r>
            <a:rPr lang="en-US" sz="1900" b="1" kern="1200" dirty="0" smtClean="0"/>
            <a:t>D</a:t>
          </a:r>
          <a:r>
            <a:rPr lang="uk-UA" sz="1900" b="1" kern="1200" dirty="0" err="1" smtClean="0"/>
            <a:t>-графіка</a:t>
          </a:r>
          <a:endParaRPr lang="ru-RU" sz="1900" b="1" kern="1200" dirty="0"/>
        </a:p>
      </dsp:txBody>
      <dsp:txXfrm>
        <a:off x="4680881" y="1097552"/>
        <a:ext cx="1342416" cy="695043"/>
      </dsp:txXfrm>
    </dsp:sp>
    <dsp:sp modelId="{E11F7FF1-2CBA-42E6-96F6-4151267E296E}">
      <dsp:nvSpPr>
        <dsp:cNvPr id="0" name=""/>
        <dsp:cNvSpPr/>
      </dsp:nvSpPr>
      <dsp:spPr>
        <a:xfrm>
          <a:off x="4949365" y="1638141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4949365" y="1638141"/>
        <a:ext cx="1208174" cy="2316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814E9-A7D7-4D36-8266-5667C3F1CD93}">
      <dsp:nvSpPr>
        <dsp:cNvPr id="0" name=""/>
        <dsp:cNvSpPr/>
      </dsp:nvSpPr>
      <dsp:spPr>
        <a:xfrm>
          <a:off x="4451584" y="695971"/>
          <a:ext cx="900505" cy="4015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403"/>
              </a:lnTo>
              <a:lnTo>
                <a:pt x="900505" y="239403"/>
              </a:lnTo>
              <a:lnTo>
                <a:pt x="900505" y="40158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C4BE58-BE11-4DA8-AC93-1833CD6ACE23}">
      <dsp:nvSpPr>
        <dsp:cNvPr id="0" name=""/>
        <dsp:cNvSpPr/>
      </dsp:nvSpPr>
      <dsp:spPr>
        <a:xfrm>
          <a:off x="3321780" y="1792596"/>
          <a:ext cx="229297" cy="1845727"/>
        </a:xfrm>
        <a:custGeom>
          <a:avLst/>
          <a:gdLst/>
          <a:ahLst/>
          <a:cxnLst/>
          <a:rect l="0" t="0" r="0" b="0"/>
          <a:pathLst>
            <a:path>
              <a:moveTo>
                <a:pt x="229297" y="0"/>
              </a:moveTo>
              <a:lnTo>
                <a:pt x="229297" y="1845727"/>
              </a:lnTo>
              <a:lnTo>
                <a:pt x="0" y="184572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3418-CD73-4984-8566-F2E6F99AAF0A}">
      <dsp:nvSpPr>
        <dsp:cNvPr id="0" name=""/>
        <dsp:cNvSpPr/>
      </dsp:nvSpPr>
      <dsp:spPr>
        <a:xfrm>
          <a:off x="3551078" y="1792596"/>
          <a:ext cx="229297" cy="7491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9102"/>
              </a:lnTo>
              <a:lnTo>
                <a:pt x="229297" y="74910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1277C6-310D-4A8F-8553-FBABEB776E3D}">
      <dsp:nvSpPr>
        <dsp:cNvPr id="0" name=""/>
        <dsp:cNvSpPr/>
      </dsp:nvSpPr>
      <dsp:spPr>
        <a:xfrm>
          <a:off x="3321780" y="1792596"/>
          <a:ext cx="229297" cy="749102"/>
        </a:xfrm>
        <a:custGeom>
          <a:avLst/>
          <a:gdLst/>
          <a:ahLst/>
          <a:cxnLst/>
          <a:rect l="0" t="0" r="0" b="0"/>
          <a:pathLst>
            <a:path>
              <a:moveTo>
                <a:pt x="229297" y="0"/>
              </a:moveTo>
              <a:lnTo>
                <a:pt x="229297" y="749102"/>
              </a:lnTo>
              <a:lnTo>
                <a:pt x="0" y="74910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215397-A637-43B8-9CE5-506F61B8FA4A}">
      <dsp:nvSpPr>
        <dsp:cNvPr id="0" name=""/>
        <dsp:cNvSpPr/>
      </dsp:nvSpPr>
      <dsp:spPr>
        <a:xfrm>
          <a:off x="3551078" y="695971"/>
          <a:ext cx="900505" cy="401580"/>
        </a:xfrm>
        <a:custGeom>
          <a:avLst/>
          <a:gdLst/>
          <a:ahLst/>
          <a:cxnLst/>
          <a:rect l="0" t="0" r="0" b="0"/>
          <a:pathLst>
            <a:path>
              <a:moveTo>
                <a:pt x="900505" y="0"/>
              </a:moveTo>
              <a:lnTo>
                <a:pt x="900505" y="239403"/>
              </a:lnTo>
              <a:lnTo>
                <a:pt x="0" y="239403"/>
              </a:lnTo>
              <a:lnTo>
                <a:pt x="0" y="40158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2B112B-1AF0-4039-A7D7-E16D4A2E7968}">
      <dsp:nvSpPr>
        <dsp:cNvPr id="0" name=""/>
        <dsp:cNvSpPr/>
      </dsp:nvSpPr>
      <dsp:spPr>
        <a:xfrm>
          <a:off x="3780375" y="927"/>
          <a:ext cx="1342416" cy="6950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Графіка</a:t>
          </a:r>
          <a:endParaRPr lang="ru-RU" sz="1900" b="1" kern="1200" dirty="0"/>
        </a:p>
      </dsp:txBody>
      <dsp:txXfrm>
        <a:off x="3780375" y="927"/>
        <a:ext cx="1342416" cy="695043"/>
      </dsp:txXfrm>
    </dsp:sp>
    <dsp:sp modelId="{2E14B6C9-770F-4C3D-A5A0-B054F91045F2}">
      <dsp:nvSpPr>
        <dsp:cNvPr id="0" name=""/>
        <dsp:cNvSpPr/>
      </dsp:nvSpPr>
      <dsp:spPr>
        <a:xfrm>
          <a:off x="4048859" y="541517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4048859" y="541517"/>
        <a:ext cx="1208174" cy="231681"/>
      </dsp:txXfrm>
    </dsp:sp>
    <dsp:sp modelId="{C66F632C-1EEE-4AA0-A897-FE526985FE43}">
      <dsp:nvSpPr>
        <dsp:cNvPr id="0" name=""/>
        <dsp:cNvSpPr/>
      </dsp:nvSpPr>
      <dsp:spPr>
        <a:xfrm>
          <a:off x="2879869" y="1097552"/>
          <a:ext cx="1342416" cy="6950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Двомірна</a:t>
          </a:r>
          <a:endParaRPr lang="ru-RU" sz="1900" b="1" kern="1200" dirty="0"/>
        </a:p>
      </dsp:txBody>
      <dsp:txXfrm>
        <a:off x="2879869" y="1097552"/>
        <a:ext cx="1342416" cy="695043"/>
      </dsp:txXfrm>
    </dsp:sp>
    <dsp:sp modelId="{EA095CAB-06AC-4D3E-B3DF-BA3575C323D9}">
      <dsp:nvSpPr>
        <dsp:cNvPr id="0" name=""/>
        <dsp:cNvSpPr/>
      </dsp:nvSpPr>
      <dsp:spPr>
        <a:xfrm>
          <a:off x="3148353" y="1638141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3148353" y="1638141"/>
        <a:ext cx="1208174" cy="231681"/>
      </dsp:txXfrm>
    </dsp:sp>
    <dsp:sp modelId="{A5CE7108-5D65-453C-BF58-F917BB2A3A1D}">
      <dsp:nvSpPr>
        <dsp:cNvPr id="0" name=""/>
        <dsp:cNvSpPr/>
      </dsp:nvSpPr>
      <dsp:spPr>
        <a:xfrm>
          <a:off x="1979363" y="2194176"/>
          <a:ext cx="1342416" cy="6950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Растрова</a:t>
          </a:r>
          <a:endParaRPr lang="ru-RU" sz="1900" b="1" kern="1200" dirty="0"/>
        </a:p>
      </dsp:txBody>
      <dsp:txXfrm>
        <a:off x="1979363" y="2194176"/>
        <a:ext cx="1342416" cy="695043"/>
      </dsp:txXfrm>
    </dsp:sp>
    <dsp:sp modelId="{BB7A3BEC-FC60-498F-A570-D5D8094E7A49}">
      <dsp:nvSpPr>
        <dsp:cNvPr id="0" name=""/>
        <dsp:cNvSpPr/>
      </dsp:nvSpPr>
      <dsp:spPr>
        <a:xfrm>
          <a:off x="2247847" y="2734766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2247847" y="2734766"/>
        <a:ext cx="1208174" cy="231681"/>
      </dsp:txXfrm>
    </dsp:sp>
    <dsp:sp modelId="{DA8A6764-61C3-4DC8-88A7-346973737DC1}">
      <dsp:nvSpPr>
        <dsp:cNvPr id="0" name=""/>
        <dsp:cNvSpPr/>
      </dsp:nvSpPr>
      <dsp:spPr>
        <a:xfrm>
          <a:off x="3780375" y="2194176"/>
          <a:ext cx="1342416" cy="6950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Векторна</a:t>
          </a:r>
          <a:endParaRPr lang="ru-RU" sz="1900" b="1" kern="1200" dirty="0"/>
        </a:p>
      </dsp:txBody>
      <dsp:txXfrm>
        <a:off x="3780375" y="2194176"/>
        <a:ext cx="1342416" cy="695043"/>
      </dsp:txXfrm>
    </dsp:sp>
    <dsp:sp modelId="{72CAC042-283A-4840-BC20-B218534AA84B}">
      <dsp:nvSpPr>
        <dsp:cNvPr id="0" name=""/>
        <dsp:cNvSpPr/>
      </dsp:nvSpPr>
      <dsp:spPr>
        <a:xfrm>
          <a:off x="4048859" y="2734766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4048859" y="2734766"/>
        <a:ext cx="1208174" cy="231681"/>
      </dsp:txXfrm>
    </dsp:sp>
    <dsp:sp modelId="{B764C2EE-E14D-4396-AF12-310423BE22E7}">
      <dsp:nvSpPr>
        <dsp:cNvPr id="0" name=""/>
        <dsp:cNvSpPr/>
      </dsp:nvSpPr>
      <dsp:spPr>
        <a:xfrm>
          <a:off x="1979363" y="3290801"/>
          <a:ext cx="1342416" cy="6950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Фрактальна</a:t>
          </a:r>
          <a:endParaRPr lang="ru-RU" sz="1900" b="1" kern="1200" dirty="0"/>
        </a:p>
      </dsp:txBody>
      <dsp:txXfrm>
        <a:off x="1979363" y="3290801"/>
        <a:ext cx="1342416" cy="695043"/>
      </dsp:txXfrm>
    </dsp:sp>
    <dsp:sp modelId="{60B86186-AEFE-4AE8-890A-E77E929A67ED}">
      <dsp:nvSpPr>
        <dsp:cNvPr id="0" name=""/>
        <dsp:cNvSpPr/>
      </dsp:nvSpPr>
      <dsp:spPr>
        <a:xfrm>
          <a:off x="2247847" y="3831391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2247847" y="3831391"/>
        <a:ext cx="1208174" cy="231681"/>
      </dsp:txXfrm>
    </dsp:sp>
    <dsp:sp modelId="{1F37A995-055B-475B-9F0F-FA2CA19B133A}">
      <dsp:nvSpPr>
        <dsp:cNvPr id="0" name=""/>
        <dsp:cNvSpPr/>
      </dsp:nvSpPr>
      <dsp:spPr>
        <a:xfrm>
          <a:off x="4680881" y="1097552"/>
          <a:ext cx="1342416" cy="695043"/>
        </a:xfrm>
        <a:prstGeom prst="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3</a:t>
          </a:r>
          <a:r>
            <a:rPr lang="en-US" sz="1900" b="1" kern="1200" dirty="0" smtClean="0"/>
            <a:t>D</a:t>
          </a:r>
          <a:r>
            <a:rPr lang="uk-UA" sz="1900" b="1" kern="1200" dirty="0" err="1" smtClean="0"/>
            <a:t>-графіка</a:t>
          </a:r>
          <a:endParaRPr lang="ru-RU" sz="1900" b="1" kern="1200" dirty="0"/>
        </a:p>
      </dsp:txBody>
      <dsp:txXfrm>
        <a:off x="4680881" y="1097552"/>
        <a:ext cx="1342416" cy="695043"/>
      </dsp:txXfrm>
    </dsp:sp>
    <dsp:sp modelId="{E11F7FF1-2CBA-42E6-96F6-4151267E296E}">
      <dsp:nvSpPr>
        <dsp:cNvPr id="0" name=""/>
        <dsp:cNvSpPr/>
      </dsp:nvSpPr>
      <dsp:spPr>
        <a:xfrm>
          <a:off x="4949365" y="1638141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4949365" y="1638141"/>
        <a:ext cx="1208174" cy="2316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814E9-A7D7-4D36-8266-5667C3F1CD93}">
      <dsp:nvSpPr>
        <dsp:cNvPr id="0" name=""/>
        <dsp:cNvSpPr/>
      </dsp:nvSpPr>
      <dsp:spPr>
        <a:xfrm>
          <a:off x="4451584" y="695971"/>
          <a:ext cx="900505" cy="4015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403"/>
              </a:lnTo>
              <a:lnTo>
                <a:pt x="900505" y="239403"/>
              </a:lnTo>
              <a:lnTo>
                <a:pt x="900505" y="40158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C4BE58-BE11-4DA8-AC93-1833CD6ACE23}">
      <dsp:nvSpPr>
        <dsp:cNvPr id="0" name=""/>
        <dsp:cNvSpPr/>
      </dsp:nvSpPr>
      <dsp:spPr>
        <a:xfrm>
          <a:off x="3321780" y="1792596"/>
          <a:ext cx="229297" cy="1845727"/>
        </a:xfrm>
        <a:custGeom>
          <a:avLst/>
          <a:gdLst/>
          <a:ahLst/>
          <a:cxnLst/>
          <a:rect l="0" t="0" r="0" b="0"/>
          <a:pathLst>
            <a:path>
              <a:moveTo>
                <a:pt x="229297" y="0"/>
              </a:moveTo>
              <a:lnTo>
                <a:pt x="229297" y="1845727"/>
              </a:lnTo>
              <a:lnTo>
                <a:pt x="0" y="184572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3418-CD73-4984-8566-F2E6F99AAF0A}">
      <dsp:nvSpPr>
        <dsp:cNvPr id="0" name=""/>
        <dsp:cNvSpPr/>
      </dsp:nvSpPr>
      <dsp:spPr>
        <a:xfrm>
          <a:off x="3551078" y="1792596"/>
          <a:ext cx="229297" cy="7491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9102"/>
              </a:lnTo>
              <a:lnTo>
                <a:pt x="229297" y="74910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1277C6-310D-4A8F-8553-FBABEB776E3D}">
      <dsp:nvSpPr>
        <dsp:cNvPr id="0" name=""/>
        <dsp:cNvSpPr/>
      </dsp:nvSpPr>
      <dsp:spPr>
        <a:xfrm>
          <a:off x="3321780" y="1792596"/>
          <a:ext cx="229297" cy="749102"/>
        </a:xfrm>
        <a:custGeom>
          <a:avLst/>
          <a:gdLst/>
          <a:ahLst/>
          <a:cxnLst/>
          <a:rect l="0" t="0" r="0" b="0"/>
          <a:pathLst>
            <a:path>
              <a:moveTo>
                <a:pt x="229297" y="0"/>
              </a:moveTo>
              <a:lnTo>
                <a:pt x="229297" y="749102"/>
              </a:lnTo>
              <a:lnTo>
                <a:pt x="0" y="74910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215397-A637-43B8-9CE5-506F61B8FA4A}">
      <dsp:nvSpPr>
        <dsp:cNvPr id="0" name=""/>
        <dsp:cNvSpPr/>
      </dsp:nvSpPr>
      <dsp:spPr>
        <a:xfrm>
          <a:off x="3551078" y="695971"/>
          <a:ext cx="900505" cy="401580"/>
        </a:xfrm>
        <a:custGeom>
          <a:avLst/>
          <a:gdLst/>
          <a:ahLst/>
          <a:cxnLst/>
          <a:rect l="0" t="0" r="0" b="0"/>
          <a:pathLst>
            <a:path>
              <a:moveTo>
                <a:pt x="900505" y="0"/>
              </a:moveTo>
              <a:lnTo>
                <a:pt x="900505" y="239403"/>
              </a:lnTo>
              <a:lnTo>
                <a:pt x="0" y="239403"/>
              </a:lnTo>
              <a:lnTo>
                <a:pt x="0" y="40158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2B112B-1AF0-4039-A7D7-E16D4A2E7968}">
      <dsp:nvSpPr>
        <dsp:cNvPr id="0" name=""/>
        <dsp:cNvSpPr/>
      </dsp:nvSpPr>
      <dsp:spPr>
        <a:xfrm>
          <a:off x="3780375" y="927"/>
          <a:ext cx="1342416" cy="6950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Графіка</a:t>
          </a:r>
          <a:endParaRPr lang="ru-RU" sz="1900" b="1" kern="1200" dirty="0"/>
        </a:p>
      </dsp:txBody>
      <dsp:txXfrm>
        <a:off x="3780375" y="927"/>
        <a:ext cx="1342416" cy="695043"/>
      </dsp:txXfrm>
    </dsp:sp>
    <dsp:sp modelId="{2E14B6C9-770F-4C3D-A5A0-B054F91045F2}">
      <dsp:nvSpPr>
        <dsp:cNvPr id="0" name=""/>
        <dsp:cNvSpPr/>
      </dsp:nvSpPr>
      <dsp:spPr>
        <a:xfrm>
          <a:off x="4048859" y="541517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4048859" y="541517"/>
        <a:ext cx="1208174" cy="231681"/>
      </dsp:txXfrm>
    </dsp:sp>
    <dsp:sp modelId="{C66F632C-1EEE-4AA0-A897-FE526985FE43}">
      <dsp:nvSpPr>
        <dsp:cNvPr id="0" name=""/>
        <dsp:cNvSpPr/>
      </dsp:nvSpPr>
      <dsp:spPr>
        <a:xfrm>
          <a:off x="2879869" y="1097552"/>
          <a:ext cx="1342416" cy="6950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Двомірна</a:t>
          </a:r>
          <a:endParaRPr lang="ru-RU" sz="1900" b="1" kern="1200" dirty="0"/>
        </a:p>
      </dsp:txBody>
      <dsp:txXfrm>
        <a:off x="2879869" y="1097552"/>
        <a:ext cx="1342416" cy="695043"/>
      </dsp:txXfrm>
    </dsp:sp>
    <dsp:sp modelId="{EA095CAB-06AC-4D3E-B3DF-BA3575C323D9}">
      <dsp:nvSpPr>
        <dsp:cNvPr id="0" name=""/>
        <dsp:cNvSpPr/>
      </dsp:nvSpPr>
      <dsp:spPr>
        <a:xfrm>
          <a:off x="3148353" y="1638141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3148353" y="1638141"/>
        <a:ext cx="1208174" cy="231681"/>
      </dsp:txXfrm>
    </dsp:sp>
    <dsp:sp modelId="{A5CE7108-5D65-453C-BF58-F917BB2A3A1D}">
      <dsp:nvSpPr>
        <dsp:cNvPr id="0" name=""/>
        <dsp:cNvSpPr/>
      </dsp:nvSpPr>
      <dsp:spPr>
        <a:xfrm>
          <a:off x="1979363" y="2194176"/>
          <a:ext cx="1342416" cy="6950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Растрова</a:t>
          </a:r>
          <a:endParaRPr lang="ru-RU" sz="1900" b="1" kern="1200" dirty="0"/>
        </a:p>
      </dsp:txBody>
      <dsp:txXfrm>
        <a:off x="1979363" y="2194176"/>
        <a:ext cx="1342416" cy="695043"/>
      </dsp:txXfrm>
    </dsp:sp>
    <dsp:sp modelId="{BB7A3BEC-FC60-498F-A570-D5D8094E7A49}">
      <dsp:nvSpPr>
        <dsp:cNvPr id="0" name=""/>
        <dsp:cNvSpPr/>
      </dsp:nvSpPr>
      <dsp:spPr>
        <a:xfrm>
          <a:off x="2247847" y="2734766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2247847" y="2734766"/>
        <a:ext cx="1208174" cy="231681"/>
      </dsp:txXfrm>
    </dsp:sp>
    <dsp:sp modelId="{DA8A6764-61C3-4DC8-88A7-346973737DC1}">
      <dsp:nvSpPr>
        <dsp:cNvPr id="0" name=""/>
        <dsp:cNvSpPr/>
      </dsp:nvSpPr>
      <dsp:spPr>
        <a:xfrm>
          <a:off x="3780375" y="2194176"/>
          <a:ext cx="1342416" cy="6950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Векторна</a:t>
          </a:r>
          <a:endParaRPr lang="ru-RU" sz="1900" b="1" kern="1200" dirty="0"/>
        </a:p>
      </dsp:txBody>
      <dsp:txXfrm>
        <a:off x="3780375" y="2194176"/>
        <a:ext cx="1342416" cy="695043"/>
      </dsp:txXfrm>
    </dsp:sp>
    <dsp:sp modelId="{72CAC042-283A-4840-BC20-B218534AA84B}">
      <dsp:nvSpPr>
        <dsp:cNvPr id="0" name=""/>
        <dsp:cNvSpPr/>
      </dsp:nvSpPr>
      <dsp:spPr>
        <a:xfrm>
          <a:off x="4048859" y="2734766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4048859" y="2734766"/>
        <a:ext cx="1208174" cy="231681"/>
      </dsp:txXfrm>
    </dsp:sp>
    <dsp:sp modelId="{B764C2EE-E14D-4396-AF12-310423BE22E7}">
      <dsp:nvSpPr>
        <dsp:cNvPr id="0" name=""/>
        <dsp:cNvSpPr/>
      </dsp:nvSpPr>
      <dsp:spPr>
        <a:xfrm>
          <a:off x="1979363" y="3290801"/>
          <a:ext cx="1342416" cy="6950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Фрактальна</a:t>
          </a:r>
          <a:endParaRPr lang="ru-RU" sz="1900" b="1" kern="1200" dirty="0"/>
        </a:p>
      </dsp:txBody>
      <dsp:txXfrm>
        <a:off x="1979363" y="3290801"/>
        <a:ext cx="1342416" cy="695043"/>
      </dsp:txXfrm>
    </dsp:sp>
    <dsp:sp modelId="{60B86186-AEFE-4AE8-890A-E77E929A67ED}">
      <dsp:nvSpPr>
        <dsp:cNvPr id="0" name=""/>
        <dsp:cNvSpPr/>
      </dsp:nvSpPr>
      <dsp:spPr>
        <a:xfrm>
          <a:off x="2247847" y="3831391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2247847" y="3831391"/>
        <a:ext cx="1208174" cy="231681"/>
      </dsp:txXfrm>
    </dsp:sp>
    <dsp:sp modelId="{1F37A995-055B-475B-9F0F-FA2CA19B133A}">
      <dsp:nvSpPr>
        <dsp:cNvPr id="0" name=""/>
        <dsp:cNvSpPr/>
      </dsp:nvSpPr>
      <dsp:spPr>
        <a:xfrm>
          <a:off x="4680881" y="1097552"/>
          <a:ext cx="1342416" cy="695043"/>
        </a:xfrm>
        <a:prstGeom prst="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3</a:t>
          </a:r>
          <a:r>
            <a:rPr lang="en-US" sz="1900" b="1" kern="1200" dirty="0" smtClean="0"/>
            <a:t>D</a:t>
          </a:r>
          <a:r>
            <a:rPr lang="uk-UA" sz="1900" b="1" kern="1200" dirty="0" err="1" smtClean="0"/>
            <a:t>-графіка</a:t>
          </a:r>
          <a:endParaRPr lang="ru-RU" sz="1900" b="1" kern="1200" dirty="0"/>
        </a:p>
      </dsp:txBody>
      <dsp:txXfrm>
        <a:off x="4680881" y="1097552"/>
        <a:ext cx="1342416" cy="695043"/>
      </dsp:txXfrm>
    </dsp:sp>
    <dsp:sp modelId="{E11F7FF1-2CBA-42E6-96F6-4151267E296E}">
      <dsp:nvSpPr>
        <dsp:cNvPr id="0" name=""/>
        <dsp:cNvSpPr/>
      </dsp:nvSpPr>
      <dsp:spPr>
        <a:xfrm>
          <a:off x="4949365" y="1638141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4949365" y="1638141"/>
        <a:ext cx="1208174" cy="23168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814E9-A7D7-4D36-8266-5667C3F1CD93}">
      <dsp:nvSpPr>
        <dsp:cNvPr id="0" name=""/>
        <dsp:cNvSpPr/>
      </dsp:nvSpPr>
      <dsp:spPr>
        <a:xfrm>
          <a:off x="4451584" y="695971"/>
          <a:ext cx="900505" cy="4015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403"/>
              </a:lnTo>
              <a:lnTo>
                <a:pt x="900505" y="239403"/>
              </a:lnTo>
              <a:lnTo>
                <a:pt x="900505" y="40158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C4BE58-BE11-4DA8-AC93-1833CD6ACE23}">
      <dsp:nvSpPr>
        <dsp:cNvPr id="0" name=""/>
        <dsp:cNvSpPr/>
      </dsp:nvSpPr>
      <dsp:spPr>
        <a:xfrm>
          <a:off x="3321780" y="1792596"/>
          <a:ext cx="229297" cy="1845727"/>
        </a:xfrm>
        <a:custGeom>
          <a:avLst/>
          <a:gdLst/>
          <a:ahLst/>
          <a:cxnLst/>
          <a:rect l="0" t="0" r="0" b="0"/>
          <a:pathLst>
            <a:path>
              <a:moveTo>
                <a:pt x="229297" y="0"/>
              </a:moveTo>
              <a:lnTo>
                <a:pt x="229297" y="1845727"/>
              </a:lnTo>
              <a:lnTo>
                <a:pt x="0" y="184572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3418-CD73-4984-8566-F2E6F99AAF0A}">
      <dsp:nvSpPr>
        <dsp:cNvPr id="0" name=""/>
        <dsp:cNvSpPr/>
      </dsp:nvSpPr>
      <dsp:spPr>
        <a:xfrm>
          <a:off x="3551078" y="1792596"/>
          <a:ext cx="229297" cy="7491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9102"/>
              </a:lnTo>
              <a:lnTo>
                <a:pt x="229297" y="74910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1277C6-310D-4A8F-8553-FBABEB776E3D}">
      <dsp:nvSpPr>
        <dsp:cNvPr id="0" name=""/>
        <dsp:cNvSpPr/>
      </dsp:nvSpPr>
      <dsp:spPr>
        <a:xfrm>
          <a:off x="3321780" y="1792596"/>
          <a:ext cx="229297" cy="749102"/>
        </a:xfrm>
        <a:custGeom>
          <a:avLst/>
          <a:gdLst/>
          <a:ahLst/>
          <a:cxnLst/>
          <a:rect l="0" t="0" r="0" b="0"/>
          <a:pathLst>
            <a:path>
              <a:moveTo>
                <a:pt x="229297" y="0"/>
              </a:moveTo>
              <a:lnTo>
                <a:pt x="229297" y="749102"/>
              </a:lnTo>
              <a:lnTo>
                <a:pt x="0" y="74910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215397-A637-43B8-9CE5-506F61B8FA4A}">
      <dsp:nvSpPr>
        <dsp:cNvPr id="0" name=""/>
        <dsp:cNvSpPr/>
      </dsp:nvSpPr>
      <dsp:spPr>
        <a:xfrm>
          <a:off x="3551078" y="695971"/>
          <a:ext cx="900505" cy="401580"/>
        </a:xfrm>
        <a:custGeom>
          <a:avLst/>
          <a:gdLst/>
          <a:ahLst/>
          <a:cxnLst/>
          <a:rect l="0" t="0" r="0" b="0"/>
          <a:pathLst>
            <a:path>
              <a:moveTo>
                <a:pt x="900505" y="0"/>
              </a:moveTo>
              <a:lnTo>
                <a:pt x="900505" y="239403"/>
              </a:lnTo>
              <a:lnTo>
                <a:pt x="0" y="239403"/>
              </a:lnTo>
              <a:lnTo>
                <a:pt x="0" y="40158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2B112B-1AF0-4039-A7D7-E16D4A2E7968}">
      <dsp:nvSpPr>
        <dsp:cNvPr id="0" name=""/>
        <dsp:cNvSpPr/>
      </dsp:nvSpPr>
      <dsp:spPr>
        <a:xfrm>
          <a:off x="3780375" y="927"/>
          <a:ext cx="1342416" cy="6950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Графіка</a:t>
          </a:r>
          <a:endParaRPr lang="ru-RU" sz="1900" b="1" kern="1200" dirty="0"/>
        </a:p>
      </dsp:txBody>
      <dsp:txXfrm>
        <a:off x="3780375" y="927"/>
        <a:ext cx="1342416" cy="695043"/>
      </dsp:txXfrm>
    </dsp:sp>
    <dsp:sp modelId="{2E14B6C9-770F-4C3D-A5A0-B054F91045F2}">
      <dsp:nvSpPr>
        <dsp:cNvPr id="0" name=""/>
        <dsp:cNvSpPr/>
      </dsp:nvSpPr>
      <dsp:spPr>
        <a:xfrm>
          <a:off x="4048859" y="541517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4048859" y="541517"/>
        <a:ext cx="1208174" cy="231681"/>
      </dsp:txXfrm>
    </dsp:sp>
    <dsp:sp modelId="{C66F632C-1EEE-4AA0-A897-FE526985FE43}">
      <dsp:nvSpPr>
        <dsp:cNvPr id="0" name=""/>
        <dsp:cNvSpPr/>
      </dsp:nvSpPr>
      <dsp:spPr>
        <a:xfrm>
          <a:off x="2879869" y="1097552"/>
          <a:ext cx="1342416" cy="6950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Двомірна</a:t>
          </a:r>
          <a:endParaRPr lang="ru-RU" sz="1900" b="1" kern="1200" dirty="0"/>
        </a:p>
      </dsp:txBody>
      <dsp:txXfrm>
        <a:off x="2879869" y="1097552"/>
        <a:ext cx="1342416" cy="695043"/>
      </dsp:txXfrm>
    </dsp:sp>
    <dsp:sp modelId="{EA095CAB-06AC-4D3E-B3DF-BA3575C323D9}">
      <dsp:nvSpPr>
        <dsp:cNvPr id="0" name=""/>
        <dsp:cNvSpPr/>
      </dsp:nvSpPr>
      <dsp:spPr>
        <a:xfrm>
          <a:off x="3148353" y="1638141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3148353" y="1638141"/>
        <a:ext cx="1208174" cy="231681"/>
      </dsp:txXfrm>
    </dsp:sp>
    <dsp:sp modelId="{A5CE7108-5D65-453C-BF58-F917BB2A3A1D}">
      <dsp:nvSpPr>
        <dsp:cNvPr id="0" name=""/>
        <dsp:cNvSpPr/>
      </dsp:nvSpPr>
      <dsp:spPr>
        <a:xfrm>
          <a:off x="1979363" y="2194176"/>
          <a:ext cx="1342416" cy="6950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Растрова</a:t>
          </a:r>
          <a:endParaRPr lang="ru-RU" sz="1900" b="1" kern="1200" dirty="0"/>
        </a:p>
      </dsp:txBody>
      <dsp:txXfrm>
        <a:off x="1979363" y="2194176"/>
        <a:ext cx="1342416" cy="695043"/>
      </dsp:txXfrm>
    </dsp:sp>
    <dsp:sp modelId="{BB7A3BEC-FC60-498F-A570-D5D8094E7A49}">
      <dsp:nvSpPr>
        <dsp:cNvPr id="0" name=""/>
        <dsp:cNvSpPr/>
      </dsp:nvSpPr>
      <dsp:spPr>
        <a:xfrm>
          <a:off x="2247847" y="2734766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2247847" y="2734766"/>
        <a:ext cx="1208174" cy="231681"/>
      </dsp:txXfrm>
    </dsp:sp>
    <dsp:sp modelId="{DA8A6764-61C3-4DC8-88A7-346973737DC1}">
      <dsp:nvSpPr>
        <dsp:cNvPr id="0" name=""/>
        <dsp:cNvSpPr/>
      </dsp:nvSpPr>
      <dsp:spPr>
        <a:xfrm>
          <a:off x="3780375" y="2194176"/>
          <a:ext cx="1342416" cy="6950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Векторна</a:t>
          </a:r>
          <a:endParaRPr lang="ru-RU" sz="1900" b="1" kern="1200" dirty="0"/>
        </a:p>
      </dsp:txBody>
      <dsp:txXfrm>
        <a:off x="3780375" y="2194176"/>
        <a:ext cx="1342416" cy="695043"/>
      </dsp:txXfrm>
    </dsp:sp>
    <dsp:sp modelId="{72CAC042-283A-4840-BC20-B218534AA84B}">
      <dsp:nvSpPr>
        <dsp:cNvPr id="0" name=""/>
        <dsp:cNvSpPr/>
      </dsp:nvSpPr>
      <dsp:spPr>
        <a:xfrm>
          <a:off x="4048859" y="2734766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4048859" y="2734766"/>
        <a:ext cx="1208174" cy="231681"/>
      </dsp:txXfrm>
    </dsp:sp>
    <dsp:sp modelId="{B764C2EE-E14D-4396-AF12-310423BE22E7}">
      <dsp:nvSpPr>
        <dsp:cNvPr id="0" name=""/>
        <dsp:cNvSpPr/>
      </dsp:nvSpPr>
      <dsp:spPr>
        <a:xfrm>
          <a:off x="1979363" y="3290801"/>
          <a:ext cx="1342416" cy="6950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Фрактальна</a:t>
          </a:r>
          <a:endParaRPr lang="ru-RU" sz="1900" b="1" kern="1200" dirty="0"/>
        </a:p>
      </dsp:txBody>
      <dsp:txXfrm>
        <a:off x="1979363" y="3290801"/>
        <a:ext cx="1342416" cy="695043"/>
      </dsp:txXfrm>
    </dsp:sp>
    <dsp:sp modelId="{60B86186-AEFE-4AE8-890A-E77E929A67ED}">
      <dsp:nvSpPr>
        <dsp:cNvPr id="0" name=""/>
        <dsp:cNvSpPr/>
      </dsp:nvSpPr>
      <dsp:spPr>
        <a:xfrm>
          <a:off x="2247847" y="3831391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2247847" y="3831391"/>
        <a:ext cx="1208174" cy="231681"/>
      </dsp:txXfrm>
    </dsp:sp>
    <dsp:sp modelId="{1F37A995-055B-475B-9F0F-FA2CA19B133A}">
      <dsp:nvSpPr>
        <dsp:cNvPr id="0" name=""/>
        <dsp:cNvSpPr/>
      </dsp:nvSpPr>
      <dsp:spPr>
        <a:xfrm>
          <a:off x="4680881" y="1097552"/>
          <a:ext cx="1342416" cy="695043"/>
        </a:xfrm>
        <a:prstGeom prst="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3</a:t>
          </a:r>
          <a:r>
            <a:rPr lang="en-US" sz="1900" b="1" kern="1200" dirty="0" smtClean="0"/>
            <a:t>D</a:t>
          </a:r>
          <a:r>
            <a:rPr lang="uk-UA" sz="1900" b="1" kern="1200" dirty="0" err="1" smtClean="0"/>
            <a:t>-графіка</a:t>
          </a:r>
          <a:endParaRPr lang="ru-RU" sz="1900" b="1" kern="1200" dirty="0"/>
        </a:p>
      </dsp:txBody>
      <dsp:txXfrm>
        <a:off x="4680881" y="1097552"/>
        <a:ext cx="1342416" cy="695043"/>
      </dsp:txXfrm>
    </dsp:sp>
    <dsp:sp modelId="{E11F7FF1-2CBA-42E6-96F6-4151267E296E}">
      <dsp:nvSpPr>
        <dsp:cNvPr id="0" name=""/>
        <dsp:cNvSpPr/>
      </dsp:nvSpPr>
      <dsp:spPr>
        <a:xfrm>
          <a:off x="4949365" y="1638141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4949365" y="1638141"/>
        <a:ext cx="1208174" cy="23168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814E9-A7D7-4D36-8266-5667C3F1CD93}">
      <dsp:nvSpPr>
        <dsp:cNvPr id="0" name=""/>
        <dsp:cNvSpPr/>
      </dsp:nvSpPr>
      <dsp:spPr>
        <a:xfrm>
          <a:off x="4451584" y="695971"/>
          <a:ext cx="900505" cy="4015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403"/>
              </a:lnTo>
              <a:lnTo>
                <a:pt x="900505" y="239403"/>
              </a:lnTo>
              <a:lnTo>
                <a:pt x="900505" y="40158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C4BE58-BE11-4DA8-AC93-1833CD6ACE23}">
      <dsp:nvSpPr>
        <dsp:cNvPr id="0" name=""/>
        <dsp:cNvSpPr/>
      </dsp:nvSpPr>
      <dsp:spPr>
        <a:xfrm>
          <a:off x="3321780" y="1792596"/>
          <a:ext cx="229297" cy="1845727"/>
        </a:xfrm>
        <a:custGeom>
          <a:avLst/>
          <a:gdLst/>
          <a:ahLst/>
          <a:cxnLst/>
          <a:rect l="0" t="0" r="0" b="0"/>
          <a:pathLst>
            <a:path>
              <a:moveTo>
                <a:pt x="229297" y="0"/>
              </a:moveTo>
              <a:lnTo>
                <a:pt x="229297" y="1845727"/>
              </a:lnTo>
              <a:lnTo>
                <a:pt x="0" y="184572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3418-CD73-4984-8566-F2E6F99AAF0A}">
      <dsp:nvSpPr>
        <dsp:cNvPr id="0" name=""/>
        <dsp:cNvSpPr/>
      </dsp:nvSpPr>
      <dsp:spPr>
        <a:xfrm>
          <a:off x="3551078" y="1792596"/>
          <a:ext cx="229297" cy="7491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9102"/>
              </a:lnTo>
              <a:lnTo>
                <a:pt x="229297" y="74910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1277C6-310D-4A8F-8553-FBABEB776E3D}">
      <dsp:nvSpPr>
        <dsp:cNvPr id="0" name=""/>
        <dsp:cNvSpPr/>
      </dsp:nvSpPr>
      <dsp:spPr>
        <a:xfrm>
          <a:off x="3321780" y="1792596"/>
          <a:ext cx="229297" cy="749102"/>
        </a:xfrm>
        <a:custGeom>
          <a:avLst/>
          <a:gdLst/>
          <a:ahLst/>
          <a:cxnLst/>
          <a:rect l="0" t="0" r="0" b="0"/>
          <a:pathLst>
            <a:path>
              <a:moveTo>
                <a:pt x="229297" y="0"/>
              </a:moveTo>
              <a:lnTo>
                <a:pt x="229297" y="749102"/>
              </a:lnTo>
              <a:lnTo>
                <a:pt x="0" y="74910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215397-A637-43B8-9CE5-506F61B8FA4A}">
      <dsp:nvSpPr>
        <dsp:cNvPr id="0" name=""/>
        <dsp:cNvSpPr/>
      </dsp:nvSpPr>
      <dsp:spPr>
        <a:xfrm>
          <a:off x="3551078" y="695971"/>
          <a:ext cx="900505" cy="401580"/>
        </a:xfrm>
        <a:custGeom>
          <a:avLst/>
          <a:gdLst/>
          <a:ahLst/>
          <a:cxnLst/>
          <a:rect l="0" t="0" r="0" b="0"/>
          <a:pathLst>
            <a:path>
              <a:moveTo>
                <a:pt x="900505" y="0"/>
              </a:moveTo>
              <a:lnTo>
                <a:pt x="900505" y="239403"/>
              </a:lnTo>
              <a:lnTo>
                <a:pt x="0" y="239403"/>
              </a:lnTo>
              <a:lnTo>
                <a:pt x="0" y="40158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2B112B-1AF0-4039-A7D7-E16D4A2E7968}">
      <dsp:nvSpPr>
        <dsp:cNvPr id="0" name=""/>
        <dsp:cNvSpPr/>
      </dsp:nvSpPr>
      <dsp:spPr>
        <a:xfrm>
          <a:off x="3780375" y="927"/>
          <a:ext cx="1342416" cy="6950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Графіка</a:t>
          </a:r>
          <a:endParaRPr lang="ru-RU" sz="1900" b="1" kern="1200" dirty="0"/>
        </a:p>
      </dsp:txBody>
      <dsp:txXfrm>
        <a:off x="3780375" y="927"/>
        <a:ext cx="1342416" cy="695043"/>
      </dsp:txXfrm>
    </dsp:sp>
    <dsp:sp modelId="{2E14B6C9-770F-4C3D-A5A0-B054F91045F2}">
      <dsp:nvSpPr>
        <dsp:cNvPr id="0" name=""/>
        <dsp:cNvSpPr/>
      </dsp:nvSpPr>
      <dsp:spPr>
        <a:xfrm>
          <a:off x="4048859" y="541517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4048859" y="541517"/>
        <a:ext cx="1208174" cy="231681"/>
      </dsp:txXfrm>
    </dsp:sp>
    <dsp:sp modelId="{C66F632C-1EEE-4AA0-A897-FE526985FE43}">
      <dsp:nvSpPr>
        <dsp:cNvPr id="0" name=""/>
        <dsp:cNvSpPr/>
      </dsp:nvSpPr>
      <dsp:spPr>
        <a:xfrm>
          <a:off x="2879869" y="1097552"/>
          <a:ext cx="1342416" cy="6950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Двомірна</a:t>
          </a:r>
          <a:endParaRPr lang="ru-RU" sz="1900" b="1" kern="1200" dirty="0"/>
        </a:p>
      </dsp:txBody>
      <dsp:txXfrm>
        <a:off x="2879869" y="1097552"/>
        <a:ext cx="1342416" cy="695043"/>
      </dsp:txXfrm>
    </dsp:sp>
    <dsp:sp modelId="{EA095CAB-06AC-4D3E-B3DF-BA3575C323D9}">
      <dsp:nvSpPr>
        <dsp:cNvPr id="0" name=""/>
        <dsp:cNvSpPr/>
      </dsp:nvSpPr>
      <dsp:spPr>
        <a:xfrm>
          <a:off x="3148353" y="1638141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3148353" y="1638141"/>
        <a:ext cx="1208174" cy="231681"/>
      </dsp:txXfrm>
    </dsp:sp>
    <dsp:sp modelId="{A5CE7108-5D65-453C-BF58-F917BB2A3A1D}">
      <dsp:nvSpPr>
        <dsp:cNvPr id="0" name=""/>
        <dsp:cNvSpPr/>
      </dsp:nvSpPr>
      <dsp:spPr>
        <a:xfrm>
          <a:off x="1979363" y="2194176"/>
          <a:ext cx="1342416" cy="6950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Растрова</a:t>
          </a:r>
          <a:endParaRPr lang="ru-RU" sz="1900" b="1" kern="1200" dirty="0"/>
        </a:p>
      </dsp:txBody>
      <dsp:txXfrm>
        <a:off x="1979363" y="2194176"/>
        <a:ext cx="1342416" cy="695043"/>
      </dsp:txXfrm>
    </dsp:sp>
    <dsp:sp modelId="{BB7A3BEC-FC60-498F-A570-D5D8094E7A49}">
      <dsp:nvSpPr>
        <dsp:cNvPr id="0" name=""/>
        <dsp:cNvSpPr/>
      </dsp:nvSpPr>
      <dsp:spPr>
        <a:xfrm>
          <a:off x="2247847" y="2734766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2247847" y="2734766"/>
        <a:ext cx="1208174" cy="231681"/>
      </dsp:txXfrm>
    </dsp:sp>
    <dsp:sp modelId="{DA8A6764-61C3-4DC8-88A7-346973737DC1}">
      <dsp:nvSpPr>
        <dsp:cNvPr id="0" name=""/>
        <dsp:cNvSpPr/>
      </dsp:nvSpPr>
      <dsp:spPr>
        <a:xfrm>
          <a:off x="3780375" y="2194176"/>
          <a:ext cx="1342416" cy="6950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Векторна</a:t>
          </a:r>
          <a:endParaRPr lang="ru-RU" sz="1900" b="1" kern="1200" dirty="0"/>
        </a:p>
      </dsp:txBody>
      <dsp:txXfrm>
        <a:off x="3780375" y="2194176"/>
        <a:ext cx="1342416" cy="695043"/>
      </dsp:txXfrm>
    </dsp:sp>
    <dsp:sp modelId="{72CAC042-283A-4840-BC20-B218534AA84B}">
      <dsp:nvSpPr>
        <dsp:cNvPr id="0" name=""/>
        <dsp:cNvSpPr/>
      </dsp:nvSpPr>
      <dsp:spPr>
        <a:xfrm>
          <a:off x="4048859" y="2734766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4048859" y="2734766"/>
        <a:ext cx="1208174" cy="231681"/>
      </dsp:txXfrm>
    </dsp:sp>
    <dsp:sp modelId="{B764C2EE-E14D-4396-AF12-310423BE22E7}">
      <dsp:nvSpPr>
        <dsp:cNvPr id="0" name=""/>
        <dsp:cNvSpPr/>
      </dsp:nvSpPr>
      <dsp:spPr>
        <a:xfrm>
          <a:off x="1979363" y="3290801"/>
          <a:ext cx="1342416" cy="6950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Фрактальна</a:t>
          </a:r>
          <a:endParaRPr lang="ru-RU" sz="1900" b="1" kern="1200" dirty="0"/>
        </a:p>
      </dsp:txBody>
      <dsp:txXfrm>
        <a:off x="1979363" y="3290801"/>
        <a:ext cx="1342416" cy="695043"/>
      </dsp:txXfrm>
    </dsp:sp>
    <dsp:sp modelId="{60B86186-AEFE-4AE8-890A-E77E929A67ED}">
      <dsp:nvSpPr>
        <dsp:cNvPr id="0" name=""/>
        <dsp:cNvSpPr/>
      </dsp:nvSpPr>
      <dsp:spPr>
        <a:xfrm>
          <a:off x="2247847" y="3831391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2247847" y="3831391"/>
        <a:ext cx="1208174" cy="231681"/>
      </dsp:txXfrm>
    </dsp:sp>
    <dsp:sp modelId="{1F37A995-055B-475B-9F0F-FA2CA19B133A}">
      <dsp:nvSpPr>
        <dsp:cNvPr id="0" name=""/>
        <dsp:cNvSpPr/>
      </dsp:nvSpPr>
      <dsp:spPr>
        <a:xfrm>
          <a:off x="4680881" y="1097552"/>
          <a:ext cx="1342416" cy="695043"/>
        </a:xfrm>
        <a:prstGeom prst="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807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3</a:t>
          </a:r>
          <a:r>
            <a:rPr lang="en-US" sz="1900" b="1" kern="1200" dirty="0" smtClean="0"/>
            <a:t>D</a:t>
          </a:r>
          <a:r>
            <a:rPr lang="uk-UA" sz="1900" b="1" kern="1200" dirty="0" err="1" smtClean="0"/>
            <a:t>-графіка</a:t>
          </a:r>
          <a:endParaRPr lang="ru-RU" sz="1900" b="1" kern="1200" dirty="0"/>
        </a:p>
      </dsp:txBody>
      <dsp:txXfrm>
        <a:off x="4680881" y="1097552"/>
        <a:ext cx="1342416" cy="695043"/>
      </dsp:txXfrm>
    </dsp:sp>
    <dsp:sp modelId="{E11F7FF1-2CBA-42E6-96F6-4151267E296E}">
      <dsp:nvSpPr>
        <dsp:cNvPr id="0" name=""/>
        <dsp:cNvSpPr/>
      </dsp:nvSpPr>
      <dsp:spPr>
        <a:xfrm>
          <a:off x="4949365" y="1638141"/>
          <a:ext cx="1208174" cy="231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/>
        </a:p>
      </dsp:txBody>
      <dsp:txXfrm>
        <a:off x="4949365" y="1638141"/>
        <a:ext cx="1208174" cy="23168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-1259632" y="-1397000"/>
          <a:ext cx="6360368" cy="4264248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-1259632" y="-1397000"/>
          <a:ext cx="6360368" cy="4264248"/>
        </a:xfrm>
        <a:prstGeom xmlns:a="http://schemas.openxmlformats.org/drawingml/2006/main" prst="rect">
          <a:avLst/>
        </a:prstGeom>
      </cdr:spPr>
    </cdr:pic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13" Type="http://schemas.openxmlformats.org/officeDocument/2006/relationships/image" Target="../media/image7.png"/><Relationship Id="rId18" Type="http://schemas.openxmlformats.org/officeDocument/2006/relationships/image" Target="../media/image1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6.png"/><Relationship Id="rId17" Type="http://schemas.openxmlformats.org/officeDocument/2006/relationships/image" Target="../media/image11.png"/><Relationship Id="rId2" Type="http://schemas.openxmlformats.org/officeDocument/2006/relationships/image" Target="../media/image1.jp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9.png"/><Relationship Id="rId10" Type="http://schemas.openxmlformats.org/officeDocument/2006/relationships/image" Target="../media/image4.png"/><Relationship Id="rId19" Type="http://schemas.openxmlformats.org/officeDocument/2006/relationships/image" Target="../media/image13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3.png"/><Relationship Id="rId1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3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12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4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9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7" Type="http://schemas.openxmlformats.org/officeDocument/2006/relationships/image" Target="../media/image2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48176086"/>
              </p:ext>
            </p:extLst>
          </p:nvPr>
        </p:nvGraphicFramePr>
        <p:xfrm>
          <a:off x="395536" y="620688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https://im1-tub-ua.yandex.net/i?id=90ae31dcf090c8df4ab0929e4cdc349b&amp;n=33&amp;h=215&amp;w=28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65" y="13046"/>
            <a:ext cx="2205865" cy="168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776530"/>
            <a:ext cx="2506920" cy="1668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734" y="7124"/>
            <a:ext cx="2525266" cy="151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694" y="4858465"/>
            <a:ext cx="1944216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6" y="3475881"/>
            <a:ext cx="2119104" cy="1587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411" y="3767442"/>
            <a:ext cx="2179911" cy="163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89" y="4918622"/>
            <a:ext cx="2304256" cy="1720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769" y="57193"/>
            <a:ext cx="2001194" cy="159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4" y="1996286"/>
            <a:ext cx="2214365" cy="1383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540" y="2348880"/>
            <a:ext cx="2677250" cy="1439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5" y="5420936"/>
            <a:ext cx="2259242" cy="1453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522284"/>
            <a:ext cx="2039516" cy="1466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213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8712968" cy="724942"/>
          </a:xfrm>
        </p:spPr>
        <p:txBody>
          <a:bodyPr>
            <a:noAutofit/>
          </a:bodyPr>
          <a:lstStyle/>
          <a:p>
            <a:r>
              <a:rPr lang="uk-UA" sz="4800" b="1" spc="50" dirty="0" smtClean="0">
                <a:ln w="13500">
                  <a:solidFill>
                    <a:schemeClr val="accent5">
                      <a:lumMod val="75000"/>
                      <a:alpha val="6500"/>
                    </a:schemeClr>
                  </a:solidFill>
                  <a:prstDash val="solid"/>
                </a:ln>
                <a:solidFill>
                  <a:srgbClr val="003366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Пригадати все</a:t>
            </a:r>
            <a:endParaRPr lang="uk-UA" sz="4800" b="1" spc="50" dirty="0">
              <a:ln w="13500">
                <a:solidFill>
                  <a:schemeClr val="accent5">
                    <a:lumMod val="75000"/>
                    <a:alpha val="6500"/>
                  </a:schemeClr>
                </a:solidFill>
                <a:prstDash val="solid"/>
              </a:ln>
              <a:solidFill>
                <a:srgbClr val="003366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12776"/>
            <a:ext cx="8136904" cy="5011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Електронні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зручні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них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розміщуються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вигляді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Кожна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клітинка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своє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……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Адреса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клітинки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складається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назви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Файли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зберігаються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ЕТ,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називаються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……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Кожна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книга в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Excel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складається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……..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Клітинку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виділену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момент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називають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В будь-яку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клітинку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ЕТ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ввести …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починається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знаку … </a:t>
            </a:r>
          </a:p>
        </p:txBody>
      </p:sp>
    </p:spTree>
    <p:extLst>
      <p:ext uri="{BB962C8B-B14F-4D97-AF65-F5344CB8AC3E}">
        <p14:creationId xmlns:p14="http://schemas.microsoft.com/office/powerpoint/2010/main" val="185747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08325"/>
              </p:ext>
            </p:extLst>
          </p:nvPr>
        </p:nvGraphicFramePr>
        <p:xfrm>
          <a:off x="611560" y="764704"/>
          <a:ext cx="8280920" cy="5181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273771"/>
                <a:gridCol w="600714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Назва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ел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емента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Опис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70510" algn="l"/>
                        </a:tabLs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Осі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А. </a:t>
                      </a:r>
                      <a:r>
                        <a:rPr lang="uk-UA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Система координат, в якій будується діаграма 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70510" algn="l"/>
                        </a:tabLs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Ряд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дан</a:t>
                      </a: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B.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Вся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діаграма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 разом з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усіма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її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елементами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70510" algn="l"/>
                        </a:tabLs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Легенда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C.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Таблица,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що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містить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дані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подані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на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діаграмі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70510" algn="l"/>
                        </a:tabLs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4.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Область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</a:t>
                      </a: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аграм</a:t>
                      </a: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D.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Сукупність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точок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даних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які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відображають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значення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рядків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чи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стовпців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70510" algn="l"/>
                        </a:tabLs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5.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Текст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E.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Надписи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підписи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на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діаграмі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чи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її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елементах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70510" algn="l"/>
                        </a:tabLs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6.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Таблица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дан</a:t>
                      </a:r>
                      <a:r>
                        <a:rPr lang="uk-UA" sz="20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их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F.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Підпис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який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пояснює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кольори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даних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чи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категорій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діаграми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G.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Лнія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, яка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використовується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як основа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вимірів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для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побудови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діаграм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205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8712968" cy="724942"/>
          </a:xfrm>
        </p:spPr>
        <p:txBody>
          <a:bodyPr>
            <a:noAutofit/>
          </a:bodyPr>
          <a:lstStyle/>
          <a:p>
            <a:r>
              <a:rPr lang="uk-UA" sz="4800" b="1" spc="50" dirty="0" smtClean="0">
                <a:ln w="13500">
                  <a:solidFill>
                    <a:schemeClr val="accent5">
                      <a:lumMod val="75000"/>
                      <a:alpha val="6500"/>
                    </a:schemeClr>
                  </a:solidFill>
                  <a:prstDash val="solid"/>
                </a:ln>
                <a:solidFill>
                  <a:srgbClr val="003366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Пригадати все</a:t>
            </a:r>
            <a:endParaRPr lang="uk-UA" sz="4800" b="1" spc="50" dirty="0">
              <a:ln w="13500">
                <a:solidFill>
                  <a:schemeClr val="accent5">
                    <a:lumMod val="75000"/>
                    <a:alpha val="6500"/>
                  </a:schemeClr>
                </a:solidFill>
                <a:prstDash val="solid"/>
              </a:ln>
              <a:solidFill>
                <a:srgbClr val="003366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5"/>
            <a:ext cx="7704856" cy="5300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004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42844" y="142852"/>
            <a:ext cx="8858312" cy="1301745"/>
          </a:xfrm>
        </p:spPr>
        <p:txBody>
          <a:bodyPr>
            <a:normAutofit lnSpcReduction="10000"/>
          </a:bodyPr>
          <a:lstStyle/>
          <a:p>
            <a:pPr lvl="0" indent="-80963">
              <a:buNone/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Стовпчаста діаграма</a:t>
            </a:r>
            <a:endParaRPr lang="uk-UA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</a:endParaRPr>
          </a:p>
          <a:p>
            <a:pPr lvl="0" indent="-80963" algn="r">
              <a:buNone/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наочну порівняльну характеристику 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одночасно </a:t>
            </a:r>
          </a:p>
          <a:p>
            <a:pPr lvl="0" indent="-80963" algn="r">
              <a:buNone/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кількох рядках і стовпчиках таблиці.</a:t>
            </a:r>
            <a:endParaRPr lang="uk-UA" sz="28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651751021"/>
              </p:ext>
            </p:extLst>
          </p:nvPr>
        </p:nvGraphicFramePr>
        <p:xfrm>
          <a:off x="714348" y="1714488"/>
          <a:ext cx="7786742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229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0"/>
            <a:ext cx="8786874" cy="1785926"/>
          </a:xfrm>
        </p:spPr>
        <p:txBody>
          <a:bodyPr>
            <a:normAutofit/>
          </a:bodyPr>
          <a:lstStyle/>
          <a:p>
            <a:pPr indent="-80963">
              <a:buNone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 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Секторна (кругова) діаграма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 </a:t>
            </a:r>
            <a:endParaRPr lang="uk-UA" sz="2000" b="1" dirty="0" smtClean="0"/>
          </a:p>
          <a:p>
            <a:pPr indent="-80963" algn="r">
              <a:buNone/>
            </a:pPr>
            <a:r>
              <a:rPr lang="uk-UA" sz="2000" b="1" dirty="0" smtClean="0"/>
              <a:t> співвідношення частин у цілому</a:t>
            </a:r>
            <a:endParaRPr lang="ru-RU" sz="2000" b="1" dirty="0">
              <a:latin typeface="Times New Roman" pitchFamily="18" charset="0"/>
            </a:endParaRPr>
          </a:p>
        </p:txBody>
      </p:sp>
      <p:pic>
        <p:nvPicPr>
          <p:cNvPr id="3074" name="Picture 2" descr="D:\МАЙЯ\Диаграм 7 клас\1_UKR_Активність_дітей_в_інтернеті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7632848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90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14282" y="142853"/>
            <a:ext cx="8643998" cy="1071570"/>
          </a:xfrm>
        </p:spPr>
        <p:txBody>
          <a:bodyPr>
            <a:normAutofit/>
          </a:bodyPr>
          <a:lstStyle/>
          <a:p>
            <a:pPr indent="4763">
              <a:buFont typeface="Wingdings" pitchFamily="2" charset="2"/>
              <a:buNone/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Лінійчата діаграма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(г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рафік) </a:t>
            </a:r>
          </a:p>
          <a:p>
            <a:pPr indent="4763" algn="r">
              <a:buFont typeface="Wingdings" pitchFamily="2" charset="2"/>
              <a:buNone/>
            </a:pPr>
            <a:r>
              <a:rPr lang="uk-UA" sz="2000" b="1" dirty="0" smtClean="0">
                <a:solidFill>
                  <a:schemeClr val="bg2">
                    <a:lumMod val="10000"/>
                  </a:schemeClr>
                </a:solidFill>
              </a:rPr>
              <a:t>зміни показників протягом визначеного часу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00034" y="1357298"/>
          <a:ext cx="8072462" cy="4814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2027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14282" y="260350"/>
            <a:ext cx="8643998" cy="954072"/>
          </a:xfrm>
        </p:spPr>
        <p:txBody>
          <a:bodyPr/>
          <a:lstStyle/>
          <a:p>
            <a:pPr indent="-80963">
              <a:buFont typeface="Wingdings" pitchFamily="2" charset="2"/>
              <a:buNone/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Гістограма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.</a:t>
            </a:r>
            <a:r>
              <a:rPr lang="uk-UA" sz="2000" b="1" dirty="0" smtClean="0">
                <a:latin typeface="Times New Roman" pitchFamily="18" charset="0"/>
              </a:rPr>
              <a:t> </a:t>
            </a:r>
          </a:p>
          <a:p>
            <a:pPr indent="-80963"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004048" y="4437112"/>
            <a:ext cx="4280750" cy="928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Точкова діаграма</a:t>
            </a:r>
            <a:r>
              <a:rPr lang="uk-UA" sz="2000" b="1" dirty="0" smtClean="0">
                <a:latin typeface="Times New Roman" pitchFamily="18" charset="0"/>
              </a:rPr>
              <a:t> </a:t>
            </a:r>
            <a:endParaRPr lang="uk-UA" sz="2000" b="1" dirty="0">
              <a:latin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4077072"/>
            <a:ext cx="3752850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D:\МАЙЯ\Диаграм 7 клас\europa2009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48324"/>
            <a:ext cx="3859515" cy="404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215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AutoShape 3"/>
          <p:cNvSpPr>
            <a:spLocks noGrp="1" noChangeAspect="1" noChangeArrowheads="1"/>
          </p:cNvSpPr>
          <p:nvPr>
            <p:ph sz="quarter" idx="1"/>
          </p:nvPr>
        </p:nvSpPr>
        <p:spPr>
          <a:xfrm>
            <a:off x="611188" y="333375"/>
            <a:ext cx="4320852" cy="892175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Діаграма з областями</a:t>
            </a:r>
            <a:endParaRPr lang="uk-UA" sz="3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51520" y="2852936"/>
            <a:ext cx="7772400" cy="8207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 Кільцева діаграма</a:t>
            </a:r>
            <a:endParaRPr lang="ru-RU" sz="2000" b="1" dirty="0">
              <a:latin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440526547"/>
              </p:ext>
            </p:extLst>
          </p:nvPr>
        </p:nvGraphicFramePr>
        <p:xfrm>
          <a:off x="4644008" y="3529658"/>
          <a:ext cx="4242294" cy="3075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098" name="Picture 2" descr="D:\МАЙЯ\Диаграм 7 клас\11496536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329"/>
            <a:ext cx="3810000" cy="344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78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-33024" y="5640"/>
            <a:ext cx="7772400" cy="820737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Пелюсткова діаграма </a:t>
            </a:r>
            <a:endParaRPr lang="uk-UA" sz="2000" b="1" dirty="0">
              <a:latin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162711617"/>
              </p:ext>
            </p:extLst>
          </p:nvPr>
        </p:nvGraphicFramePr>
        <p:xfrm>
          <a:off x="3871910" y="0"/>
          <a:ext cx="5272090" cy="3705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5039544" y="3573016"/>
            <a:ext cx="4104456" cy="793733"/>
          </a:xfrm>
        </p:spPr>
        <p:txBody>
          <a:bodyPr/>
          <a:lstStyle/>
          <a:p>
            <a:pPr algn="l">
              <a:lnSpc>
                <a:spcPct val="50000"/>
              </a:lnSpc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Поверхнева діаграма </a:t>
            </a:r>
            <a:endParaRPr lang="uk-UA" sz="2000" b="1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875552353"/>
              </p:ext>
            </p:extLst>
          </p:nvPr>
        </p:nvGraphicFramePr>
        <p:xfrm>
          <a:off x="179512" y="2928910"/>
          <a:ext cx="4914900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6445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86816" y="328498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uk-UA" sz="3200" b="1" dirty="0" err="1" smtClean="0">
                <a:solidFill>
                  <a:schemeClr val="accent3">
                    <a:lumMod val="50000"/>
                  </a:schemeClr>
                </a:solidFill>
              </a:rPr>
              <a:t>Бульбашкова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 діаграма 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844619570"/>
              </p:ext>
            </p:extLst>
          </p:nvPr>
        </p:nvGraphicFramePr>
        <p:xfrm>
          <a:off x="4143340" y="3428976"/>
          <a:ext cx="5000660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3200" b="1" smtClean="0">
                <a:solidFill>
                  <a:schemeClr val="accent3">
                    <a:lumMod val="50000"/>
                  </a:schemeClr>
                </a:solidFill>
              </a:rPr>
              <a:t>Біржова діаграма. 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55749484"/>
              </p:ext>
            </p:extLst>
          </p:nvPr>
        </p:nvGraphicFramePr>
        <p:xfrm>
          <a:off x="4572000" y="268101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926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14010844"/>
              </p:ext>
            </p:extLst>
          </p:nvPr>
        </p:nvGraphicFramePr>
        <p:xfrm>
          <a:off x="395536" y="620688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246" y="3010"/>
            <a:ext cx="2482929" cy="248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789040"/>
            <a:ext cx="3268158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2879"/>
            <a:ext cx="3008164" cy="216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73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16632"/>
            <a:ext cx="4355976" cy="892175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</a:pPr>
            <a:r>
              <a:rPr lang="uk-UA" sz="5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Циліндрична</a:t>
            </a:r>
            <a:endParaRPr lang="uk-UA" sz="5400" b="1" dirty="0">
              <a:latin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463817265"/>
              </p:ext>
            </p:extLst>
          </p:nvPr>
        </p:nvGraphicFramePr>
        <p:xfrm>
          <a:off x="179512" y="1052736"/>
          <a:ext cx="4536504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0" y="303436"/>
            <a:ext cx="4964088" cy="7493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5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Конічна</a:t>
            </a:r>
            <a:endParaRPr lang="uk-UA" sz="5400" b="1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066274695"/>
              </p:ext>
            </p:extLst>
          </p:nvPr>
        </p:nvGraphicFramePr>
        <p:xfrm>
          <a:off x="4652096" y="908720"/>
          <a:ext cx="4500594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0" y="3573016"/>
            <a:ext cx="7772400" cy="7493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5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Пірамідальна</a:t>
            </a:r>
            <a:endParaRPr lang="ru-RU" sz="5400" b="1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dirty="0" smtClean="0"/>
          </a:p>
          <a:p>
            <a:pPr>
              <a:lnSpc>
                <a:spcPct val="80000"/>
              </a:lnSpc>
            </a:pPr>
            <a:endParaRPr lang="ru-RU" dirty="0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084964887"/>
              </p:ext>
            </p:extLst>
          </p:nvPr>
        </p:nvGraphicFramePr>
        <p:xfrm>
          <a:off x="3995936" y="3592611"/>
          <a:ext cx="4286248" cy="3243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0250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907168211"/>
              </p:ext>
            </p:extLst>
          </p:nvPr>
        </p:nvGraphicFramePr>
        <p:xfrm>
          <a:off x="-180528" y="404664"/>
          <a:ext cx="10081120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2760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893362120"/>
              </p:ext>
            </p:extLst>
          </p:nvPr>
        </p:nvGraphicFramePr>
        <p:xfrm>
          <a:off x="-180528" y="404664"/>
          <a:ext cx="10081120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253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77619" y="804216"/>
            <a:ext cx="8534400" cy="758952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Властивості діаграм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63168"/>
            <a:ext cx="7600652" cy="4474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78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77619" y="804216"/>
            <a:ext cx="8534400" cy="758952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Редагування  діаграм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283968" y="1510763"/>
            <a:ext cx="4643470" cy="14287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uk-UA" sz="2800" dirty="0" smtClean="0">
                <a:latin typeface="Times New Roman" pitchFamily="18" charset="0"/>
              </a:rPr>
              <a:t>Зміна параметрів діаграми відбувається з допомогою команд </a:t>
            </a:r>
            <a:r>
              <a:rPr lang="uk-UA" sz="2800" b="1" dirty="0" smtClean="0">
                <a:latin typeface="Times New Roman" pitchFamily="18" charset="0"/>
              </a:rPr>
              <a:t>контекстного меню</a:t>
            </a:r>
            <a:r>
              <a:rPr lang="uk-UA" sz="2800" dirty="0" smtClean="0">
                <a:latin typeface="Times New Roman" pitchFamily="18" charset="0"/>
              </a:rPr>
              <a:t>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l="74219" t="31250" r="2994" b="31423"/>
          <a:stretch>
            <a:fillRect/>
          </a:stretch>
        </p:blipFill>
        <p:spPr bwMode="auto">
          <a:xfrm>
            <a:off x="971600" y="1772814"/>
            <a:ext cx="3277630" cy="4026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808716" y="2846390"/>
            <a:ext cx="41004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uk-UA" sz="2000" dirty="0" smtClean="0">
                <a:solidFill>
                  <a:prstClr val="black"/>
                </a:solidFill>
                <a:latin typeface="Times New Roman" pitchFamily="18" charset="0"/>
              </a:rPr>
              <a:t>Можна змінювати</a:t>
            </a:r>
          </a:p>
          <a:p>
            <a:pPr marL="985838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2000" dirty="0" smtClean="0">
                <a:solidFill>
                  <a:prstClr val="black"/>
                </a:solidFill>
                <a:latin typeface="Times New Roman" pitchFamily="18" charset="0"/>
              </a:rPr>
              <a:t>  заголовки, </a:t>
            </a:r>
          </a:p>
          <a:p>
            <a:pPr marL="985838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2000" dirty="0" smtClean="0">
                <a:solidFill>
                  <a:prstClr val="black"/>
                </a:solidFill>
                <a:latin typeface="Times New Roman" pitchFamily="18" charset="0"/>
              </a:rPr>
              <a:t>  легенду, </a:t>
            </a:r>
          </a:p>
          <a:p>
            <a:pPr marL="985838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2000" dirty="0" smtClean="0">
                <a:solidFill>
                  <a:prstClr val="black"/>
                </a:solidFill>
                <a:latin typeface="Times New Roman" pitchFamily="18" charset="0"/>
              </a:rPr>
              <a:t> підписи рядів і даних.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solidFill>
                  <a:prstClr val="black"/>
                </a:solidFill>
                <a:latin typeface="Times New Roman" pitchFamily="18" charset="0"/>
              </a:rPr>
              <a:t> Можна додавати нові дані для побудови діаграм тощо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</a:rPr>
              <a:t>.</a:t>
            </a:r>
            <a:endParaRPr lang="ru-RU" sz="2000" dirty="0">
              <a:solidFill>
                <a:prstClr val="black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62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68842553"/>
              </p:ext>
            </p:extLst>
          </p:nvPr>
        </p:nvGraphicFramePr>
        <p:xfrm>
          <a:off x="1259632" y="1397000"/>
          <a:ext cx="6360368" cy="4264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492" y="2636912"/>
            <a:ext cx="5677508" cy="406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27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АЙЯ\Диаграм 7 клас\bc582caa9f1dfe80df1ed9422258aae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5" y="857250"/>
            <a:ext cx="622935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416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159554074"/>
              </p:ext>
            </p:extLst>
          </p:nvPr>
        </p:nvGraphicFramePr>
        <p:xfrm>
          <a:off x="1259632" y="1397000"/>
          <a:ext cx="6360368" cy="4264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0464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04663"/>
            <a:ext cx="4392488" cy="627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11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76630586"/>
              </p:ext>
            </p:extLst>
          </p:nvPr>
        </p:nvGraphicFramePr>
        <p:xfrm>
          <a:off x="1259632" y="1397000"/>
          <a:ext cx="6360368" cy="4264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932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407176354"/>
              </p:ext>
            </p:extLst>
          </p:nvPr>
        </p:nvGraphicFramePr>
        <p:xfrm>
          <a:off x="395536" y="620688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974" y="4293096"/>
            <a:ext cx="3527896" cy="220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3016"/>
            <a:ext cx="3203361" cy="172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348880"/>
            <a:ext cx="2840694" cy="182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420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764704"/>
            <a:ext cx="30075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Діаграма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19924" y="1688034"/>
            <a:ext cx="25356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</a:t>
            </a:r>
            <a:r>
              <a:rPr lang="ru-RU" sz="2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прикметника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19924" y="2311714"/>
            <a:ext cx="17908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 </a:t>
            </a:r>
            <a:r>
              <a:rPr lang="ru-RU" sz="2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дієслова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19924" y="3140968"/>
            <a:ext cx="536858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речення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яке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розкриває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поняття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3957789"/>
            <a:ext cx="276287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синонім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поняття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329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>
            <a:normAutofit/>
          </a:bodyPr>
          <a:lstStyle/>
          <a:p>
            <a:endParaRPr lang="uk-UA" sz="4800" b="1" spc="50" dirty="0">
              <a:ln w="13500">
                <a:solidFill>
                  <a:schemeClr val="accent5">
                    <a:lumMod val="75000"/>
                    <a:alpha val="6500"/>
                  </a:schemeClr>
                </a:solidFill>
                <a:prstDash val="solid"/>
              </a:ln>
              <a:solidFill>
                <a:srgbClr val="003366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772816"/>
            <a:ext cx="6400800" cy="648072"/>
          </a:xfrm>
        </p:spPr>
        <p:txBody>
          <a:bodyPr/>
          <a:lstStyle/>
          <a:p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217793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>
            <a:normAutofit/>
          </a:bodyPr>
          <a:lstStyle/>
          <a:p>
            <a:endParaRPr lang="uk-UA" sz="4800" b="1" spc="50" dirty="0">
              <a:ln w="13500">
                <a:solidFill>
                  <a:schemeClr val="accent5">
                    <a:lumMod val="75000"/>
                    <a:alpha val="6500"/>
                  </a:schemeClr>
                </a:solidFill>
                <a:prstDash val="solid"/>
              </a:ln>
              <a:solidFill>
                <a:srgbClr val="003366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772816"/>
            <a:ext cx="6400800" cy="648072"/>
          </a:xfrm>
        </p:spPr>
        <p:txBody>
          <a:bodyPr/>
          <a:lstStyle/>
          <a:p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222901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450876766"/>
              </p:ext>
            </p:extLst>
          </p:nvPr>
        </p:nvGraphicFramePr>
        <p:xfrm>
          <a:off x="395536" y="620688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https://im1-tub-ua.yandex.net/i?id=90ae31dcf090c8df4ab0929e4cdc349b&amp;n=33&amp;h=215&amp;w=28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77" y="260648"/>
            <a:ext cx="301160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144" y="116632"/>
            <a:ext cx="2704486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3789040"/>
            <a:ext cx="3600399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100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002330523"/>
              </p:ext>
            </p:extLst>
          </p:nvPr>
        </p:nvGraphicFramePr>
        <p:xfrm>
          <a:off x="395536" y="620688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3172037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683" y="0"/>
            <a:ext cx="2664121" cy="198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3659066"/>
            <a:ext cx="3586181" cy="286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270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797877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/>
              <a:t>Діагра́ма</a:t>
            </a:r>
            <a:r>
              <a:rPr lang="vi-VN" dirty="0"/>
              <a:t> </a:t>
            </a:r>
            <a:r>
              <a:rPr lang="vi-VN" dirty="0" smtClean="0"/>
              <a:t>—</a:t>
            </a:r>
            <a:r>
              <a:rPr lang="uk-UA" dirty="0" smtClean="0"/>
              <a:t> </a:t>
            </a:r>
            <a:r>
              <a:rPr lang="vi-VN" dirty="0" smtClean="0"/>
              <a:t>графічне </a:t>
            </a:r>
            <a:r>
              <a:rPr lang="vi-VN" dirty="0"/>
              <a:t>зображення, що наочно у вигляді певних геометричних фігур показує співвідношення між різними величинами, які порівнюються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87" y="1721207"/>
            <a:ext cx="4469725" cy="2076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234" y="1709508"/>
            <a:ext cx="4219883" cy="2809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6016" y="4518564"/>
            <a:ext cx="862646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чого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використовують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діаграми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Поясніть, як будують кругову діаграму.</a:t>
            </a:r>
          </a:p>
          <a:p>
            <a:pPr algn="ctr"/>
            <a:r>
              <a:rPr lang="uk-U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Поясніть, як будують стовпчасту діаграму.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495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60" b="5517"/>
          <a:stretch/>
        </p:blipFill>
        <p:spPr bwMode="auto">
          <a:xfrm>
            <a:off x="755575" y="4221088"/>
            <a:ext cx="8253083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003869445"/>
              </p:ext>
            </p:extLst>
          </p:nvPr>
        </p:nvGraphicFramePr>
        <p:xfrm>
          <a:off x="755576" y="476672"/>
          <a:ext cx="770485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365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>
            <a:normAutofit/>
          </a:bodyPr>
          <a:lstStyle/>
          <a:p>
            <a:r>
              <a:rPr lang="uk-UA" sz="4800" b="1" spc="50" dirty="0" smtClean="0">
                <a:ln w="13500">
                  <a:solidFill>
                    <a:schemeClr val="accent5">
                      <a:lumMod val="75000"/>
                      <a:alpha val="6500"/>
                    </a:schemeClr>
                  </a:solidFill>
                  <a:prstDash val="solid"/>
                </a:ln>
                <a:solidFill>
                  <a:srgbClr val="003366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Діаграми і графіки</a:t>
            </a:r>
            <a:endParaRPr lang="uk-UA" sz="4800" b="1" spc="50" dirty="0">
              <a:ln w="13500">
                <a:solidFill>
                  <a:schemeClr val="accent5">
                    <a:lumMod val="75000"/>
                    <a:alpha val="6500"/>
                  </a:schemeClr>
                </a:solidFill>
                <a:prstDash val="solid"/>
              </a:ln>
              <a:solidFill>
                <a:srgbClr val="003366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772816"/>
            <a:ext cx="6400800" cy="648072"/>
          </a:xfrm>
        </p:spPr>
        <p:txBody>
          <a:bodyPr/>
          <a:lstStyle/>
          <a:p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402548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568830"/>
            <a:ext cx="8568952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10 лютого 1996 року </a:t>
            </a:r>
            <a:r>
              <a:rPr lang="ru-RU" sz="2000" dirty="0" err="1"/>
              <a:t>чемпіон</a:t>
            </a:r>
            <a:r>
              <a:rPr lang="ru-RU" sz="2000" dirty="0"/>
              <a:t> </a:t>
            </a:r>
            <a:r>
              <a:rPr lang="ru-RU" sz="2000" dirty="0" err="1"/>
              <a:t>світу</a:t>
            </a:r>
            <a:r>
              <a:rPr lang="ru-RU" sz="2000" dirty="0"/>
              <a:t> по шахах </a:t>
            </a:r>
            <a:r>
              <a:rPr lang="ru-RU" sz="2000" dirty="0" err="1"/>
              <a:t>Гаррі</a:t>
            </a:r>
            <a:r>
              <a:rPr lang="ru-RU" sz="2000" dirty="0"/>
              <a:t> Каспаров </a:t>
            </a:r>
            <a:endParaRPr lang="ru-RU" sz="2000" dirty="0" smtClean="0"/>
          </a:p>
          <a:p>
            <a:r>
              <a:rPr lang="ru-RU" sz="2000" dirty="0" err="1" smtClean="0"/>
              <a:t>був</a:t>
            </a:r>
            <a:r>
              <a:rPr lang="ru-RU" sz="2000" dirty="0" smtClean="0"/>
              <a:t> </a:t>
            </a:r>
            <a:r>
              <a:rPr lang="ru-RU" sz="2000" dirty="0" err="1"/>
              <a:t>обіграний</a:t>
            </a:r>
            <a:r>
              <a:rPr lang="ru-RU" sz="2000" dirty="0"/>
              <a:t> </a:t>
            </a:r>
            <a:r>
              <a:rPr lang="ru-RU" sz="2000" dirty="0" err="1"/>
              <a:t>комп'ютером</a:t>
            </a:r>
            <a:r>
              <a:rPr lang="ru-RU" sz="2000" dirty="0"/>
              <a:t> </a:t>
            </a:r>
            <a:r>
              <a:rPr lang="en-US" sz="2000" dirty="0"/>
              <a:t>Deep Blue</a:t>
            </a:r>
            <a:r>
              <a:rPr lang="en-US" sz="2000" dirty="0" smtClean="0"/>
              <a:t>.</a:t>
            </a:r>
            <a:endParaRPr lang="uk-UA" sz="2000" dirty="0" smtClean="0"/>
          </a:p>
          <a:p>
            <a:endParaRPr lang="uk-UA" sz="2000" dirty="0" smtClean="0"/>
          </a:p>
          <a:p>
            <a:pPr marL="2506663"/>
            <a:endParaRPr lang="uk-UA" sz="2000" dirty="0" smtClean="0"/>
          </a:p>
          <a:p>
            <a:pPr marL="2506663"/>
            <a:r>
              <a:rPr lang="en-US" sz="2000" dirty="0" smtClean="0"/>
              <a:t>11 </a:t>
            </a:r>
            <a:r>
              <a:rPr lang="ru-RU" sz="2000" dirty="0"/>
              <a:t>лютого 1927 року </a:t>
            </a:r>
            <a:r>
              <a:rPr lang="ru-RU" sz="2000" dirty="0" err="1"/>
              <a:t>народився</a:t>
            </a:r>
            <a:r>
              <a:rPr lang="ru-RU" sz="2000" dirty="0"/>
              <a:t> конструктор ЕОМ </a:t>
            </a:r>
            <a:r>
              <a:rPr lang="ru-RU" sz="2000" dirty="0" err="1"/>
              <a:t>академік</a:t>
            </a:r>
            <a:r>
              <a:rPr lang="ru-RU" sz="2000" dirty="0"/>
              <a:t> Всеволод Бурцев</a:t>
            </a:r>
            <a:r>
              <a:rPr lang="ru-RU" sz="2000" dirty="0" smtClean="0"/>
              <a:t>.</a:t>
            </a:r>
          </a:p>
          <a:p>
            <a:endParaRPr lang="uk-UA" sz="2000" dirty="0" smtClean="0"/>
          </a:p>
          <a:p>
            <a:endParaRPr lang="uk-UA" sz="2000" dirty="0"/>
          </a:p>
          <a:p>
            <a:endParaRPr lang="ru-RU" sz="2000" dirty="0"/>
          </a:p>
          <a:p>
            <a:r>
              <a:rPr lang="ru-RU" sz="2000" dirty="0" smtClean="0"/>
              <a:t>15 </a:t>
            </a:r>
            <a:r>
              <a:rPr lang="ru-RU" sz="2000" dirty="0"/>
              <a:t>лютого 1946 року </a:t>
            </a:r>
            <a:r>
              <a:rPr lang="ru-RU" sz="2000" dirty="0" err="1"/>
              <a:t>відбулася</a:t>
            </a:r>
            <a:r>
              <a:rPr lang="ru-RU" sz="2000" dirty="0"/>
              <a:t> </a:t>
            </a:r>
            <a:endParaRPr lang="ru-RU" sz="2000" dirty="0" smtClean="0"/>
          </a:p>
          <a:p>
            <a:r>
              <a:rPr lang="ru-RU" sz="2000" dirty="0" err="1" smtClean="0"/>
              <a:t>демонстрація</a:t>
            </a:r>
            <a:r>
              <a:rPr lang="ru-RU" sz="2000" dirty="0" smtClean="0"/>
              <a:t> </a:t>
            </a:r>
            <a:r>
              <a:rPr lang="ru-RU" sz="2000" dirty="0" err="1"/>
              <a:t>роботи</a:t>
            </a:r>
            <a:r>
              <a:rPr lang="ru-RU" sz="2000" dirty="0"/>
              <a:t> </a:t>
            </a:r>
            <a:r>
              <a:rPr lang="ru-RU" sz="2000" dirty="0" err="1"/>
              <a:t>машини</a:t>
            </a:r>
            <a:r>
              <a:rPr lang="ru-RU" sz="2000" dirty="0"/>
              <a:t> </a:t>
            </a:r>
            <a:r>
              <a:rPr lang="en-US" sz="2000" dirty="0"/>
              <a:t>ENIAC</a:t>
            </a:r>
            <a:r>
              <a:rPr lang="en-US" sz="2000" dirty="0" smtClean="0"/>
              <a:t>.</a:t>
            </a:r>
            <a:endParaRPr lang="uk-UA" sz="2000" dirty="0" smtClean="0"/>
          </a:p>
          <a:p>
            <a:endParaRPr lang="uk-UA" sz="2000" dirty="0" smtClean="0"/>
          </a:p>
          <a:p>
            <a:endParaRPr lang="uk-UA" sz="2000" dirty="0"/>
          </a:p>
          <a:p>
            <a:endParaRPr lang="en-US" sz="2000" dirty="0"/>
          </a:p>
          <a:p>
            <a:pPr marL="1887538"/>
            <a:r>
              <a:rPr lang="en-US" sz="2000" dirty="0"/>
              <a:t>15 </a:t>
            </a:r>
            <a:r>
              <a:rPr lang="ru-RU" sz="2000" dirty="0"/>
              <a:t>лютого 1934 року в </a:t>
            </a:r>
            <a:r>
              <a:rPr lang="ru-RU" sz="2000" dirty="0" err="1"/>
              <a:t>Цюріху</a:t>
            </a:r>
            <a:r>
              <a:rPr lang="ru-RU" sz="2000" dirty="0"/>
              <a:t> </a:t>
            </a:r>
            <a:r>
              <a:rPr lang="ru-RU" sz="2000" dirty="0" err="1"/>
              <a:t>народився</a:t>
            </a:r>
            <a:r>
              <a:rPr lang="ru-RU" sz="2000" dirty="0"/>
              <a:t> </a:t>
            </a:r>
            <a:r>
              <a:rPr lang="ru-RU" sz="2000" dirty="0" err="1"/>
              <a:t>Ніклаус</a:t>
            </a:r>
            <a:r>
              <a:rPr lang="ru-RU" sz="2000" dirty="0"/>
              <a:t> </a:t>
            </a:r>
            <a:r>
              <a:rPr lang="ru-RU" sz="2000" dirty="0" err="1"/>
              <a:t>Вірт</a:t>
            </a:r>
            <a:r>
              <a:rPr lang="ru-RU" sz="2000" dirty="0"/>
              <a:t>, </a:t>
            </a:r>
            <a:r>
              <a:rPr lang="ru-RU" sz="2000" dirty="0" smtClean="0"/>
              <a:t> </a:t>
            </a:r>
          </a:p>
          <a:p>
            <a:pPr marL="1887538"/>
            <a:r>
              <a:rPr lang="ru-RU" sz="2000" dirty="0" smtClean="0"/>
              <a:t>автор </a:t>
            </a:r>
            <a:r>
              <a:rPr lang="ru-RU" sz="2000" dirty="0" err="1" smtClean="0"/>
              <a:t>мови</a:t>
            </a:r>
            <a:r>
              <a:rPr lang="ru-RU" sz="2000" dirty="0" smtClean="0"/>
              <a:t> </a:t>
            </a:r>
            <a:r>
              <a:rPr lang="ru-RU" sz="2000" dirty="0" err="1" smtClean="0"/>
              <a:t>програмування</a:t>
            </a:r>
            <a:r>
              <a:rPr lang="ru-RU" sz="2000" dirty="0" smtClean="0"/>
              <a:t> </a:t>
            </a:r>
            <a:r>
              <a:rPr lang="en-US" sz="2000" dirty="0" smtClean="0"/>
              <a:t>Pascal</a:t>
            </a:r>
            <a:endParaRPr lang="uk-UA" sz="2000" dirty="0" smtClean="0"/>
          </a:p>
          <a:p>
            <a:endParaRPr lang="uk-UA" sz="2000" dirty="0" smtClean="0"/>
          </a:p>
          <a:p>
            <a:endParaRPr lang="uk-UA" sz="2000" dirty="0"/>
          </a:p>
          <a:p>
            <a:endParaRPr lang="uk-UA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16 </a:t>
            </a:r>
            <a:r>
              <a:rPr lang="ru-RU" sz="2000" dirty="0"/>
              <a:t>лютого 1995 року </a:t>
            </a:r>
            <a:r>
              <a:rPr lang="ru-RU" sz="2000" dirty="0" err="1"/>
              <a:t>був</a:t>
            </a:r>
            <a:r>
              <a:rPr lang="ru-RU" sz="2000" dirty="0"/>
              <a:t> </a:t>
            </a:r>
            <a:r>
              <a:rPr lang="ru-RU" sz="2000" dirty="0" err="1"/>
              <a:t>заарештований</a:t>
            </a:r>
            <a:r>
              <a:rPr lang="ru-RU" sz="2000" dirty="0"/>
              <a:t> </a:t>
            </a:r>
            <a:r>
              <a:rPr lang="ru-RU" sz="2000" dirty="0" err="1"/>
              <a:t>Кевін</a:t>
            </a:r>
            <a:r>
              <a:rPr lang="ru-RU" sz="2000" dirty="0"/>
              <a:t> </a:t>
            </a:r>
            <a:r>
              <a:rPr lang="ru-RU" sz="2000" dirty="0" err="1"/>
              <a:t>Митник</a:t>
            </a:r>
            <a:r>
              <a:rPr lang="ru-RU" sz="2000" dirty="0"/>
              <a:t>, </a:t>
            </a:r>
            <a:endParaRPr lang="ru-RU" sz="2000" dirty="0" smtClean="0"/>
          </a:p>
          <a:p>
            <a:r>
              <a:rPr lang="ru-RU" sz="2000" dirty="0" err="1" smtClean="0"/>
              <a:t>однин</a:t>
            </a:r>
            <a:r>
              <a:rPr lang="ru-RU" sz="2000" dirty="0" smtClean="0"/>
              <a:t> з </a:t>
            </a:r>
            <a:r>
              <a:rPr lang="ru-RU" sz="2000" dirty="0" err="1" smtClean="0"/>
              <a:t>найбільш</a:t>
            </a:r>
            <a:r>
              <a:rPr lang="ru-RU" sz="2000" dirty="0" smtClean="0"/>
              <a:t> </a:t>
            </a:r>
            <a:r>
              <a:rPr lang="ru-RU" sz="2000" dirty="0" err="1" smtClean="0"/>
              <a:t>небезпечних</a:t>
            </a:r>
            <a:r>
              <a:rPr lang="ru-RU" sz="2000" dirty="0" smtClean="0"/>
              <a:t> </a:t>
            </a:r>
            <a:r>
              <a:rPr lang="ru-RU" sz="2000" dirty="0" err="1" smtClean="0"/>
              <a:t>хакерів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2052" name="Picture 4" descr="http://xn--80aawbkjgiswr.xn--1-btbl6aqcj8hc.xn--p1ai/2004/08/250x347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14" y="4258969"/>
            <a:ext cx="1407509" cy="1953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691" y="233283"/>
            <a:ext cx="2051720" cy="1374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282" y="2492896"/>
            <a:ext cx="45720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6"/>
          <a:stretch/>
        </p:blipFill>
        <p:spPr bwMode="auto">
          <a:xfrm>
            <a:off x="179512" y="1283538"/>
            <a:ext cx="2435248" cy="165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5" r="16739"/>
          <a:stretch/>
        </p:blipFill>
        <p:spPr bwMode="auto">
          <a:xfrm>
            <a:off x="6626430" y="4707264"/>
            <a:ext cx="2418735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737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xcel шабло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265</TotalTime>
  <Words>431</Words>
  <Application>Microsoft Office PowerPoint</Application>
  <PresentationFormat>Экран (4:3)</PresentationFormat>
  <Paragraphs>131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Excel шаблон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Діаграми і графіки</vt:lpstr>
      <vt:lpstr>Презентация PowerPoint</vt:lpstr>
      <vt:lpstr>Пригадати все</vt:lpstr>
      <vt:lpstr>Презентация PowerPoint</vt:lpstr>
      <vt:lpstr>Пригадати все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Поверхнева діаграма </vt:lpstr>
      <vt:lpstr>Бульбашкова діаграма </vt:lpstr>
      <vt:lpstr>Презентация PowerPoint</vt:lpstr>
      <vt:lpstr>Презентация PowerPoint</vt:lpstr>
      <vt:lpstr>Презентация PowerPoint</vt:lpstr>
      <vt:lpstr>Властивості діаграм</vt:lpstr>
      <vt:lpstr>Редагування  діаграм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Діаграми і графіки</dc:title>
  <dc:creator>Сергей</dc:creator>
  <cp:lastModifiedBy>МАЙЯ</cp:lastModifiedBy>
  <cp:revision>20</cp:revision>
  <dcterms:created xsi:type="dcterms:W3CDTF">2017-02-11T13:48:15Z</dcterms:created>
  <dcterms:modified xsi:type="dcterms:W3CDTF">2019-12-28T18:01:24Z</dcterms:modified>
</cp:coreProperties>
</file>