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6" r:id="rId3"/>
    <p:sldId id="267" r:id="rId4"/>
    <p:sldId id="269" r:id="rId5"/>
    <p:sldId id="273" r:id="rId6"/>
    <p:sldId id="274" r:id="rId7"/>
    <p:sldId id="276" r:id="rId8"/>
    <p:sldId id="278" r:id="rId9"/>
    <p:sldId id="277" r:id="rId10"/>
    <p:sldId id="279" r:id="rId11"/>
    <p:sldId id="275" r:id="rId12"/>
    <p:sldId id="265" r:id="rId13"/>
    <p:sldId id="272" r:id="rId14"/>
    <p:sldId id="287" r:id="rId15"/>
    <p:sldId id="280" r:id="rId16"/>
    <p:sldId id="270" r:id="rId17"/>
    <p:sldId id="263" r:id="rId18"/>
    <p:sldId id="271" r:id="rId19"/>
    <p:sldId id="281" r:id="rId20"/>
    <p:sldId id="284" r:id="rId21"/>
    <p:sldId id="283" r:id="rId22"/>
    <p:sldId id="282" r:id="rId23"/>
    <p:sldId id="264" r:id="rId24"/>
    <p:sldId id="286" r:id="rId25"/>
    <p:sldId id="262" r:id="rId26"/>
    <p:sldId id="288" r:id="rId27"/>
    <p:sldId id="289" r:id="rId28"/>
    <p:sldId id="260" r:id="rId29"/>
  </p:sldIdLst>
  <p:sldSz cx="9144000" cy="5143500" type="screen16x9"/>
  <p:notesSz cx="6858000" cy="9144000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00FFCC"/>
    <a:srgbClr val="FF9999"/>
    <a:srgbClr val="9900FF"/>
    <a:srgbClr val="CC0099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>
        <p:scale>
          <a:sx n="63" d="100"/>
          <a:sy n="63" d="100"/>
        </p:scale>
        <p:origin x="-1362" y="-4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4B9B2E-2EAE-48C9-9AE4-1123530F99FE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uk-UA"/>
        </a:p>
      </dgm:t>
    </dgm:pt>
    <dgm:pt modelId="{E37E4133-A95F-4ED4-A444-67F937EBC4C1}">
      <dgm:prSet phldrT="[Текст]" custT="1"/>
      <dgm:spPr/>
      <dgm:t>
        <a:bodyPr/>
        <a:lstStyle/>
        <a:p>
          <a:r>
            <a:rPr lang="uk-UA" sz="2400" dirty="0" smtClean="0"/>
            <a:t>математика</a:t>
          </a:r>
          <a:endParaRPr lang="uk-UA" sz="2400" dirty="0"/>
        </a:p>
      </dgm:t>
    </dgm:pt>
    <dgm:pt modelId="{FA1C970E-32B7-4B77-9F7B-BD1261C269BD}" type="parTrans" cxnId="{CCE24F90-2464-4531-B7A6-8E1C2C9076D5}">
      <dgm:prSet/>
      <dgm:spPr/>
      <dgm:t>
        <a:bodyPr/>
        <a:lstStyle/>
        <a:p>
          <a:endParaRPr lang="uk-UA" sz="3600"/>
        </a:p>
      </dgm:t>
    </dgm:pt>
    <dgm:pt modelId="{18AB46A7-000B-478A-AF8F-C94D742C152B}" type="sibTrans" cxnId="{CCE24F90-2464-4531-B7A6-8E1C2C9076D5}">
      <dgm:prSet/>
      <dgm:spPr/>
      <dgm:t>
        <a:bodyPr/>
        <a:lstStyle/>
        <a:p>
          <a:endParaRPr lang="uk-UA" sz="3600"/>
        </a:p>
      </dgm:t>
    </dgm:pt>
    <dgm:pt modelId="{A101FE7C-BB81-430F-B342-7C37A926CEF5}">
      <dgm:prSet phldrT="[Текст]" custT="1"/>
      <dgm:spPr/>
      <dgm:t>
        <a:bodyPr/>
        <a:lstStyle/>
        <a:p>
          <a:r>
            <a:rPr lang="uk-UA" sz="2400" dirty="0" smtClean="0"/>
            <a:t>англійська</a:t>
          </a:r>
          <a:endParaRPr lang="uk-UA" sz="2400" dirty="0"/>
        </a:p>
      </dgm:t>
    </dgm:pt>
    <dgm:pt modelId="{A5F77DFB-4A58-498E-AC19-C12A4961F870}" type="parTrans" cxnId="{C5E321F5-87BD-429A-A39E-16C587767733}">
      <dgm:prSet/>
      <dgm:spPr/>
      <dgm:t>
        <a:bodyPr/>
        <a:lstStyle/>
        <a:p>
          <a:endParaRPr lang="uk-UA" sz="3600"/>
        </a:p>
      </dgm:t>
    </dgm:pt>
    <dgm:pt modelId="{455B8601-C48E-48A7-94E0-F05FCD746857}" type="sibTrans" cxnId="{C5E321F5-87BD-429A-A39E-16C587767733}">
      <dgm:prSet/>
      <dgm:spPr/>
      <dgm:t>
        <a:bodyPr/>
        <a:lstStyle/>
        <a:p>
          <a:endParaRPr lang="uk-UA" sz="3600"/>
        </a:p>
      </dgm:t>
    </dgm:pt>
    <dgm:pt modelId="{A03DBF02-2BA6-4097-9ECB-6D0A44D8CD6D}">
      <dgm:prSet phldrT="[Текст]" custT="1"/>
      <dgm:spPr/>
      <dgm:t>
        <a:bodyPr/>
        <a:lstStyle/>
        <a:p>
          <a:r>
            <a:rPr lang="uk-UA" sz="2400" dirty="0" smtClean="0"/>
            <a:t>німецька</a:t>
          </a:r>
          <a:endParaRPr lang="uk-UA" sz="2400" dirty="0"/>
        </a:p>
      </dgm:t>
    </dgm:pt>
    <dgm:pt modelId="{BDB53D54-AF59-45BB-AEE5-7627B7E7EB1A}" type="parTrans" cxnId="{5D069C95-4501-45E6-8AC0-5EC3A328E50E}">
      <dgm:prSet/>
      <dgm:spPr/>
      <dgm:t>
        <a:bodyPr/>
        <a:lstStyle/>
        <a:p>
          <a:endParaRPr lang="uk-UA" sz="3600"/>
        </a:p>
      </dgm:t>
    </dgm:pt>
    <dgm:pt modelId="{CF0E5811-B4BE-4F5D-B99A-DD491C943132}" type="sibTrans" cxnId="{5D069C95-4501-45E6-8AC0-5EC3A328E50E}">
      <dgm:prSet/>
      <dgm:spPr/>
      <dgm:t>
        <a:bodyPr/>
        <a:lstStyle/>
        <a:p>
          <a:endParaRPr lang="uk-UA" sz="3600"/>
        </a:p>
      </dgm:t>
    </dgm:pt>
    <dgm:pt modelId="{62BF5E1C-2BED-4322-BEA7-581EF4AD4746}">
      <dgm:prSet phldrT="[Текст]" custT="1"/>
      <dgm:spPr/>
      <dgm:t>
        <a:bodyPr/>
        <a:lstStyle/>
        <a:p>
          <a:r>
            <a:rPr lang="uk-UA" sz="2400" dirty="0" smtClean="0"/>
            <a:t>природо-знавство</a:t>
          </a:r>
          <a:endParaRPr lang="uk-UA" sz="2400" dirty="0"/>
        </a:p>
      </dgm:t>
    </dgm:pt>
    <dgm:pt modelId="{DBF24D6D-8EF6-43A8-80EA-30CA838C8B36}" type="parTrans" cxnId="{486025C5-5231-4AE2-BDC0-C60F7B6AC7F6}">
      <dgm:prSet/>
      <dgm:spPr/>
      <dgm:t>
        <a:bodyPr/>
        <a:lstStyle/>
        <a:p>
          <a:endParaRPr lang="uk-UA" sz="3600"/>
        </a:p>
      </dgm:t>
    </dgm:pt>
    <dgm:pt modelId="{88D73D6A-FAD1-4E59-A510-4FE810C94D47}" type="sibTrans" cxnId="{486025C5-5231-4AE2-BDC0-C60F7B6AC7F6}">
      <dgm:prSet/>
      <dgm:spPr/>
      <dgm:t>
        <a:bodyPr/>
        <a:lstStyle/>
        <a:p>
          <a:endParaRPr lang="uk-UA" sz="3600"/>
        </a:p>
      </dgm:t>
    </dgm:pt>
    <dgm:pt modelId="{4F349027-244A-435B-A7A0-9396A55CF641}">
      <dgm:prSet phldrT="[Текст]" custT="1"/>
      <dgm:spPr/>
      <dgm:t>
        <a:bodyPr/>
        <a:lstStyle/>
        <a:p>
          <a:r>
            <a:rPr lang="uk-UA" sz="2400" dirty="0" smtClean="0"/>
            <a:t>історія</a:t>
          </a:r>
          <a:endParaRPr lang="uk-UA" sz="2400" dirty="0"/>
        </a:p>
      </dgm:t>
    </dgm:pt>
    <dgm:pt modelId="{8397D7CF-1203-407A-A905-D945200CFC41}" type="parTrans" cxnId="{2435035A-380C-4927-8D84-3BAE68E55A48}">
      <dgm:prSet/>
      <dgm:spPr/>
      <dgm:t>
        <a:bodyPr/>
        <a:lstStyle/>
        <a:p>
          <a:endParaRPr lang="uk-UA" sz="3600"/>
        </a:p>
      </dgm:t>
    </dgm:pt>
    <dgm:pt modelId="{E69F791C-0DCC-4088-A9D3-C5734B93968A}" type="sibTrans" cxnId="{2435035A-380C-4927-8D84-3BAE68E55A48}">
      <dgm:prSet/>
      <dgm:spPr/>
      <dgm:t>
        <a:bodyPr/>
        <a:lstStyle/>
        <a:p>
          <a:endParaRPr lang="uk-UA" sz="3600"/>
        </a:p>
      </dgm:t>
    </dgm:pt>
    <dgm:pt modelId="{D7C6B63C-B9EC-4F4B-A6DD-652E1AAADC7F}">
      <dgm:prSet phldrT="[Текст]" custT="1"/>
      <dgm:spPr/>
      <dgm:t>
        <a:bodyPr/>
        <a:lstStyle/>
        <a:p>
          <a:r>
            <a:rPr lang="uk-UA" sz="2400" dirty="0" smtClean="0"/>
            <a:t>українська</a:t>
          </a:r>
          <a:endParaRPr lang="uk-UA" sz="2400" dirty="0"/>
        </a:p>
      </dgm:t>
    </dgm:pt>
    <dgm:pt modelId="{55983812-9FDD-4C5C-AA8D-BFB9475DF412}" type="sibTrans" cxnId="{0507DF9B-99FC-425F-B5D9-AAB35179B84C}">
      <dgm:prSet/>
      <dgm:spPr/>
      <dgm:t>
        <a:bodyPr/>
        <a:lstStyle/>
        <a:p>
          <a:endParaRPr lang="uk-UA" sz="3600"/>
        </a:p>
      </dgm:t>
    </dgm:pt>
    <dgm:pt modelId="{96FE4783-622B-40DA-984B-30C24C5F1391}" type="parTrans" cxnId="{0507DF9B-99FC-425F-B5D9-AAB35179B84C}">
      <dgm:prSet/>
      <dgm:spPr/>
      <dgm:t>
        <a:bodyPr/>
        <a:lstStyle/>
        <a:p>
          <a:endParaRPr lang="uk-UA" sz="3600"/>
        </a:p>
      </dgm:t>
    </dgm:pt>
    <dgm:pt modelId="{3A29EC43-4F0D-452F-8DAB-5D9EDBBC8E1E}">
      <dgm:prSet phldrT="[Текст]" custT="1"/>
      <dgm:spPr/>
      <dgm:t>
        <a:bodyPr/>
        <a:lstStyle/>
        <a:p>
          <a:r>
            <a:rPr lang="uk-UA" sz="2000" dirty="0" smtClean="0"/>
            <a:t>Інформатика</a:t>
          </a:r>
          <a:endParaRPr lang="uk-UA" sz="2000" dirty="0"/>
        </a:p>
      </dgm:t>
    </dgm:pt>
    <dgm:pt modelId="{2F576BFE-CA69-461F-B4AA-16EC49988BF5}" type="parTrans" cxnId="{59A13EC4-5E36-44C6-855B-FB54C5EE11B9}">
      <dgm:prSet/>
      <dgm:spPr/>
      <dgm:t>
        <a:bodyPr/>
        <a:lstStyle/>
        <a:p>
          <a:endParaRPr lang="uk-UA" sz="3600"/>
        </a:p>
      </dgm:t>
    </dgm:pt>
    <dgm:pt modelId="{EB80F012-8A66-4AC8-A6AD-B2195D758C1D}" type="sibTrans" cxnId="{59A13EC4-5E36-44C6-855B-FB54C5EE11B9}">
      <dgm:prSet/>
      <dgm:spPr/>
      <dgm:t>
        <a:bodyPr/>
        <a:lstStyle/>
        <a:p>
          <a:endParaRPr lang="uk-UA" sz="3600"/>
        </a:p>
      </dgm:t>
    </dgm:pt>
    <dgm:pt modelId="{8C8CA4FC-B180-44EE-B2B1-935BDACC9152}">
      <dgm:prSet phldrT="[Текст]" custT="1"/>
      <dgm:spPr/>
      <dgm:t>
        <a:bodyPr/>
        <a:lstStyle/>
        <a:p>
          <a:r>
            <a:rPr lang="uk-UA" sz="2400" dirty="0" smtClean="0"/>
            <a:t>Мистецтво</a:t>
          </a:r>
          <a:endParaRPr lang="uk-UA" sz="2400" dirty="0"/>
        </a:p>
      </dgm:t>
    </dgm:pt>
    <dgm:pt modelId="{69035318-51C9-481B-ABCA-F97A12D7F045}" type="parTrans" cxnId="{FEB99685-2055-4370-B6F2-CAA6AE57B58E}">
      <dgm:prSet/>
      <dgm:spPr/>
      <dgm:t>
        <a:bodyPr/>
        <a:lstStyle/>
        <a:p>
          <a:endParaRPr lang="uk-UA" sz="3600"/>
        </a:p>
      </dgm:t>
    </dgm:pt>
    <dgm:pt modelId="{F2CC971D-944D-420B-BAB6-F37F54617479}" type="sibTrans" cxnId="{FEB99685-2055-4370-B6F2-CAA6AE57B58E}">
      <dgm:prSet/>
      <dgm:spPr/>
      <dgm:t>
        <a:bodyPr/>
        <a:lstStyle/>
        <a:p>
          <a:endParaRPr lang="uk-UA" sz="3600"/>
        </a:p>
      </dgm:t>
    </dgm:pt>
    <dgm:pt modelId="{E13B2AF7-122C-4582-BCF5-195FF096307B}">
      <dgm:prSet phldrT="[Текст]" custT="1"/>
      <dgm:spPr/>
      <dgm:t>
        <a:bodyPr/>
        <a:lstStyle/>
        <a:p>
          <a:r>
            <a:rPr lang="uk-UA" sz="2400" dirty="0" smtClean="0"/>
            <a:t>Та інші …</a:t>
          </a:r>
          <a:endParaRPr lang="uk-UA" sz="2400" dirty="0"/>
        </a:p>
      </dgm:t>
    </dgm:pt>
    <dgm:pt modelId="{F16202CE-0FD9-4822-9FD5-8F8AC3D85B2F}" type="parTrans" cxnId="{21834BB9-374A-4B63-BE74-372D51BCE1AA}">
      <dgm:prSet/>
      <dgm:spPr/>
      <dgm:t>
        <a:bodyPr/>
        <a:lstStyle/>
        <a:p>
          <a:endParaRPr lang="uk-UA" sz="3600"/>
        </a:p>
      </dgm:t>
    </dgm:pt>
    <dgm:pt modelId="{A3BEE242-0AF3-4D66-89EE-1C9593B7DB5E}" type="sibTrans" cxnId="{21834BB9-374A-4B63-BE74-372D51BCE1AA}">
      <dgm:prSet/>
      <dgm:spPr/>
      <dgm:t>
        <a:bodyPr/>
        <a:lstStyle/>
        <a:p>
          <a:endParaRPr lang="uk-UA" sz="3600"/>
        </a:p>
      </dgm:t>
    </dgm:pt>
    <dgm:pt modelId="{78FA3384-9C83-4B64-9667-50E97D0FBE34}" type="pres">
      <dgm:prSet presAssocID="{694B9B2E-2EAE-48C9-9AE4-1123530F99F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643DE10-7BA6-427B-8984-3E6545AC7324}" type="pres">
      <dgm:prSet presAssocID="{E37E4133-A95F-4ED4-A444-67F937EBC4C1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3DA9127-21CE-4F92-8B9C-B83F2004D1B8}" type="pres">
      <dgm:prSet presAssocID="{18AB46A7-000B-478A-AF8F-C94D742C152B}" presName="sibTrans" presStyleCnt="0"/>
      <dgm:spPr/>
    </dgm:pt>
    <dgm:pt modelId="{F015CF9D-CCB1-49E8-BA24-D44391DB36B6}" type="pres">
      <dgm:prSet presAssocID="{D7C6B63C-B9EC-4F4B-A6DD-652E1AAADC7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9239DDF-5DF7-44F1-AE57-101654C7437C}" type="pres">
      <dgm:prSet presAssocID="{55983812-9FDD-4C5C-AA8D-BFB9475DF412}" presName="sibTrans" presStyleCnt="0"/>
      <dgm:spPr/>
    </dgm:pt>
    <dgm:pt modelId="{6A3D0FA5-C88F-4108-B610-90AAC9DCD096}" type="pres">
      <dgm:prSet presAssocID="{A101FE7C-BB81-430F-B342-7C37A926CEF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7CA30C0-85AC-48F2-BA42-4139D2CDC2C1}" type="pres">
      <dgm:prSet presAssocID="{455B8601-C48E-48A7-94E0-F05FCD746857}" presName="sibTrans" presStyleCnt="0"/>
      <dgm:spPr/>
    </dgm:pt>
    <dgm:pt modelId="{A08E1698-191E-4DC5-BC01-A27841A29E52}" type="pres">
      <dgm:prSet presAssocID="{A03DBF02-2BA6-4097-9ECB-6D0A44D8CD6D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D6C7555-654B-4A55-9E15-6E441F2C8CB2}" type="pres">
      <dgm:prSet presAssocID="{CF0E5811-B4BE-4F5D-B99A-DD491C943132}" presName="sibTrans" presStyleCnt="0"/>
      <dgm:spPr/>
    </dgm:pt>
    <dgm:pt modelId="{DBD1B817-D1B0-47BD-ACE2-B0BD4B909A87}" type="pres">
      <dgm:prSet presAssocID="{62BF5E1C-2BED-4322-BEA7-581EF4AD4746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F709499-C100-45CC-8018-169B6C76D024}" type="pres">
      <dgm:prSet presAssocID="{88D73D6A-FAD1-4E59-A510-4FE810C94D47}" presName="sibTrans" presStyleCnt="0"/>
      <dgm:spPr/>
    </dgm:pt>
    <dgm:pt modelId="{DC327EA8-3C9D-4275-BA00-2D3BA7325636}" type="pres">
      <dgm:prSet presAssocID="{4F349027-244A-435B-A7A0-9396A55CF64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2B29AD-6D82-4A3B-B7DD-361D260FF918}" type="pres">
      <dgm:prSet presAssocID="{E69F791C-0DCC-4088-A9D3-C5734B93968A}" presName="sibTrans" presStyleCnt="0"/>
      <dgm:spPr/>
    </dgm:pt>
    <dgm:pt modelId="{152ECAAC-6645-475D-8A1E-7FBE844B0A66}" type="pres">
      <dgm:prSet presAssocID="{3A29EC43-4F0D-452F-8DAB-5D9EDBBC8E1E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7A36CCB-CEA8-405E-A399-04DA19D8D25D}" type="pres">
      <dgm:prSet presAssocID="{EB80F012-8A66-4AC8-A6AD-B2195D758C1D}" presName="sibTrans" presStyleCnt="0"/>
      <dgm:spPr/>
    </dgm:pt>
    <dgm:pt modelId="{812FF574-60E8-4FE1-8E4F-CFB1EC6709CB}" type="pres">
      <dgm:prSet presAssocID="{8C8CA4FC-B180-44EE-B2B1-935BDACC9152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344D03B-596F-4EB2-A1C9-5853CD9EFE24}" type="pres">
      <dgm:prSet presAssocID="{F2CC971D-944D-420B-BAB6-F37F54617479}" presName="sibTrans" presStyleCnt="0"/>
      <dgm:spPr/>
    </dgm:pt>
    <dgm:pt modelId="{EF3001FB-FE64-46C4-9268-DD28EF5946EA}" type="pres">
      <dgm:prSet presAssocID="{E13B2AF7-122C-4582-BCF5-195FF096307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EB99685-2055-4370-B6F2-CAA6AE57B58E}" srcId="{694B9B2E-2EAE-48C9-9AE4-1123530F99FE}" destId="{8C8CA4FC-B180-44EE-B2B1-935BDACC9152}" srcOrd="7" destOrd="0" parTransId="{69035318-51C9-481B-ABCA-F97A12D7F045}" sibTransId="{F2CC971D-944D-420B-BAB6-F37F54617479}"/>
    <dgm:cxn modelId="{59A13EC4-5E36-44C6-855B-FB54C5EE11B9}" srcId="{694B9B2E-2EAE-48C9-9AE4-1123530F99FE}" destId="{3A29EC43-4F0D-452F-8DAB-5D9EDBBC8E1E}" srcOrd="6" destOrd="0" parTransId="{2F576BFE-CA69-461F-B4AA-16EC49988BF5}" sibTransId="{EB80F012-8A66-4AC8-A6AD-B2195D758C1D}"/>
    <dgm:cxn modelId="{2435035A-380C-4927-8D84-3BAE68E55A48}" srcId="{694B9B2E-2EAE-48C9-9AE4-1123530F99FE}" destId="{4F349027-244A-435B-A7A0-9396A55CF641}" srcOrd="5" destOrd="0" parTransId="{8397D7CF-1203-407A-A905-D945200CFC41}" sibTransId="{E69F791C-0DCC-4088-A9D3-C5734B93968A}"/>
    <dgm:cxn modelId="{C1F7C8E9-4C02-4B78-8FF1-64ABA44CC012}" type="presOf" srcId="{3A29EC43-4F0D-452F-8DAB-5D9EDBBC8E1E}" destId="{152ECAAC-6645-475D-8A1E-7FBE844B0A66}" srcOrd="0" destOrd="0" presId="urn:microsoft.com/office/officeart/2005/8/layout/default"/>
    <dgm:cxn modelId="{5F048624-C985-4406-9724-102A35AFCA31}" type="presOf" srcId="{694B9B2E-2EAE-48C9-9AE4-1123530F99FE}" destId="{78FA3384-9C83-4B64-9667-50E97D0FBE34}" srcOrd="0" destOrd="0" presId="urn:microsoft.com/office/officeart/2005/8/layout/default"/>
    <dgm:cxn modelId="{979BD986-2EAE-4692-8F1E-04BB1E119D66}" type="presOf" srcId="{A101FE7C-BB81-430F-B342-7C37A926CEF5}" destId="{6A3D0FA5-C88F-4108-B610-90AAC9DCD096}" srcOrd="0" destOrd="0" presId="urn:microsoft.com/office/officeart/2005/8/layout/default"/>
    <dgm:cxn modelId="{F54685C7-2586-43B1-AFEB-D681AB9FC66A}" type="presOf" srcId="{62BF5E1C-2BED-4322-BEA7-581EF4AD4746}" destId="{DBD1B817-D1B0-47BD-ACE2-B0BD4B909A87}" srcOrd="0" destOrd="0" presId="urn:microsoft.com/office/officeart/2005/8/layout/default"/>
    <dgm:cxn modelId="{2F5B9D80-2D88-48F0-BF12-962E6D8D933C}" type="presOf" srcId="{4F349027-244A-435B-A7A0-9396A55CF641}" destId="{DC327EA8-3C9D-4275-BA00-2D3BA7325636}" srcOrd="0" destOrd="0" presId="urn:microsoft.com/office/officeart/2005/8/layout/default"/>
    <dgm:cxn modelId="{486025C5-5231-4AE2-BDC0-C60F7B6AC7F6}" srcId="{694B9B2E-2EAE-48C9-9AE4-1123530F99FE}" destId="{62BF5E1C-2BED-4322-BEA7-581EF4AD4746}" srcOrd="4" destOrd="0" parTransId="{DBF24D6D-8EF6-43A8-80EA-30CA838C8B36}" sibTransId="{88D73D6A-FAD1-4E59-A510-4FE810C94D47}"/>
    <dgm:cxn modelId="{5D069C95-4501-45E6-8AC0-5EC3A328E50E}" srcId="{694B9B2E-2EAE-48C9-9AE4-1123530F99FE}" destId="{A03DBF02-2BA6-4097-9ECB-6D0A44D8CD6D}" srcOrd="3" destOrd="0" parTransId="{BDB53D54-AF59-45BB-AEE5-7627B7E7EB1A}" sibTransId="{CF0E5811-B4BE-4F5D-B99A-DD491C943132}"/>
    <dgm:cxn modelId="{24BF163D-7B51-4687-B1C1-46113218D927}" type="presOf" srcId="{E37E4133-A95F-4ED4-A444-67F937EBC4C1}" destId="{E643DE10-7BA6-427B-8984-3E6545AC7324}" srcOrd="0" destOrd="0" presId="urn:microsoft.com/office/officeart/2005/8/layout/default"/>
    <dgm:cxn modelId="{C5E321F5-87BD-429A-A39E-16C587767733}" srcId="{694B9B2E-2EAE-48C9-9AE4-1123530F99FE}" destId="{A101FE7C-BB81-430F-B342-7C37A926CEF5}" srcOrd="2" destOrd="0" parTransId="{A5F77DFB-4A58-498E-AC19-C12A4961F870}" sibTransId="{455B8601-C48E-48A7-94E0-F05FCD746857}"/>
    <dgm:cxn modelId="{D55C5197-CC52-4939-A682-B3B11D4ADCD3}" type="presOf" srcId="{E13B2AF7-122C-4582-BCF5-195FF096307B}" destId="{EF3001FB-FE64-46C4-9268-DD28EF5946EA}" srcOrd="0" destOrd="0" presId="urn:microsoft.com/office/officeart/2005/8/layout/default"/>
    <dgm:cxn modelId="{4D1A7DEB-2E1B-4206-8E1C-28D0C4E4622C}" type="presOf" srcId="{8C8CA4FC-B180-44EE-B2B1-935BDACC9152}" destId="{812FF574-60E8-4FE1-8E4F-CFB1EC6709CB}" srcOrd="0" destOrd="0" presId="urn:microsoft.com/office/officeart/2005/8/layout/default"/>
    <dgm:cxn modelId="{CCE24F90-2464-4531-B7A6-8E1C2C9076D5}" srcId="{694B9B2E-2EAE-48C9-9AE4-1123530F99FE}" destId="{E37E4133-A95F-4ED4-A444-67F937EBC4C1}" srcOrd="0" destOrd="0" parTransId="{FA1C970E-32B7-4B77-9F7B-BD1261C269BD}" sibTransId="{18AB46A7-000B-478A-AF8F-C94D742C152B}"/>
    <dgm:cxn modelId="{FE631D5C-0C1E-4EA5-A01D-01ABC885FD77}" type="presOf" srcId="{A03DBF02-2BA6-4097-9ECB-6D0A44D8CD6D}" destId="{A08E1698-191E-4DC5-BC01-A27841A29E52}" srcOrd="0" destOrd="0" presId="urn:microsoft.com/office/officeart/2005/8/layout/default"/>
    <dgm:cxn modelId="{962557BA-2E90-4036-8413-0902593DD0F3}" type="presOf" srcId="{D7C6B63C-B9EC-4F4B-A6DD-652E1AAADC7F}" destId="{F015CF9D-CCB1-49E8-BA24-D44391DB36B6}" srcOrd="0" destOrd="0" presId="urn:microsoft.com/office/officeart/2005/8/layout/default"/>
    <dgm:cxn modelId="{21834BB9-374A-4B63-BE74-372D51BCE1AA}" srcId="{694B9B2E-2EAE-48C9-9AE4-1123530F99FE}" destId="{E13B2AF7-122C-4582-BCF5-195FF096307B}" srcOrd="8" destOrd="0" parTransId="{F16202CE-0FD9-4822-9FD5-8F8AC3D85B2F}" sibTransId="{A3BEE242-0AF3-4D66-89EE-1C9593B7DB5E}"/>
    <dgm:cxn modelId="{0507DF9B-99FC-425F-B5D9-AAB35179B84C}" srcId="{694B9B2E-2EAE-48C9-9AE4-1123530F99FE}" destId="{D7C6B63C-B9EC-4F4B-A6DD-652E1AAADC7F}" srcOrd="1" destOrd="0" parTransId="{96FE4783-622B-40DA-984B-30C24C5F1391}" sibTransId="{55983812-9FDD-4C5C-AA8D-BFB9475DF412}"/>
    <dgm:cxn modelId="{1F3E3106-3487-4190-9353-B193A7B6B586}" type="presParOf" srcId="{78FA3384-9C83-4B64-9667-50E97D0FBE34}" destId="{E643DE10-7BA6-427B-8984-3E6545AC7324}" srcOrd="0" destOrd="0" presId="urn:microsoft.com/office/officeart/2005/8/layout/default"/>
    <dgm:cxn modelId="{90F007DC-08F2-464B-AE59-C4432F1D4CBC}" type="presParOf" srcId="{78FA3384-9C83-4B64-9667-50E97D0FBE34}" destId="{E3DA9127-21CE-4F92-8B9C-B83F2004D1B8}" srcOrd="1" destOrd="0" presId="urn:microsoft.com/office/officeart/2005/8/layout/default"/>
    <dgm:cxn modelId="{FD098E29-396D-4D5B-BEF6-287636DBC6FE}" type="presParOf" srcId="{78FA3384-9C83-4B64-9667-50E97D0FBE34}" destId="{F015CF9D-CCB1-49E8-BA24-D44391DB36B6}" srcOrd="2" destOrd="0" presId="urn:microsoft.com/office/officeart/2005/8/layout/default"/>
    <dgm:cxn modelId="{54CD7DD5-E530-4030-AE05-2E6634CC9AB6}" type="presParOf" srcId="{78FA3384-9C83-4B64-9667-50E97D0FBE34}" destId="{79239DDF-5DF7-44F1-AE57-101654C7437C}" srcOrd="3" destOrd="0" presId="urn:microsoft.com/office/officeart/2005/8/layout/default"/>
    <dgm:cxn modelId="{04D34EC1-1E0F-4D82-B5A7-D08FB6F01C25}" type="presParOf" srcId="{78FA3384-9C83-4B64-9667-50E97D0FBE34}" destId="{6A3D0FA5-C88F-4108-B610-90AAC9DCD096}" srcOrd="4" destOrd="0" presId="urn:microsoft.com/office/officeart/2005/8/layout/default"/>
    <dgm:cxn modelId="{66F4A3FA-8E29-4D1E-920C-4C0A3D7387FE}" type="presParOf" srcId="{78FA3384-9C83-4B64-9667-50E97D0FBE34}" destId="{E7CA30C0-85AC-48F2-BA42-4139D2CDC2C1}" srcOrd="5" destOrd="0" presId="urn:microsoft.com/office/officeart/2005/8/layout/default"/>
    <dgm:cxn modelId="{900CAC8E-1F9F-4DF5-B140-57D7FB5A5D4E}" type="presParOf" srcId="{78FA3384-9C83-4B64-9667-50E97D0FBE34}" destId="{A08E1698-191E-4DC5-BC01-A27841A29E52}" srcOrd="6" destOrd="0" presId="urn:microsoft.com/office/officeart/2005/8/layout/default"/>
    <dgm:cxn modelId="{B2349ABC-44D6-4DAF-B291-412CA5AB0973}" type="presParOf" srcId="{78FA3384-9C83-4B64-9667-50E97D0FBE34}" destId="{FD6C7555-654B-4A55-9E15-6E441F2C8CB2}" srcOrd="7" destOrd="0" presId="urn:microsoft.com/office/officeart/2005/8/layout/default"/>
    <dgm:cxn modelId="{111F5239-E414-49D5-9B8F-524863272C76}" type="presParOf" srcId="{78FA3384-9C83-4B64-9667-50E97D0FBE34}" destId="{DBD1B817-D1B0-47BD-ACE2-B0BD4B909A87}" srcOrd="8" destOrd="0" presId="urn:microsoft.com/office/officeart/2005/8/layout/default"/>
    <dgm:cxn modelId="{BAE76A6A-98CC-4382-8B42-5DC26764E9AC}" type="presParOf" srcId="{78FA3384-9C83-4B64-9667-50E97D0FBE34}" destId="{EF709499-C100-45CC-8018-169B6C76D024}" srcOrd="9" destOrd="0" presId="urn:microsoft.com/office/officeart/2005/8/layout/default"/>
    <dgm:cxn modelId="{B6F2FCE0-F38E-4F43-97FE-646BC874F2FC}" type="presParOf" srcId="{78FA3384-9C83-4B64-9667-50E97D0FBE34}" destId="{DC327EA8-3C9D-4275-BA00-2D3BA7325636}" srcOrd="10" destOrd="0" presId="urn:microsoft.com/office/officeart/2005/8/layout/default"/>
    <dgm:cxn modelId="{AF21DF9C-5ADB-4DD1-BF4F-C872F9BFC421}" type="presParOf" srcId="{78FA3384-9C83-4B64-9667-50E97D0FBE34}" destId="{872B29AD-6D82-4A3B-B7DD-361D260FF918}" srcOrd="11" destOrd="0" presId="urn:microsoft.com/office/officeart/2005/8/layout/default"/>
    <dgm:cxn modelId="{495478DD-DFF1-43D3-AC44-BD4BE42F3971}" type="presParOf" srcId="{78FA3384-9C83-4B64-9667-50E97D0FBE34}" destId="{152ECAAC-6645-475D-8A1E-7FBE844B0A66}" srcOrd="12" destOrd="0" presId="urn:microsoft.com/office/officeart/2005/8/layout/default"/>
    <dgm:cxn modelId="{3AD04FB6-277B-487C-80A1-064C2D0C223E}" type="presParOf" srcId="{78FA3384-9C83-4B64-9667-50E97D0FBE34}" destId="{E7A36CCB-CEA8-405E-A399-04DA19D8D25D}" srcOrd="13" destOrd="0" presId="urn:microsoft.com/office/officeart/2005/8/layout/default"/>
    <dgm:cxn modelId="{5DAE5CE3-B0A5-4A46-971E-F8942DC99453}" type="presParOf" srcId="{78FA3384-9C83-4B64-9667-50E97D0FBE34}" destId="{812FF574-60E8-4FE1-8E4F-CFB1EC6709CB}" srcOrd="14" destOrd="0" presId="urn:microsoft.com/office/officeart/2005/8/layout/default"/>
    <dgm:cxn modelId="{7E93BBD6-F489-41E3-8872-7A8E07DEC455}" type="presParOf" srcId="{78FA3384-9C83-4B64-9667-50E97D0FBE34}" destId="{9344D03B-596F-4EB2-A1C9-5853CD9EFE24}" srcOrd="15" destOrd="0" presId="urn:microsoft.com/office/officeart/2005/8/layout/default"/>
    <dgm:cxn modelId="{2659433D-54F3-454E-BFAC-4338C9C7D8C5}" type="presParOf" srcId="{78FA3384-9C83-4B64-9667-50E97D0FBE34}" destId="{EF3001FB-FE64-46C4-9268-DD28EF5946E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3DE10-7BA6-427B-8984-3E6545AC7324}">
      <dsp:nvSpPr>
        <dsp:cNvPr id="0" name=""/>
        <dsp:cNvSpPr/>
      </dsp:nvSpPr>
      <dsp:spPr>
        <a:xfrm>
          <a:off x="769549" y="102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математика</a:t>
          </a:r>
          <a:endParaRPr lang="uk-UA" sz="2400" kern="1200" dirty="0"/>
        </a:p>
      </dsp:txBody>
      <dsp:txXfrm>
        <a:off x="769549" y="1021"/>
        <a:ext cx="1799178" cy="1079507"/>
      </dsp:txXfrm>
    </dsp:sp>
    <dsp:sp modelId="{F015CF9D-CCB1-49E8-BA24-D44391DB36B6}">
      <dsp:nvSpPr>
        <dsp:cNvPr id="0" name=""/>
        <dsp:cNvSpPr/>
      </dsp:nvSpPr>
      <dsp:spPr>
        <a:xfrm>
          <a:off x="2748646" y="102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українська</a:t>
          </a:r>
          <a:endParaRPr lang="uk-UA" sz="2400" kern="1200" dirty="0"/>
        </a:p>
      </dsp:txBody>
      <dsp:txXfrm>
        <a:off x="2748646" y="1021"/>
        <a:ext cx="1799178" cy="1079507"/>
      </dsp:txXfrm>
    </dsp:sp>
    <dsp:sp modelId="{6A3D0FA5-C88F-4108-B610-90AAC9DCD096}">
      <dsp:nvSpPr>
        <dsp:cNvPr id="0" name=""/>
        <dsp:cNvSpPr/>
      </dsp:nvSpPr>
      <dsp:spPr>
        <a:xfrm>
          <a:off x="4727743" y="102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англійська</a:t>
          </a:r>
          <a:endParaRPr lang="uk-UA" sz="2400" kern="1200" dirty="0"/>
        </a:p>
      </dsp:txBody>
      <dsp:txXfrm>
        <a:off x="4727743" y="1021"/>
        <a:ext cx="1799178" cy="1079507"/>
      </dsp:txXfrm>
    </dsp:sp>
    <dsp:sp modelId="{A08E1698-191E-4DC5-BC01-A27841A29E52}">
      <dsp:nvSpPr>
        <dsp:cNvPr id="0" name=""/>
        <dsp:cNvSpPr/>
      </dsp:nvSpPr>
      <dsp:spPr>
        <a:xfrm>
          <a:off x="769549" y="1260446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німецька</a:t>
          </a:r>
          <a:endParaRPr lang="uk-UA" sz="2400" kern="1200" dirty="0"/>
        </a:p>
      </dsp:txBody>
      <dsp:txXfrm>
        <a:off x="769549" y="1260446"/>
        <a:ext cx="1799178" cy="1079507"/>
      </dsp:txXfrm>
    </dsp:sp>
    <dsp:sp modelId="{DBD1B817-D1B0-47BD-ACE2-B0BD4B909A87}">
      <dsp:nvSpPr>
        <dsp:cNvPr id="0" name=""/>
        <dsp:cNvSpPr/>
      </dsp:nvSpPr>
      <dsp:spPr>
        <a:xfrm>
          <a:off x="2748646" y="1260446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природо-знавство</a:t>
          </a:r>
          <a:endParaRPr lang="uk-UA" sz="2400" kern="1200" dirty="0"/>
        </a:p>
      </dsp:txBody>
      <dsp:txXfrm>
        <a:off x="2748646" y="1260446"/>
        <a:ext cx="1799178" cy="1079507"/>
      </dsp:txXfrm>
    </dsp:sp>
    <dsp:sp modelId="{DC327EA8-3C9D-4275-BA00-2D3BA7325636}">
      <dsp:nvSpPr>
        <dsp:cNvPr id="0" name=""/>
        <dsp:cNvSpPr/>
      </dsp:nvSpPr>
      <dsp:spPr>
        <a:xfrm>
          <a:off x="4727743" y="1260446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історія</a:t>
          </a:r>
          <a:endParaRPr lang="uk-UA" sz="2400" kern="1200" dirty="0"/>
        </a:p>
      </dsp:txBody>
      <dsp:txXfrm>
        <a:off x="4727743" y="1260446"/>
        <a:ext cx="1799178" cy="1079507"/>
      </dsp:txXfrm>
    </dsp:sp>
    <dsp:sp modelId="{152ECAAC-6645-475D-8A1E-7FBE844B0A66}">
      <dsp:nvSpPr>
        <dsp:cNvPr id="0" name=""/>
        <dsp:cNvSpPr/>
      </dsp:nvSpPr>
      <dsp:spPr>
        <a:xfrm>
          <a:off x="769549" y="251987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Інформатика</a:t>
          </a:r>
          <a:endParaRPr lang="uk-UA" sz="2000" kern="1200" dirty="0"/>
        </a:p>
      </dsp:txBody>
      <dsp:txXfrm>
        <a:off x="769549" y="2519871"/>
        <a:ext cx="1799178" cy="1079507"/>
      </dsp:txXfrm>
    </dsp:sp>
    <dsp:sp modelId="{812FF574-60E8-4FE1-8E4F-CFB1EC6709CB}">
      <dsp:nvSpPr>
        <dsp:cNvPr id="0" name=""/>
        <dsp:cNvSpPr/>
      </dsp:nvSpPr>
      <dsp:spPr>
        <a:xfrm>
          <a:off x="2748646" y="251987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Мистецтво</a:t>
          </a:r>
          <a:endParaRPr lang="uk-UA" sz="2400" kern="1200" dirty="0"/>
        </a:p>
      </dsp:txBody>
      <dsp:txXfrm>
        <a:off x="2748646" y="2519871"/>
        <a:ext cx="1799178" cy="1079507"/>
      </dsp:txXfrm>
    </dsp:sp>
    <dsp:sp modelId="{EF3001FB-FE64-46C4-9268-DD28EF5946EA}">
      <dsp:nvSpPr>
        <dsp:cNvPr id="0" name=""/>
        <dsp:cNvSpPr/>
      </dsp:nvSpPr>
      <dsp:spPr>
        <a:xfrm>
          <a:off x="4727743" y="2519871"/>
          <a:ext cx="1799178" cy="10795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Та інші …</a:t>
          </a:r>
          <a:endParaRPr lang="uk-UA" sz="2400" kern="1200" dirty="0"/>
        </a:p>
      </dsp:txBody>
      <dsp:txXfrm>
        <a:off x="4727743" y="2519871"/>
        <a:ext cx="1799178" cy="1079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A1C28-0259-4485-BBB4-6D4071031335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09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1527127"/>
            <a:ext cx="3960440" cy="1854713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890195"/>
            <a:ext cx="2133600" cy="273844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890195"/>
            <a:ext cx="2895600" cy="273844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890195"/>
            <a:ext cx="2133600" cy="273844"/>
          </a:xfrm>
        </p:spPr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48815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475657" y="171126"/>
            <a:ext cx="7655145" cy="863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79512" y="1599642"/>
            <a:ext cx="8784976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707655"/>
            <a:ext cx="4320480" cy="3070436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715560"/>
            <a:ext cx="4320480" cy="3070436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3305176"/>
            <a:ext cx="5722913" cy="1021556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0" y="2180035"/>
            <a:ext cx="5722913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37624"/>
            <a:ext cx="4176464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917446"/>
            <a:ext cx="4176464" cy="2963466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450720"/>
            <a:ext cx="4248472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1930542"/>
            <a:ext cx="4248472" cy="2963466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1" y="4808172"/>
            <a:ext cx="1215489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4767263"/>
            <a:ext cx="1649592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1" y="4767263"/>
            <a:ext cx="1215489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85216"/>
            <a:ext cx="3008313" cy="691109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437625"/>
            <a:ext cx="5111750" cy="3265010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171126"/>
            <a:ext cx="7655145" cy="863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599642"/>
            <a:ext cx="8784976" cy="30243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89019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890195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890195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34391"/>
            <a:ext cx="757762" cy="56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heelofnames.com/uk/96t-45w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presentation-creation.ru/powerpoint-templates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483518"/>
            <a:ext cx="3960440" cy="4248471"/>
          </a:xfrm>
        </p:spPr>
        <p:txBody>
          <a:bodyPr>
            <a:noAutofit/>
          </a:bodyPr>
          <a:lstStyle/>
          <a:p>
            <a:r>
              <a:rPr lang="uk-UA" sz="4600" dirty="0"/>
              <a:t>Використання мережі Інтернет для </a:t>
            </a:r>
            <a:r>
              <a:rPr lang="uk-UA" sz="4600" dirty="0" smtClean="0"/>
              <a:t>навчання</a:t>
            </a:r>
            <a:endParaRPr lang="ru-RU" sz="4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32040" y="4323625"/>
            <a:ext cx="3597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Урок в 5 класі</a:t>
            </a:r>
            <a:b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Вчитель Савченко Ольга Борисівна</a:t>
            </a:r>
            <a:endParaRPr lang="uk-UA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Ситуативна гра!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347614"/>
            <a:ext cx="2736304" cy="7147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/>
              <a:t>Ситуація 4</a:t>
            </a:r>
            <a:endParaRPr lang="uk-UA" sz="40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1" y="2067694"/>
            <a:ext cx="4608513" cy="2037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Завдання вчителя: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/>
              <a:t>Перевірка знань! </a:t>
            </a:r>
            <a:br>
              <a:rPr lang="uk-UA" dirty="0" smtClean="0"/>
            </a:br>
            <a:r>
              <a:rPr lang="uk-UA" dirty="0" smtClean="0"/>
              <a:t>Пройти тестування!</a:t>
            </a:r>
            <a:endParaRPr lang="uk-UA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284342" y="4105354"/>
            <a:ext cx="3170639" cy="68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sz="4000" b="1" dirty="0" smtClean="0">
                <a:solidFill>
                  <a:srgbClr val="9900FF"/>
                </a:solidFill>
              </a:rPr>
              <a:t>Ваші дії?</a:t>
            </a:r>
            <a:endParaRPr lang="uk-UA" sz="4000" b="1" dirty="0">
              <a:solidFill>
                <a:srgbClr val="9900FF"/>
              </a:solidFill>
            </a:endParaRPr>
          </a:p>
        </p:txBody>
      </p:sp>
      <p:sp>
        <p:nvSpPr>
          <p:cNvPr id="4" name="AutoShape 4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AutoShape 6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62338"/>
            <a:ext cx="4104455" cy="273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1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606"/>
            <a:ext cx="7655145" cy="11044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Щоб добре вчитися!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uk-UA" dirty="0" smtClean="0"/>
              <a:t>Я навчуся: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631886"/>
            <a:ext cx="4968552" cy="3024336"/>
          </a:xfrm>
        </p:spPr>
        <p:txBody>
          <a:bodyPr>
            <a:normAutofit fontScale="92500" lnSpcReduction="20000"/>
          </a:bodyPr>
          <a:lstStyle/>
          <a:p>
            <a:r>
              <a:rPr lang="uk-UA" dirty="0"/>
              <a:t>Створювати </a:t>
            </a:r>
            <a:r>
              <a:rPr lang="uk-UA" dirty="0" smtClean="0"/>
              <a:t>та надсилати Фото</a:t>
            </a:r>
          </a:p>
          <a:p>
            <a:r>
              <a:rPr lang="uk-UA" dirty="0" smtClean="0"/>
              <a:t>Створювати та надсилати Документ</a:t>
            </a:r>
          </a:p>
          <a:p>
            <a:r>
              <a:rPr lang="uk-UA" dirty="0" smtClean="0"/>
              <a:t>Створювати на надсилати Презентацію</a:t>
            </a:r>
          </a:p>
          <a:p>
            <a:r>
              <a:rPr lang="uk-UA" dirty="0" smtClean="0"/>
              <a:t>Виконувати тест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499" y="-2"/>
            <a:ext cx="1131501" cy="113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733" y="1438609"/>
            <a:ext cx="1224136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48" y="3147814"/>
            <a:ext cx="1319621" cy="17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050677"/>
            <a:ext cx="1637838" cy="276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30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Пам’ятаємо!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599642"/>
            <a:ext cx="7128792" cy="3024336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/>
              <a:t>Правила безпеки, яких </a:t>
            </a:r>
            <a:r>
              <a:rPr lang="uk-UA" sz="4400" dirty="0"/>
              <a:t>слід дотримуватися, працюючи в </a:t>
            </a:r>
            <a:r>
              <a:rPr lang="uk-UA" sz="4400" dirty="0" smtClean="0"/>
              <a:t>Інтернеті</a:t>
            </a:r>
            <a:r>
              <a:rPr lang="uk-UA" sz="4400" dirty="0"/>
              <a:t>!</a:t>
            </a:r>
          </a:p>
          <a:p>
            <a:pPr algn="ctr"/>
            <a:endParaRPr lang="uk-UA" sz="4400" dirty="0"/>
          </a:p>
        </p:txBody>
      </p:sp>
    </p:spTree>
    <p:extLst>
      <p:ext uri="{BB962C8B-B14F-4D97-AF65-F5344CB8AC3E}">
        <p14:creationId xmlns:p14="http://schemas.microsoft.com/office/powerpoint/2010/main" val="37287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 Test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8025" y="3741880"/>
            <a:ext cx="4608512" cy="684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Натисніть на посилання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" name="Объект 4"/>
          <p:cNvSpPr txBox="1">
            <a:spLocks/>
          </p:cNvSpPr>
          <p:nvPr/>
        </p:nvSpPr>
        <p:spPr>
          <a:xfrm>
            <a:off x="2771800" y="2067694"/>
            <a:ext cx="4752528" cy="6480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smtClean="0"/>
              <a:t>Працюємо в Гугл Класі</a:t>
            </a:r>
            <a:endParaRPr lang="ru-RU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6" r="45526"/>
          <a:stretch/>
        </p:blipFill>
        <p:spPr bwMode="auto">
          <a:xfrm>
            <a:off x="179512" y="3420204"/>
            <a:ext cx="4352489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09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hlinkClick r:id="rId2"/>
              </a:rPr>
              <a:t>Фізхвилинка</a:t>
            </a:r>
            <a:r>
              <a:rPr lang="uk-UA" dirty="0" smtClean="0"/>
              <a:t>!</a:t>
            </a:r>
            <a:endParaRPr lang="uk-UA" dirty="0"/>
          </a:p>
        </p:txBody>
      </p:sp>
      <p:pic>
        <p:nvPicPr>
          <p:cNvPr id="6" name="Объект 5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91630"/>
            <a:ext cx="4536282" cy="3024188"/>
          </a:xfrm>
        </p:spPr>
      </p:pic>
    </p:spTree>
    <p:extLst>
      <p:ext uri="{BB962C8B-B14F-4D97-AF65-F5344CB8AC3E}">
        <p14:creationId xmlns:p14="http://schemas.microsoft.com/office/powerpoint/2010/main" val="167306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95486"/>
            <a:ext cx="6949440" cy="863173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Інтернет допомагає вчитися!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6"/>
          <a:stretch/>
        </p:blipFill>
        <p:spPr bwMode="auto">
          <a:xfrm>
            <a:off x="3203848" y="1419622"/>
            <a:ext cx="3528392" cy="332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4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69031" y="1"/>
            <a:ext cx="7655145" cy="120359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Спеціальні сайти </a:t>
            </a:r>
            <a:r>
              <a:rPr lang="uk-UA" sz="3600" dirty="0"/>
              <a:t>(ресурси</a:t>
            </a:r>
            <a:r>
              <a:rPr lang="uk-UA" sz="3600" dirty="0" smtClean="0"/>
              <a:t>) для навчання в мережі Інтернет</a:t>
            </a:r>
            <a:endParaRPr lang="uk-UA" sz="3600" dirty="0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713151" y="1518054"/>
            <a:ext cx="206518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Енциклопедії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424542" y="2397897"/>
            <a:ext cx="157312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Словники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6804248" y="2339355"/>
            <a:ext cx="19831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Перекладачі</a:t>
            </a:r>
            <a:endParaRPr lang="uk-UA" sz="240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284" y="2203674"/>
            <a:ext cx="3252916" cy="1829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271" y="2825942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словарь бесплатно значок из Android Lollipop Ico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AutoShape 4" descr="словарь бесплатно значок из Android Lollipop Icon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59" y="280102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75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69031" y="1"/>
            <a:ext cx="7655145" cy="120359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Спеціальні сайти </a:t>
            </a:r>
            <a:r>
              <a:rPr lang="uk-UA" sz="3600" dirty="0"/>
              <a:t>(ресурси</a:t>
            </a:r>
            <a:r>
              <a:rPr lang="uk-UA" sz="3600" dirty="0" smtClean="0"/>
              <a:t>) для навчання в мережі Інтернет</a:t>
            </a:r>
            <a:endParaRPr lang="uk-UA" sz="3600" dirty="0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347865" y="1527347"/>
            <a:ext cx="251671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Віртуальні музеї</a:t>
            </a:r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6847123" y="1518053"/>
            <a:ext cx="164660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Бібліотеки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293008" y="2076237"/>
            <a:ext cx="227793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uk-UA" sz="2400" dirty="0" err="1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Аудіо-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 та </a:t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відео-сховища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834" y="2184083"/>
            <a:ext cx="2897185" cy="232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Из YouTube могут убрать кнопку «дизлайк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4" t="25483" r="12583" b="26691"/>
          <a:stretch/>
        </p:blipFill>
        <p:spPr bwMode="auto">
          <a:xfrm>
            <a:off x="323528" y="3534435"/>
            <a:ext cx="2419729" cy="10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400" b="49964"/>
          <a:stretch/>
        </p:blipFill>
        <p:spPr bwMode="auto">
          <a:xfrm>
            <a:off x="3347865" y="2363480"/>
            <a:ext cx="2376264" cy="226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69031" y="123477"/>
            <a:ext cx="7655145" cy="1080121"/>
          </a:xfrm>
        </p:spPr>
        <p:txBody>
          <a:bodyPr>
            <a:normAutofit fontScale="90000"/>
          </a:bodyPr>
          <a:lstStyle/>
          <a:p>
            <a:r>
              <a:rPr lang="uk-UA" sz="3600" dirty="0" smtClean="0"/>
              <a:t>Спеціальні сайти для </a:t>
            </a:r>
            <a:r>
              <a:rPr lang="uk-UA" sz="3600" dirty="0"/>
              <a:t>вивчення 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шкільних предметів</a:t>
            </a:r>
            <a:endParaRPr lang="uk-UA" sz="360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6169486"/>
              </p:ext>
            </p:extLst>
          </p:nvPr>
        </p:nvGraphicFramePr>
        <p:xfrm>
          <a:off x="1619672" y="1203598"/>
          <a:ext cx="7296472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ая прямоугольная выноска 3"/>
          <p:cNvSpPr/>
          <p:nvPr/>
        </p:nvSpPr>
        <p:spPr>
          <a:xfrm>
            <a:off x="179512" y="1923678"/>
            <a:ext cx="4320480" cy="2484856"/>
          </a:xfrm>
          <a:prstGeom prst="wedgeRoundRectCallout">
            <a:avLst>
              <a:gd name="adj1" fmla="val -23302"/>
              <a:gd name="adj2" fmla="val -6384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/>
              <a:t>Що необхідно вміти </a:t>
            </a:r>
            <a:r>
              <a:rPr lang="uk-UA" sz="2800" dirty="0" smtClean="0"/>
              <a:t>робити, щоб </a:t>
            </a:r>
            <a:r>
              <a:rPr lang="uk-UA" sz="2800" dirty="0"/>
              <a:t>користуватись цими ресурсами</a:t>
            </a:r>
          </a:p>
          <a:p>
            <a:pPr algn="ctr"/>
            <a:r>
              <a:rPr lang="uk-UA" sz="2800" dirty="0" smtClean="0"/>
              <a:t>?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76705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0"/>
            <a:ext cx="7655145" cy="1131590"/>
          </a:xfrm>
        </p:spPr>
        <p:txBody>
          <a:bodyPr>
            <a:normAutofit fontScale="90000"/>
          </a:bodyPr>
          <a:lstStyle/>
          <a:p>
            <a:r>
              <a:rPr lang="uk-UA" dirty="0"/>
              <a:t>Спеціальні сайти </a:t>
            </a:r>
            <a:r>
              <a:rPr lang="uk-UA" dirty="0" smtClean="0"/>
              <a:t>для участі у конкурсах та олімпіадах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419622"/>
            <a:ext cx="3888432" cy="6840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http://bober.net.ua/</a:t>
            </a: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6468"/>
            <a:ext cx="9144000" cy="261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88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Давайте розберемося!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599642"/>
            <a:ext cx="7272808" cy="3024336"/>
          </a:xfrm>
        </p:spPr>
        <p:txBody>
          <a:bodyPr/>
          <a:lstStyle/>
          <a:p>
            <a:r>
              <a:rPr lang="uk-UA" dirty="0"/>
              <a:t>Чи можемо ми уявити сучасне навчання без комп’ютера чи </a:t>
            </a:r>
            <a:r>
              <a:rPr lang="uk-UA" dirty="0" err="1" smtClean="0"/>
              <a:t>смартфона</a:t>
            </a:r>
            <a:r>
              <a:rPr lang="uk-UA" dirty="0" smtClean="0"/>
              <a:t>?</a:t>
            </a:r>
          </a:p>
          <a:p>
            <a:r>
              <a:rPr lang="uk-UA" dirty="0"/>
              <a:t>А без Інтернету?</a:t>
            </a:r>
            <a:endParaRPr lang="uk-UA" dirty="0" smtClean="0"/>
          </a:p>
          <a:p>
            <a:r>
              <a:rPr lang="uk-UA" dirty="0" smtClean="0"/>
              <a:t>Чому?</a:t>
            </a:r>
          </a:p>
        </p:txBody>
      </p:sp>
    </p:spTree>
    <p:extLst>
      <p:ext uri="{BB962C8B-B14F-4D97-AF65-F5344CB8AC3E}">
        <p14:creationId xmlns:p14="http://schemas.microsoft.com/office/powerpoint/2010/main" val="396636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Електронні</a:t>
            </a:r>
            <a:r>
              <a:rPr lang="ru-RU" dirty="0" smtClean="0"/>
              <a:t> </a:t>
            </a:r>
            <a:r>
              <a:rPr lang="ru-RU" dirty="0" err="1" smtClean="0"/>
              <a:t>перекладачі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uk-UA" dirty="0" smtClean="0"/>
              <a:t>Інтернеті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47218" y="1275606"/>
            <a:ext cx="4752528" cy="6480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Працюємо в Гугл Класі</a:t>
            </a:r>
            <a:endParaRPr lang="ru-RU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9863" y="1966623"/>
            <a:ext cx="3088327" cy="256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55726"/>
            <a:ext cx="21431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3618781" y="2031689"/>
            <a:ext cx="2520280" cy="64807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 err="1" smtClean="0"/>
              <a:t>Завдання</a:t>
            </a:r>
            <a:r>
              <a:rPr lang="ru-RU" sz="3600" b="1" dirty="0" smtClean="0"/>
              <a:t> 1</a:t>
            </a:r>
            <a:endParaRPr lang="ru-RU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18781" y="4400500"/>
            <a:ext cx="223224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Практична робота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42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35696" y="171126"/>
            <a:ext cx="7295106" cy="863173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Електронні</a:t>
            </a:r>
            <a:r>
              <a:rPr lang="ru-RU" dirty="0" smtClean="0"/>
              <a:t> Словники </a:t>
            </a:r>
            <a:r>
              <a:rPr lang="ru-RU" dirty="0"/>
              <a:t>в </a:t>
            </a:r>
            <a:r>
              <a:rPr lang="uk-UA" dirty="0"/>
              <a:t>Інтернеті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411760" y="1347614"/>
            <a:ext cx="4752528" cy="6480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Працюємо в Гугл Класі</a:t>
            </a:r>
            <a:endParaRPr lang="ru-RU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9863" y="1966623"/>
            <a:ext cx="3088327" cy="256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55726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3635896" y="2139701"/>
            <a:ext cx="2520280" cy="648071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 err="1" smtClean="0"/>
              <a:t>Завдання</a:t>
            </a:r>
            <a:r>
              <a:rPr lang="ru-RU" sz="3600" b="1" dirty="0" smtClean="0"/>
              <a:t> 2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18781" y="4400500"/>
            <a:ext cx="223224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Практична робота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51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171126"/>
            <a:ext cx="7511130" cy="863173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Електронні</a:t>
            </a:r>
            <a:r>
              <a:rPr lang="ru-RU" dirty="0" smtClean="0"/>
              <a:t> </a:t>
            </a:r>
            <a:r>
              <a:rPr lang="ru-RU" dirty="0" err="1" smtClean="0"/>
              <a:t>Бібліотеки</a:t>
            </a:r>
            <a:r>
              <a:rPr lang="ru-RU" dirty="0"/>
              <a:t> в </a:t>
            </a:r>
            <a:r>
              <a:rPr lang="uk-UA" dirty="0"/>
              <a:t>Інтернеті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411760" y="1347614"/>
            <a:ext cx="4752528" cy="6480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Працюємо в Гугл Класі</a:t>
            </a:r>
            <a:endParaRPr lang="ru-RU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9863" y="1966623"/>
            <a:ext cx="3088327" cy="256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84083"/>
            <a:ext cx="2897185" cy="232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3851920" y="2090169"/>
            <a:ext cx="2520280" cy="648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 err="1" smtClean="0"/>
              <a:t>Завдання</a:t>
            </a:r>
            <a:r>
              <a:rPr lang="ru-RU" sz="3600" b="1" dirty="0" smtClean="0"/>
              <a:t> 3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18781" y="4400500"/>
            <a:ext cx="223224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Практична робота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14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7" y="0"/>
            <a:ext cx="7655145" cy="1131590"/>
          </a:xfrm>
        </p:spPr>
        <p:txBody>
          <a:bodyPr>
            <a:normAutofit fontScale="90000"/>
          </a:bodyPr>
          <a:lstStyle/>
          <a:p>
            <a:r>
              <a:rPr lang="uk-UA" dirty="0"/>
              <a:t>Спеціальні сайти для </a:t>
            </a:r>
            <a:r>
              <a:rPr lang="uk-UA" dirty="0" smtClean="0"/>
              <a:t>вивчення інформатики </a:t>
            </a:r>
            <a:r>
              <a:rPr lang="ru-RU" dirty="0" smtClean="0"/>
              <a:t>в </a:t>
            </a:r>
            <a:r>
              <a:rPr lang="uk-UA" dirty="0" smtClean="0"/>
              <a:t>Інтернеті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195736" y="1275606"/>
            <a:ext cx="4752528" cy="64807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/>
              <a:t>Працюємо в Гугл Класі</a:t>
            </a:r>
            <a:endParaRPr lang="ru-RU" sz="36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9863" y="1966623"/>
            <a:ext cx="3088327" cy="256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3347864" y="2031690"/>
            <a:ext cx="2888878" cy="648071"/>
          </a:xfrm>
          <a:prstGeom prst="rect">
            <a:avLst/>
          </a:prstGeom>
          <a:solidFill>
            <a:srgbClr val="66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600" b="1" dirty="0" err="1" smtClean="0"/>
              <a:t>Завдання</a:t>
            </a:r>
            <a:r>
              <a:rPr lang="ru-RU" sz="3600" b="1" dirty="0" smtClean="0"/>
              <a:t> 4</a:t>
            </a:r>
            <a:endParaRPr lang="ru-RU" sz="36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7774"/>
            <a:ext cx="3315408" cy="191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41424" y="4400500"/>
            <a:ext cx="223224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Практична робота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71126"/>
            <a:ext cx="7439122" cy="863173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Як оцінити нашу роботу на уроці?</a:t>
            </a:r>
            <a:endParaRPr lang="uk-UA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7927044"/>
              </p:ext>
            </p:extLst>
          </p:nvPr>
        </p:nvGraphicFramePr>
        <p:xfrm>
          <a:off x="1259632" y="1707654"/>
          <a:ext cx="7200800" cy="2590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92488"/>
                <a:gridCol w="28083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Завдання</a:t>
                      </a:r>
                      <a:endParaRPr lang="uk-UA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Кількість балів</a:t>
                      </a:r>
                      <a:endParaRPr lang="uk-UA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№ 1 - </a:t>
                      </a:r>
                      <a:r>
                        <a:rPr lang="ru-RU" sz="2800" dirty="0" err="1" smtClean="0"/>
                        <a:t>перекладачі</a:t>
                      </a:r>
                      <a:r>
                        <a:rPr lang="ru-RU" sz="2800" dirty="0" smtClean="0"/>
                        <a:t> </a:t>
                      </a:r>
                      <a:endParaRPr lang="uk-UA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№ 2 - </a:t>
                      </a:r>
                      <a:r>
                        <a:rPr lang="ru-RU" sz="2800" dirty="0" smtClean="0"/>
                        <a:t>словники </a:t>
                      </a:r>
                      <a:endParaRPr lang="uk-UA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№</a:t>
                      </a:r>
                      <a:r>
                        <a:rPr lang="uk-UA" sz="2800" baseline="0" dirty="0" smtClean="0"/>
                        <a:t> 3 - </a:t>
                      </a:r>
                      <a:r>
                        <a:rPr lang="ru-RU" sz="2800" baseline="0" dirty="0" err="1" smtClean="0"/>
                        <a:t>б</a:t>
                      </a:r>
                      <a:r>
                        <a:rPr lang="ru-RU" sz="2800" dirty="0" err="1" smtClean="0"/>
                        <a:t>ібліотеки</a:t>
                      </a:r>
                      <a:r>
                        <a:rPr lang="ru-RU" sz="2800" dirty="0" smtClean="0"/>
                        <a:t> </a:t>
                      </a:r>
                      <a:endParaRPr lang="uk-UA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№ 4 - </a:t>
                      </a:r>
                      <a:r>
                        <a:rPr lang="en-US" sz="2800" dirty="0" err="1" smtClean="0"/>
                        <a:t>makecode.microbit</a:t>
                      </a:r>
                      <a:endParaRPr lang="uk-UA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uk-UA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06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Підсумки</a:t>
            </a:r>
            <a:r>
              <a:rPr lang="ru-RU" dirty="0" smtClean="0"/>
              <a:t> уроку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03648" y="1599642"/>
            <a:ext cx="7560840" cy="3024336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З якою метою можна використовувати в навчанні ресурси Інтернет?</a:t>
            </a:r>
          </a:p>
          <a:p>
            <a:r>
              <a:rPr lang="ru-RU" dirty="0" smtClean="0"/>
              <a:t>Чим </a:t>
            </a:r>
            <a:r>
              <a:rPr lang="ru-RU" dirty="0" err="1" smtClean="0"/>
              <a:t>можуть</a:t>
            </a:r>
            <a:r>
              <a:rPr lang="ru-RU" dirty="0" smtClean="0"/>
              <a:t> бути </a:t>
            </a:r>
            <a:r>
              <a:rPr lang="ru-RU" dirty="0" err="1" smtClean="0"/>
              <a:t>корисні</a:t>
            </a:r>
            <a:r>
              <a:rPr lang="ru-RU" dirty="0" smtClean="0"/>
              <a:t> у </a:t>
            </a:r>
            <a:r>
              <a:rPr lang="ru-RU" dirty="0" err="1" smtClean="0"/>
              <a:t>навчанні</a:t>
            </a:r>
            <a:r>
              <a:rPr lang="ru-RU" dirty="0" smtClean="0"/>
              <a:t> </a:t>
            </a:r>
            <a:r>
              <a:rPr lang="ru-RU" dirty="0" err="1" smtClean="0"/>
              <a:t>сайти</a:t>
            </a:r>
            <a:r>
              <a:rPr lang="ru-RU" dirty="0" smtClean="0"/>
              <a:t> </a:t>
            </a:r>
            <a:r>
              <a:rPr lang="ru-RU" dirty="0" err="1" smtClean="0"/>
              <a:t>віртуальних</a:t>
            </a:r>
            <a:r>
              <a:rPr lang="ru-RU" dirty="0" smtClean="0"/>
              <a:t> </a:t>
            </a:r>
            <a:r>
              <a:rPr lang="ru-RU" dirty="0" err="1" smtClean="0"/>
              <a:t>музеїв</a:t>
            </a:r>
            <a:r>
              <a:rPr lang="ru-RU" dirty="0" smtClean="0"/>
              <a:t>?</a:t>
            </a:r>
          </a:p>
          <a:p>
            <a:r>
              <a:rPr lang="ru-RU" dirty="0" smtClean="0"/>
              <a:t>Яку </a:t>
            </a:r>
            <a:r>
              <a:rPr lang="ru-RU" dirty="0" err="1" smtClean="0"/>
              <a:t>назву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конкурс з </a:t>
            </a:r>
            <a:r>
              <a:rPr lang="ru-RU" dirty="0" err="1" smtClean="0"/>
              <a:t>Інформатики</a:t>
            </a:r>
            <a:r>
              <a:rPr lang="ru-RU" dirty="0" smtClean="0"/>
              <a:t> та </a:t>
            </a:r>
            <a:r>
              <a:rPr lang="ru-RU" dirty="0" err="1" smtClean="0"/>
              <a:t>комп’ютерної</a:t>
            </a:r>
            <a:r>
              <a:rPr lang="ru-RU" dirty="0" smtClean="0"/>
              <a:t> </a:t>
            </a:r>
            <a:r>
              <a:rPr lang="ru-RU" dirty="0" err="1" smtClean="0"/>
              <a:t>вправності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В </a:t>
            </a:r>
            <a:r>
              <a:rPr lang="uk-UA" dirty="0" err="1" smtClean="0"/>
              <a:t>Гугл</a:t>
            </a:r>
            <a:r>
              <a:rPr lang="uk-UA" dirty="0" smtClean="0"/>
              <a:t> Класі:</a:t>
            </a:r>
            <a:endParaRPr lang="uk-UA" dirty="0"/>
          </a:p>
          <a:p>
            <a:r>
              <a:rPr lang="ru-RU" dirty="0" err="1" smtClean="0"/>
              <a:t>Відкрийте</a:t>
            </a:r>
            <a:r>
              <a:rPr lang="ru-RU" dirty="0" smtClean="0"/>
              <a:t> </a:t>
            </a:r>
            <a:r>
              <a:rPr lang="ru-RU" dirty="0" err="1"/>
              <a:t>кожне</a:t>
            </a:r>
            <a:r>
              <a:rPr lang="ru-RU" dirty="0"/>
              <a:t> </a:t>
            </a:r>
            <a:r>
              <a:rPr lang="ru-RU" dirty="0" err="1"/>
              <a:t>посилання</a:t>
            </a:r>
            <a:r>
              <a:rPr lang="ru-RU" dirty="0"/>
              <a:t>. Та </a:t>
            </a:r>
            <a:r>
              <a:rPr lang="ru-RU" dirty="0" err="1"/>
              <a:t>з'ясуйте</a:t>
            </a:r>
            <a:r>
              <a:rPr lang="ru-RU" dirty="0"/>
              <a:t>, для </a:t>
            </a:r>
            <a:r>
              <a:rPr lang="ru-RU" dirty="0" err="1"/>
              <a:t>вивчення</a:t>
            </a:r>
            <a:r>
              <a:rPr lang="ru-RU" dirty="0"/>
              <a:t>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предмету </a:t>
            </a:r>
            <a:r>
              <a:rPr lang="ru-RU" dirty="0" err="1"/>
              <a:t>корисний</a:t>
            </a:r>
            <a:r>
              <a:rPr lang="ru-RU" dirty="0"/>
              <a:t> </a:t>
            </a:r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smtClean="0"/>
              <a:t>сайт за списком </a:t>
            </a:r>
            <a:r>
              <a:rPr lang="ru-RU" dirty="0" err="1" smtClean="0"/>
              <a:t>посилань</a:t>
            </a:r>
            <a:r>
              <a:rPr lang="ru-RU" dirty="0" smtClean="0"/>
              <a:t>?</a:t>
            </a:r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346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 Зустрічі в Інтернеті!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03597"/>
            <a:ext cx="4824536" cy="3622113"/>
          </a:xfrm>
        </p:spPr>
      </p:pic>
    </p:spTree>
    <p:extLst>
      <p:ext uri="{BB962C8B-B14F-4D97-AF65-F5344CB8AC3E}">
        <p14:creationId xmlns:p14="http://schemas.microsoft.com/office/powerpoint/2010/main" val="255038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шаблон </a:t>
            </a:r>
            <a:r>
              <a:rPr lang="ru-RU" sz="2400" dirty="0"/>
              <a:t>для </a:t>
            </a:r>
            <a:r>
              <a:rPr lang="ru-RU" sz="2400" dirty="0" err="1" smtClean="0"/>
              <a:t>презентації</a:t>
            </a:r>
            <a:r>
              <a:rPr lang="ru-RU" sz="2400" dirty="0" smtClean="0"/>
              <a:t>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>
                <a:hlinkClick r:id="rId2"/>
              </a:rPr>
              <a:t>https</a:t>
            </a:r>
            <a:r>
              <a:rPr lang="ru-RU" sz="2400" dirty="0">
                <a:hlinkClick r:id="rId2"/>
              </a:rPr>
              <a:t>://</a:t>
            </a:r>
            <a:r>
              <a:rPr lang="ru-RU" sz="2400" dirty="0" smtClean="0">
                <a:hlinkClick r:id="rId2"/>
              </a:rPr>
              <a:t>presentation-creation.ru/powerpoint-templates.html</a:t>
            </a:r>
            <a:r>
              <a:rPr lang="en-US" sz="2400" dirty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Цікаво послухати!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dirty="0"/>
              <a:t>Розкажіть, як </a:t>
            </a:r>
            <a:r>
              <a:rPr lang="uk-UA" sz="4800" dirty="0" smtClean="0"/>
              <a:t>Інтернет допомагає нам навчатись під час дистанційного навчання</a:t>
            </a:r>
            <a:endParaRPr lang="uk-UA" sz="4800" dirty="0"/>
          </a:p>
          <a:p>
            <a:pPr algn="ctr"/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41374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11510"/>
            <a:ext cx="8229600" cy="620042"/>
          </a:xfrm>
        </p:spPr>
        <p:txBody>
          <a:bodyPr>
            <a:noAutofit/>
          </a:bodyPr>
          <a:lstStyle/>
          <a:p>
            <a:r>
              <a:rPr lang="uk-UA" b="1" dirty="0" smtClean="0">
                <a:effectLst/>
              </a:rPr>
              <a:t>Наші інструменти</a:t>
            </a:r>
            <a:endParaRPr lang="uk-UA" b="1" dirty="0">
              <a:effectLst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4"/>
          <a:stretch/>
        </p:blipFill>
        <p:spPr bwMode="auto">
          <a:xfrm>
            <a:off x="421755" y="1910507"/>
            <a:ext cx="4505154" cy="3064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" r="4774"/>
          <a:stretch/>
        </p:blipFill>
        <p:spPr bwMode="auto">
          <a:xfrm>
            <a:off x="5913121" y="2015569"/>
            <a:ext cx="2407920" cy="2854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73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Поміняємось місцями з вчителем</a:t>
            </a:r>
            <a:endParaRPr lang="uk-UA" sz="3600" dirty="0"/>
          </a:p>
        </p:txBody>
      </p:sp>
      <p:pic>
        <p:nvPicPr>
          <p:cNvPr id="4" name="Google Shape;113;p5"/>
          <p:cNvPicPr preferRelativeResize="0">
            <a:picLocks noGrp="1"/>
          </p:cNvPicPr>
          <p:nvPr>
            <p:ph idx="1"/>
          </p:nvPr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588224" y="1427885"/>
            <a:ext cx="2376264" cy="2515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14449" r="16668" b="7948"/>
          <a:stretch/>
        </p:blipFill>
        <p:spPr bwMode="auto">
          <a:xfrm flipH="1">
            <a:off x="1619672" y="1811620"/>
            <a:ext cx="2148840" cy="234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/>
          <p:cNvSpPr/>
          <p:nvPr/>
        </p:nvSpPr>
        <p:spPr>
          <a:xfrm>
            <a:off x="4427984" y="2859782"/>
            <a:ext cx="1656184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/>
          <p:cNvSpPr/>
          <p:nvPr/>
        </p:nvSpPr>
        <p:spPr>
          <a:xfrm flipH="1">
            <a:off x="4427984" y="1713560"/>
            <a:ext cx="1656184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60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Поміняємось місцями з вчителем</a:t>
            </a:r>
            <a:endParaRPr lang="uk-UA" sz="3600" dirty="0"/>
          </a:p>
        </p:txBody>
      </p:sp>
      <p:pic>
        <p:nvPicPr>
          <p:cNvPr id="4" name="Google Shape;113;p5"/>
          <p:cNvPicPr preferRelativeResize="0">
            <a:picLocks noGrp="1"/>
          </p:cNvPicPr>
          <p:nvPr>
            <p:ph idx="1"/>
          </p:nvPr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8244408" y="4083918"/>
            <a:ext cx="792089" cy="833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5" t="14449" r="16668" b="7948"/>
          <a:stretch/>
        </p:blipFill>
        <p:spPr bwMode="auto">
          <a:xfrm flipH="1">
            <a:off x="6628614" y="4076382"/>
            <a:ext cx="776523" cy="848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/>
          <p:cNvSpPr/>
          <p:nvPr/>
        </p:nvSpPr>
        <p:spPr>
          <a:xfrm>
            <a:off x="7470236" y="4652893"/>
            <a:ext cx="495098" cy="23419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лево 6"/>
          <p:cNvSpPr/>
          <p:nvPr/>
        </p:nvSpPr>
        <p:spPr>
          <a:xfrm flipH="1">
            <a:off x="7470236" y="4254236"/>
            <a:ext cx="495098" cy="23419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0" y="3481161"/>
            <a:ext cx="5989522" cy="890171"/>
          </a:xfrm>
          <a:prstGeom prst="cloudCallout">
            <a:avLst>
              <a:gd name="adj1" fmla="val 58045"/>
              <a:gd name="adj2" fmla="val 4195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</a:rPr>
              <a:t>Поділіться думками…</a:t>
            </a:r>
            <a:endParaRPr lang="uk-UA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351816" y="1862750"/>
            <a:ext cx="8784976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Як </a:t>
            </a:r>
            <a:r>
              <a:rPr lang="ru-RU" dirty="0" err="1" smtClean="0"/>
              <a:t>вчитель</a:t>
            </a:r>
            <a:r>
              <a:rPr lang="ru-RU" dirty="0" smtClean="0"/>
              <a:t> </a:t>
            </a:r>
            <a:r>
              <a:rPr lang="ru-RU" dirty="0" err="1" smtClean="0"/>
              <a:t>зрозуміє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учень</a:t>
            </a:r>
            <a:r>
              <a:rPr lang="ru-RU" dirty="0" smtClean="0"/>
              <a:t> </a:t>
            </a:r>
            <a:r>
              <a:rPr lang="ru-RU" dirty="0" err="1" smtClean="0"/>
              <a:t>навчився</a:t>
            </a:r>
            <a:r>
              <a:rPr lang="ru-RU" dirty="0" smtClean="0"/>
              <a:t>?</a:t>
            </a:r>
          </a:p>
          <a:p>
            <a:r>
              <a:rPr lang="ru-RU" dirty="0" err="1"/>
              <a:t>Я</a:t>
            </a:r>
            <a:r>
              <a:rPr lang="ru-RU" dirty="0" err="1" smtClean="0"/>
              <a:t>кі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 </a:t>
            </a:r>
            <a:r>
              <a:rPr lang="ru-RU" dirty="0" err="1"/>
              <a:t>вчитель</a:t>
            </a:r>
            <a:r>
              <a:rPr lang="ru-RU" dirty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створити</a:t>
            </a:r>
            <a:r>
              <a:rPr lang="ru-RU" dirty="0" smtClean="0"/>
              <a:t> для </a:t>
            </a:r>
            <a:r>
              <a:rPr lang="ru-RU" dirty="0" err="1" smtClean="0"/>
              <a:t>учня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417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Ситуативна гра!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347614"/>
            <a:ext cx="2736304" cy="468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/>
              <a:t>Ситуація 1</a:t>
            </a:r>
            <a:endParaRPr lang="uk-UA" sz="40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1" y="2067694"/>
            <a:ext cx="5256586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Завдання вчителя: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/>
              <a:t>Надіслати фото  зошита з домашньою роботою</a:t>
            </a:r>
            <a:endParaRPr lang="uk-UA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284342" y="4105354"/>
            <a:ext cx="3170639" cy="68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sz="4000" b="1" dirty="0" smtClean="0">
                <a:solidFill>
                  <a:srgbClr val="9900FF"/>
                </a:solidFill>
              </a:rPr>
              <a:t>Ваші дії?</a:t>
            </a:r>
            <a:endParaRPr lang="uk-UA" sz="4000" b="1" dirty="0">
              <a:solidFill>
                <a:srgbClr val="9900FF"/>
              </a:solidFill>
            </a:endParaRPr>
          </a:p>
        </p:txBody>
      </p:sp>
      <p:sp>
        <p:nvSpPr>
          <p:cNvPr id="4" name="AutoShape 4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AutoShape 6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62338"/>
            <a:ext cx="4104455" cy="273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Ситуативна гра!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347614"/>
            <a:ext cx="2736304" cy="468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/>
              <a:t>Ситуація 2</a:t>
            </a:r>
            <a:endParaRPr lang="uk-UA" sz="40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1" y="2067694"/>
            <a:ext cx="4608513" cy="20376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Завдання вчителя: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/>
              <a:t>В Документі надіслати маленький твір на 3-5 речень</a:t>
            </a:r>
            <a:endParaRPr lang="uk-UA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284342" y="4105354"/>
            <a:ext cx="3170639" cy="68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sz="4000" b="1" dirty="0" smtClean="0">
                <a:solidFill>
                  <a:srgbClr val="9900FF"/>
                </a:solidFill>
              </a:rPr>
              <a:t>Ваші дії?</a:t>
            </a:r>
            <a:endParaRPr lang="uk-UA" sz="4000" b="1" dirty="0">
              <a:solidFill>
                <a:srgbClr val="9900FF"/>
              </a:solidFill>
            </a:endParaRPr>
          </a:p>
        </p:txBody>
      </p:sp>
      <p:sp>
        <p:nvSpPr>
          <p:cNvPr id="4" name="AutoShape 4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AutoShape 6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62338"/>
            <a:ext cx="4104455" cy="273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Ситуативна гра!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347614"/>
            <a:ext cx="2736304" cy="7147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/>
              <a:t>Ситуація 3</a:t>
            </a:r>
            <a:endParaRPr lang="uk-UA" sz="4000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9511" y="2067694"/>
            <a:ext cx="4608513" cy="2037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Завдання вчителя: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uk-UA" dirty="0" smtClean="0"/>
              <a:t>Надіслати комп’ютерну презентацію</a:t>
            </a:r>
            <a:endParaRPr lang="uk-UA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284342" y="4105354"/>
            <a:ext cx="3170639" cy="688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uk-UA" sz="4000" b="1" dirty="0" smtClean="0">
                <a:solidFill>
                  <a:srgbClr val="9900FF"/>
                </a:solidFill>
              </a:rPr>
              <a:t>Ваші дії?</a:t>
            </a:r>
            <a:endParaRPr lang="uk-UA" sz="4000" b="1" dirty="0">
              <a:solidFill>
                <a:srgbClr val="9900FF"/>
              </a:solidFill>
            </a:endParaRPr>
          </a:p>
        </p:txBody>
      </p:sp>
      <p:sp>
        <p:nvSpPr>
          <p:cNvPr id="4" name="AutoShape 4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AutoShape 6" descr="Впровадження технологій дистанційного навчання в період карантину |  Вишнівська селищна ра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62338"/>
            <a:ext cx="4104455" cy="273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2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b6b3265456ce0b9ed62ce5734d2eb89186f94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3484</TotalTime>
  <Words>390</Words>
  <Application>Microsoft Office PowerPoint</Application>
  <PresentationFormat>Экран (16:9)</PresentationFormat>
  <Paragraphs>102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Використання мережі Інтернет для навчання</vt:lpstr>
      <vt:lpstr>Давайте розберемося!</vt:lpstr>
      <vt:lpstr>Цікаво послухати!</vt:lpstr>
      <vt:lpstr>Наші інструменти</vt:lpstr>
      <vt:lpstr>Поміняємось місцями з вчителем</vt:lpstr>
      <vt:lpstr>Поміняємось місцями з вчителем</vt:lpstr>
      <vt:lpstr>Ситуативна гра!</vt:lpstr>
      <vt:lpstr>Ситуативна гра!</vt:lpstr>
      <vt:lpstr>Ситуативна гра!</vt:lpstr>
      <vt:lpstr>Ситуативна гра!</vt:lpstr>
      <vt:lpstr>Щоб добре вчитися! Я навчуся:</vt:lpstr>
      <vt:lpstr>Пам’ятаємо!</vt:lpstr>
      <vt:lpstr>Mini Test</vt:lpstr>
      <vt:lpstr>Фізхвилинка!</vt:lpstr>
      <vt:lpstr>Інтернет допомагає вчитися!</vt:lpstr>
      <vt:lpstr>Спеціальні сайти (ресурси) для навчання в мережі Інтернет</vt:lpstr>
      <vt:lpstr>Спеціальні сайти (ресурси) для навчання в мережі Інтернет</vt:lpstr>
      <vt:lpstr>Спеціальні сайти для вивчення  шкільних предметів</vt:lpstr>
      <vt:lpstr>Спеціальні сайти для участі у конкурсах та олімпіадах</vt:lpstr>
      <vt:lpstr>Електронні перекладачі  в Інтернеті</vt:lpstr>
      <vt:lpstr>Електронні Словники в Інтернеті</vt:lpstr>
      <vt:lpstr>Електронні Бібліотеки в Інтернеті</vt:lpstr>
      <vt:lpstr>Спеціальні сайти для вивчення інформатики в Інтернеті</vt:lpstr>
      <vt:lpstr>Як оцінити нашу роботу на уроці?</vt:lpstr>
      <vt:lpstr>Підсумки уроку</vt:lpstr>
      <vt:lpstr>Домашнє завдання</vt:lpstr>
      <vt:lpstr>До Зустрічі в Інтернеті!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Контент-маркетинг</dc:title>
  <dc:creator>obstinate</dc:creator>
  <dc:description>Шаблон презентации с сайта https://presentation-creation.ru/</dc:description>
  <cp:lastModifiedBy>Пользователь</cp:lastModifiedBy>
  <cp:revision>1351</cp:revision>
  <dcterms:created xsi:type="dcterms:W3CDTF">2018-02-25T09:09:03Z</dcterms:created>
  <dcterms:modified xsi:type="dcterms:W3CDTF">2021-02-02T19:03:49Z</dcterms:modified>
</cp:coreProperties>
</file>