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95" r:id="rId2"/>
    <p:sldId id="332" r:id="rId3"/>
    <p:sldId id="369" r:id="rId4"/>
    <p:sldId id="370" r:id="rId5"/>
    <p:sldId id="362" r:id="rId6"/>
    <p:sldId id="371" r:id="rId7"/>
    <p:sldId id="372" r:id="rId8"/>
    <p:sldId id="378" r:id="rId9"/>
    <p:sldId id="367" r:id="rId10"/>
    <p:sldId id="368" r:id="rId11"/>
    <p:sldId id="374" r:id="rId12"/>
    <p:sldId id="352" r:id="rId13"/>
    <p:sldId id="310" r:id="rId14"/>
    <p:sldId id="377" r:id="rId15"/>
    <p:sldId id="383" r:id="rId16"/>
    <p:sldId id="384" r:id="rId17"/>
    <p:sldId id="364" r:id="rId18"/>
    <p:sldId id="345" r:id="rId19"/>
    <p:sldId id="382" r:id="rId20"/>
    <p:sldId id="354" r:id="rId21"/>
    <p:sldId id="355" r:id="rId22"/>
    <p:sldId id="288" r:id="rId23"/>
    <p:sldId id="375" r:id="rId24"/>
    <p:sldId id="376" r:id="rId25"/>
    <p:sldId id="356" r:id="rId26"/>
    <p:sldId id="358" r:id="rId27"/>
    <p:sldId id="380" r:id="rId28"/>
    <p:sldId id="359" r:id="rId29"/>
    <p:sldId id="305" r:id="rId30"/>
    <p:sldId id="301" r:id="rId31"/>
    <p:sldId id="303" r:id="rId32"/>
    <p:sldId id="306" r:id="rId33"/>
    <p:sldId id="381" r:id="rId34"/>
    <p:sldId id="334" r:id="rId35"/>
    <p:sldId id="331" r:id="rId36"/>
    <p:sldId id="344" r:id="rId37"/>
    <p:sldId id="340" r:id="rId38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725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3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536CF0-4B50-40E6-A9B5-4A643AAF1B22}" type="doc">
      <dgm:prSet loTypeId="urn:microsoft.com/office/officeart/2005/8/layout/hProcess9" loCatId="process" qsTypeId="urn:microsoft.com/office/officeart/2005/8/quickstyle/simple3" qsCatId="simple" csTypeId="urn:microsoft.com/office/officeart/2005/8/colors/colorful1#2" csCatId="colorful" phldr="1"/>
      <dgm:spPr/>
    </dgm:pt>
    <dgm:pt modelId="{96594EB9-C1C4-409F-9AA4-3651280CF138}">
      <dgm:prSet phldrT="[Текст]" custT="1"/>
      <dgm:spPr/>
      <dgm:t>
        <a:bodyPr/>
        <a:lstStyle/>
        <a:p>
          <a:r>
            <a:rPr lang="uk-UA" sz="1800" b="1" i="1" noProof="0" dirty="0"/>
            <a:t>Що називають алгоритмом</a:t>
          </a:r>
          <a:endParaRPr lang="ru-RU" sz="1800" b="1" dirty="0"/>
        </a:p>
      </dgm:t>
    </dgm:pt>
    <dgm:pt modelId="{8FA541F7-B670-4377-B8E8-92D11B669005}" type="parTrans" cxnId="{4BC6E97F-6080-42AD-9C07-12349A172955}">
      <dgm:prSet/>
      <dgm:spPr/>
      <dgm:t>
        <a:bodyPr/>
        <a:lstStyle/>
        <a:p>
          <a:endParaRPr lang="ru-RU"/>
        </a:p>
      </dgm:t>
    </dgm:pt>
    <dgm:pt modelId="{1B835531-D1FF-48A4-9447-B45AA09716B6}" type="sibTrans" cxnId="{4BC6E97F-6080-42AD-9C07-12349A172955}">
      <dgm:prSet/>
      <dgm:spPr/>
      <dgm:t>
        <a:bodyPr/>
        <a:lstStyle/>
        <a:p>
          <a:endParaRPr lang="ru-RU"/>
        </a:p>
      </dgm:t>
    </dgm:pt>
    <dgm:pt modelId="{C0056835-3CA0-40B0-BDF6-E4D510CFE99B}">
      <dgm:prSet phldrT="[Текст]" custT="1"/>
      <dgm:spPr/>
      <dgm:t>
        <a:bodyPr/>
        <a:lstStyle/>
        <a:p>
          <a:r>
            <a:rPr lang="uk-UA" sz="1800" b="1" i="1" noProof="0" dirty="0"/>
            <a:t>У якій формі можна подати алгоритм</a:t>
          </a:r>
          <a:endParaRPr lang="ru-RU" sz="1800" b="1" dirty="0"/>
        </a:p>
      </dgm:t>
    </dgm:pt>
    <dgm:pt modelId="{D261ADFA-1A66-4423-9354-A069A7589C92}" type="parTrans" cxnId="{80FC3965-4FD0-4FFB-BEFC-A61A8A9ACAF8}">
      <dgm:prSet/>
      <dgm:spPr/>
      <dgm:t>
        <a:bodyPr/>
        <a:lstStyle/>
        <a:p>
          <a:endParaRPr lang="ru-RU"/>
        </a:p>
      </dgm:t>
    </dgm:pt>
    <dgm:pt modelId="{32481A65-FE51-4F04-91C3-5DD543E5126C}" type="sibTrans" cxnId="{80FC3965-4FD0-4FFB-BEFC-A61A8A9ACAF8}">
      <dgm:prSet/>
      <dgm:spPr/>
      <dgm:t>
        <a:bodyPr/>
        <a:lstStyle/>
        <a:p>
          <a:endParaRPr lang="ru-RU"/>
        </a:p>
      </dgm:t>
    </dgm:pt>
    <dgm:pt modelId="{DF20A7F6-B2E5-4CB1-ADCC-16BBAB0FB29D}">
      <dgm:prSet custT="1"/>
      <dgm:spPr/>
      <dgm:t>
        <a:bodyPr/>
        <a:lstStyle/>
        <a:p>
          <a:r>
            <a:rPr lang="uk-UA" sz="1800" b="1" i="1" noProof="0" dirty="0"/>
            <a:t>Хто або що може бути виконавцем алгоритму</a:t>
          </a:r>
          <a:endParaRPr lang="ru-RU" sz="1800" b="1" dirty="0"/>
        </a:p>
      </dgm:t>
    </dgm:pt>
    <dgm:pt modelId="{893DB8F5-1AF0-4E8F-8A89-97E05BFFBD42}" type="parTrans" cxnId="{8B2B7F17-10D0-455C-9092-2C7F87D64AF9}">
      <dgm:prSet/>
      <dgm:spPr/>
      <dgm:t>
        <a:bodyPr/>
        <a:lstStyle/>
        <a:p>
          <a:endParaRPr lang="ru-RU"/>
        </a:p>
      </dgm:t>
    </dgm:pt>
    <dgm:pt modelId="{A7B3D3F6-121A-42B7-B133-B0F66CB75723}" type="sibTrans" cxnId="{8B2B7F17-10D0-455C-9092-2C7F87D64AF9}">
      <dgm:prSet/>
      <dgm:spPr/>
      <dgm:t>
        <a:bodyPr/>
        <a:lstStyle/>
        <a:p>
          <a:endParaRPr lang="ru-RU"/>
        </a:p>
      </dgm:t>
    </dgm:pt>
    <dgm:pt modelId="{FE4EF2B6-85F3-4002-8C34-BE74494B02D1}">
      <dgm:prSet custT="1"/>
      <dgm:spPr/>
      <dgm:t>
        <a:bodyPr/>
        <a:lstStyle/>
        <a:p>
          <a:r>
            <a:rPr lang="uk-UA" sz="1800" b="1" i="1" noProof="0" dirty="0"/>
            <a:t>Що називають середовищем виконання алгоритму</a:t>
          </a:r>
          <a:endParaRPr lang="ru-RU" sz="1800" b="1" i="1" noProof="0" dirty="0"/>
        </a:p>
      </dgm:t>
    </dgm:pt>
    <dgm:pt modelId="{B970E6F3-C7C9-48E0-B4B9-6EC5C1BDF370}" type="parTrans" cxnId="{29F0B0ED-050E-4363-BFFA-9BAD35EB11D5}">
      <dgm:prSet/>
      <dgm:spPr/>
      <dgm:t>
        <a:bodyPr/>
        <a:lstStyle/>
        <a:p>
          <a:endParaRPr lang="uk-UA"/>
        </a:p>
      </dgm:t>
    </dgm:pt>
    <dgm:pt modelId="{B9035CF0-5074-44F9-9613-92C2BE11EA28}" type="sibTrans" cxnId="{29F0B0ED-050E-4363-BFFA-9BAD35EB11D5}">
      <dgm:prSet/>
      <dgm:spPr/>
      <dgm:t>
        <a:bodyPr/>
        <a:lstStyle/>
        <a:p>
          <a:endParaRPr lang="uk-UA"/>
        </a:p>
      </dgm:t>
    </dgm:pt>
    <dgm:pt modelId="{916B213C-978A-49BB-8E24-BD19AB47B3DA}" type="pres">
      <dgm:prSet presAssocID="{25536CF0-4B50-40E6-A9B5-4A643AAF1B22}" presName="CompostProcess" presStyleCnt="0">
        <dgm:presLayoutVars>
          <dgm:dir/>
          <dgm:resizeHandles val="exact"/>
        </dgm:presLayoutVars>
      </dgm:prSet>
      <dgm:spPr/>
    </dgm:pt>
    <dgm:pt modelId="{749DBDB6-6C39-4A66-921F-2C394F0DFDA5}" type="pres">
      <dgm:prSet presAssocID="{25536CF0-4B50-40E6-A9B5-4A643AAF1B22}" presName="arrow" presStyleLbl="bgShp" presStyleIdx="0" presStyleCnt="1" custLinFactNeighborX="684" custLinFactNeighborY="-15277"/>
      <dgm:spPr/>
    </dgm:pt>
    <dgm:pt modelId="{2F1C342A-2EBF-4C94-A1B2-716ADDCE58E6}" type="pres">
      <dgm:prSet presAssocID="{25536CF0-4B50-40E6-A9B5-4A643AAF1B22}" presName="linearProcess" presStyleCnt="0"/>
      <dgm:spPr/>
    </dgm:pt>
    <dgm:pt modelId="{45DF74EB-0B11-489D-8D84-6579490C538C}" type="pres">
      <dgm:prSet presAssocID="{96594EB9-C1C4-409F-9AA4-3651280CF138}" presName="textNode" presStyleLbl="node1" presStyleIdx="0" presStyleCnt="4" custScaleX="114610">
        <dgm:presLayoutVars>
          <dgm:bulletEnabled val="1"/>
        </dgm:presLayoutVars>
      </dgm:prSet>
      <dgm:spPr/>
    </dgm:pt>
    <dgm:pt modelId="{25062FC6-F2D8-4D4F-AE79-4A42B88EB885}" type="pres">
      <dgm:prSet presAssocID="{1B835531-D1FF-48A4-9447-B45AA09716B6}" presName="sibTrans" presStyleCnt="0"/>
      <dgm:spPr/>
    </dgm:pt>
    <dgm:pt modelId="{4D83A136-33B5-4C02-BFB8-C2ADF8C1A196}" type="pres">
      <dgm:prSet presAssocID="{C0056835-3CA0-40B0-BDF6-E4D510CFE99B}" presName="textNode" presStyleLbl="node1" presStyleIdx="1" presStyleCnt="4" custScaleX="114610">
        <dgm:presLayoutVars>
          <dgm:bulletEnabled val="1"/>
        </dgm:presLayoutVars>
      </dgm:prSet>
      <dgm:spPr/>
    </dgm:pt>
    <dgm:pt modelId="{B89BCA72-3AC6-4903-A5FB-986302346754}" type="pres">
      <dgm:prSet presAssocID="{32481A65-FE51-4F04-91C3-5DD543E5126C}" presName="sibTrans" presStyleCnt="0"/>
      <dgm:spPr/>
    </dgm:pt>
    <dgm:pt modelId="{0E0B3BE1-2B4B-43BB-988E-9B465639648E}" type="pres">
      <dgm:prSet presAssocID="{DF20A7F6-B2E5-4CB1-ADCC-16BBAB0FB29D}" presName="textNode" presStyleLbl="node1" presStyleIdx="2" presStyleCnt="4" custScaleX="114610">
        <dgm:presLayoutVars>
          <dgm:bulletEnabled val="1"/>
        </dgm:presLayoutVars>
      </dgm:prSet>
      <dgm:spPr/>
    </dgm:pt>
    <dgm:pt modelId="{D50B6481-B6F6-40EB-8558-6FC072F854A5}" type="pres">
      <dgm:prSet presAssocID="{A7B3D3F6-121A-42B7-B133-B0F66CB75723}" presName="sibTrans" presStyleCnt="0"/>
      <dgm:spPr/>
    </dgm:pt>
    <dgm:pt modelId="{4037F13B-2C5A-47A3-8C81-F68E8D59FABD}" type="pres">
      <dgm:prSet presAssocID="{FE4EF2B6-85F3-4002-8C34-BE74494B02D1}" presName="textNode" presStyleLbl="node1" presStyleIdx="3" presStyleCnt="4" custScaleX="134481" custLinFactNeighborX="-5486" custLinFactNeighborY="-2433">
        <dgm:presLayoutVars>
          <dgm:bulletEnabled val="1"/>
        </dgm:presLayoutVars>
      </dgm:prSet>
      <dgm:spPr/>
    </dgm:pt>
  </dgm:ptLst>
  <dgm:cxnLst>
    <dgm:cxn modelId="{8B2B7F17-10D0-455C-9092-2C7F87D64AF9}" srcId="{25536CF0-4B50-40E6-A9B5-4A643AAF1B22}" destId="{DF20A7F6-B2E5-4CB1-ADCC-16BBAB0FB29D}" srcOrd="2" destOrd="0" parTransId="{893DB8F5-1AF0-4E8F-8A89-97E05BFFBD42}" sibTransId="{A7B3D3F6-121A-42B7-B133-B0F66CB75723}"/>
    <dgm:cxn modelId="{34351420-3372-45DA-97B9-99DFC6E8C375}" type="presOf" srcId="{C0056835-3CA0-40B0-BDF6-E4D510CFE99B}" destId="{4D83A136-33B5-4C02-BFB8-C2ADF8C1A196}" srcOrd="0" destOrd="0" presId="urn:microsoft.com/office/officeart/2005/8/layout/hProcess9"/>
    <dgm:cxn modelId="{373FA126-22BF-468F-98D5-F3F57E783321}" type="presOf" srcId="{FE4EF2B6-85F3-4002-8C34-BE74494B02D1}" destId="{4037F13B-2C5A-47A3-8C81-F68E8D59FABD}" srcOrd="0" destOrd="0" presId="urn:microsoft.com/office/officeart/2005/8/layout/hProcess9"/>
    <dgm:cxn modelId="{80FC3965-4FD0-4FFB-BEFC-A61A8A9ACAF8}" srcId="{25536CF0-4B50-40E6-A9B5-4A643AAF1B22}" destId="{C0056835-3CA0-40B0-BDF6-E4D510CFE99B}" srcOrd="1" destOrd="0" parTransId="{D261ADFA-1A66-4423-9354-A069A7589C92}" sibTransId="{32481A65-FE51-4F04-91C3-5DD543E5126C}"/>
    <dgm:cxn modelId="{4BC6E97F-6080-42AD-9C07-12349A172955}" srcId="{25536CF0-4B50-40E6-A9B5-4A643AAF1B22}" destId="{96594EB9-C1C4-409F-9AA4-3651280CF138}" srcOrd="0" destOrd="0" parTransId="{8FA541F7-B670-4377-B8E8-92D11B669005}" sibTransId="{1B835531-D1FF-48A4-9447-B45AA09716B6}"/>
    <dgm:cxn modelId="{80C5FD83-7C31-4181-8877-B66D9A26BE12}" type="presOf" srcId="{25536CF0-4B50-40E6-A9B5-4A643AAF1B22}" destId="{916B213C-978A-49BB-8E24-BD19AB47B3DA}" srcOrd="0" destOrd="0" presId="urn:microsoft.com/office/officeart/2005/8/layout/hProcess9"/>
    <dgm:cxn modelId="{F4E61B8C-87C0-4D20-BFDA-3DDEC7CFAE1F}" type="presOf" srcId="{96594EB9-C1C4-409F-9AA4-3651280CF138}" destId="{45DF74EB-0B11-489D-8D84-6579490C538C}" srcOrd="0" destOrd="0" presId="urn:microsoft.com/office/officeart/2005/8/layout/hProcess9"/>
    <dgm:cxn modelId="{776ED0C4-1158-4064-B556-759F49AAD2E0}" type="presOf" srcId="{DF20A7F6-B2E5-4CB1-ADCC-16BBAB0FB29D}" destId="{0E0B3BE1-2B4B-43BB-988E-9B465639648E}" srcOrd="0" destOrd="0" presId="urn:microsoft.com/office/officeart/2005/8/layout/hProcess9"/>
    <dgm:cxn modelId="{29F0B0ED-050E-4363-BFFA-9BAD35EB11D5}" srcId="{25536CF0-4B50-40E6-A9B5-4A643AAF1B22}" destId="{FE4EF2B6-85F3-4002-8C34-BE74494B02D1}" srcOrd="3" destOrd="0" parTransId="{B970E6F3-C7C9-48E0-B4B9-6EC5C1BDF370}" sibTransId="{B9035CF0-5074-44F9-9613-92C2BE11EA28}"/>
    <dgm:cxn modelId="{3AE707C8-C9C6-436D-9390-7E9762B68947}" type="presParOf" srcId="{916B213C-978A-49BB-8E24-BD19AB47B3DA}" destId="{749DBDB6-6C39-4A66-921F-2C394F0DFDA5}" srcOrd="0" destOrd="0" presId="urn:microsoft.com/office/officeart/2005/8/layout/hProcess9"/>
    <dgm:cxn modelId="{2549A9B4-32B0-411C-BC0A-A29749369330}" type="presParOf" srcId="{916B213C-978A-49BB-8E24-BD19AB47B3DA}" destId="{2F1C342A-2EBF-4C94-A1B2-716ADDCE58E6}" srcOrd="1" destOrd="0" presId="urn:microsoft.com/office/officeart/2005/8/layout/hProcess9"/>
    <dgm:cxn modelId="{85CF4BB2-16D2-4942-8ADF-1194B3407793}" type="presParOf" srcId="{2F1C342A-2EBF-4C94-A1B2-716ADDCE58E6}" destId="{45DF74EB-0B11-489D-8D84-6579490C538C}" srcOrd="0" destOrd="0" presId="urn:microsoft.com/office/officeart/2005/8/layout/hProcess9"/>
    <dgm:cxn modelId="{016005D3-E7D8-4A8B-B837-787D73F8151D}" type="presParOf" srcId="{2F1C342A-2EBF-4C94-A1B2-716ADDCE58E6}" destId="{25062FC6-F2D8-4D4F-AE79-4A42B88EB885}" srcOrd="1" destOrd="0" presId="urn:microsoft.com/office/officeart/2005/8/layout/hProcess9"/>
    <dgm:cxn modelId="{F02DCBCC-B43F-41DF-84AB-FC38851F8899}" type="presParOf" srcId="{2F1C342A-2EBF-4C94-A1B2-716ADDCE58E6}" destId="{4D83A136-33B5-4C02-BFB8-C2ADF8C1A196}" srcOrd="2" destOrd="0" presId="urn:microsoft.com/office/officeart/2005/8/layout/hProcess9"/>
    <dgm:cxn modelId="{04E6CBBF-993A-45C0-B918-5729C233155A}" type="presParOf" srcId="{2F1C342A-2EBF-4C94-A1B2-716ADDCE58E6}" destId="{B89BCA72-3AC6-4903-A5FB-986302346754}" srcOrd="3" destOrd="0" presId="urn:microsoft.com/office/officeart/2005/8/layout/hProcess9"/>
    <dgm:cxn modelId="{1EBDB46C-4E50-488D-9853-BEEDC9E6095B}" type="presParOf" srcId="{2F1C342A-2EBF-4C94-A1B2-716ADDCE58E6}" destId="{0E0B3BE1-2B4B-43BB-988E-9B465639648E}" srcOrd="4" destOrd="0" presId="urn:microsoft.com/office/officeart/2005/8/layout/hProcess9"/>
    <dgm:cxn modelId="{9EAB89BC-E92F-4684-A3A1-53F360898CF9}" type="presParOf" srcId="{2F1C342A-2EBF-4C94-A1B2-716ADDCE58E6}" destId="{D50B6481-B6F6-40EB-8558-6FC072F854A5}" srcOrd="5" destOrd="0" presId="urn:microsoft.com/office/officeart/2005/8/layout/hProcess9"/>
    <dgm:cxn modelId="{46363B32-E2F6-4D49-94C6-4190535DC5CA}" type="presParOf" srcId="{2F1C342A-2EBF-4C94-A1B2-716ADDCE58E6}" destId="{4037F13B-2C5A-47A3-8C81-F68E8D59FABD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C31F9C-8DB8-4EDA-92AC-BC40CD0726F4}" type="doc">
      <dgm:prSet loTypeId="urn:microsoft.com/office/officeart/2011/layout/TabList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uk-UA"/>
        </a:p>
      </dgm:t>
    </dgm:pt>
    <dgm:pt modelId="{D647B58A-FCE6-4566-91AF-984383F5E3D3}">
      <dgm:prSet phldrT="[Текст]"/>
      <dgm:spPr/>
      <dgm:t>
        <a:bodyPr/>
        <a:lstStyle/>
        <a:p>
          <a:r>
            <a:rPr lang="uk-UA" dirty="0"/>
            <a:t>1</a:t>
          </a:r>
        </a:p>
      </dgm:t>
    </dgm:pt>
    <dgm:pt modelId="{A6F2EF12-8142-4F5D-BC87-FA8C35A3749D}" type="parTrans" cxnId="{0B7B5E52-1F51-46F7-B604-4C333DF2B95A}">
      <dgm:prSet/>
      <dgm:spPr/>
      <dgm:t>
        <a:bodyPr/>
        <a:lstStyle/>
        <a:p>
          <a:endParaRPr lang="uk-UA"/>
        </a:p>
      </dgm:t>
    </dgm:pt>
    <dgm:pt modelId="{5250C614-1102-476A-9688-3E7DAB433D19}" type="sibTrans" cxnId="{0B7B5E52-1F51-46F7-B604-4C333DF2B95A}">
      <dgm:prSet/>
      <dgm:spPr/>
      <dgm:t>
        <a:bodyPr/>
        <a:lstStyle/>
        <a:p>
          <a:endParaRPr lang="uk-UA"/>
        </a:p>
      </dgm:t>
    </dgm:pt>
    <dgm:pt modelId="{B79842B1-D59A-4A80-9561-04AF3DFA4B7C}">
      <dgm:prSet phldrT="[Текст]"/>
      <dgm:spPr/>
      <dgm:t>
        <a:bodyPr/>
        <a:lstStyle/>
        <a:p>
          <a:r>
            <a:rPr lang="ru-RU" b="1" dirty="0"/>
            <a:t>Команда</a:t>
          </a:r>
          <a:endParaRPr lang="uk-UA" b="1" dirty="0"/>
        </a:p>
      </dgm:t>
    </dgm:pt>
    <dgm:pt modelId="{73047E86-867E-417C-B6B7-84C9FA6A7139}" type="parTrans" cxnId="{D2B0DF31-869E-489C-BA94-9EEAAF847F16}">
      <dgm:prSet/>
      <dgm:spPr/>
      <dgm:t>
        <a:bodyPr/>
        <a:lstStyle/>
        <a:p>
          <a:endParaRPr lang="uk-UA"/>
        </a:p>
      </dgm:t>
    </dgm:pt>
    <dgm:pt modelId="{A8C8996E-046D-4E6F-913C-57A94602305B}" type="sibTrans" cxnId="{D2B0DF31-869E-489C-BA94-9EEAAF847F16}">
      <dgm:prSet/>
      <dgm:spPr/>
      <dgm:t>
        <a:bodyPr/>
        <a:lstStyle/>
        <a:p>
          <a:endParaRPr lang="uk-UA"/>
        </a:p>
      </dgm:t>
    </dgm:pt>
    <dgm:pt modelId="{651ED293-72D1-4E87-A0FB-61996C5F33AB}">
      <dgm:prSet phldrT="[Текст]"/>
      <dgm:spPr/>
      <dgm:t>
        <a:bodyPr/>
        <a:lstStyle/>
        <a:p>
          <a:r>
            <a:rPr lang="uk-UA" b="0" dirty="0"/>
            <a:t>2</a:t>
          </a:r>
        </a:p>
      </dgm:t>
    </dgm:pt>
    <dgm:pt modelId="{018A64B2-1FD4-4268-B0EB-C10A3EB3EF28}" type="parTrans" cxnId="{E18E54C9-E652-4453-B602-27BB15735CC9}">
      <dgm:prSet/>
      <dgm:spPr/>
      <dgm:t>
        <a:bodyPr/>
        <a:lstStyle/>
        <a:p>
          <a:endParaRPr lang="uk-UA"/>
        </a:p>
      </dgm:t>
    </dgm:pt>
    <dgm:pt modelId="{AE5050FF-05BD-41CB-AFF6-511ADE89DBA6}" type="sibTrans" cxnId="{E18E54C9-E652-4453-B602-27BB15735CC9}">
      <dgm:prSet/>
      <dgm:spPr/>
      <dgm:t>
        <a:bodyPr/>
        <a:lstStyle/>
        <a:p>
          <a:endParaRPr lang="uk-UA"/>
        </a:p>
      </dgm:t>
    </dgm:pt>
    <dgm:pt modelId="{2679C81D-CF60-401D-9249-BB9BDB00FB4D}">
      <dgm:prSet phldrT="[Текст]"/>
      <dgm:spPr/>
      <dgm:t>
        <a:bodyPr/>
        <a:lstStyle/>
        <a:p>
          <a:r>
            <a:rPr lang="uk-UA" b="0" dirty="0"/>
            <a:t>3</a:t>
          </a:r>
        </a:p>
      </dgm:t>
    </dgm:pt>
    <dgm:pt modelId="{B149B305-F08C-464E-AE13-A6C908626398}" type="parTrans" cxnId="{6A22DD29-0BFD-4E0D-B575-A39B0BF619B6}">
      <dgm:prSet/>
      <dgm:spPr/>
      <dgm:t>
        <a:bodyPr/>
        <a:lstStyle/>
        <a:p>
          <a:endParaRPr lang="uk-UA"/>
        </a:p>
      </dgm:t>
    </dgm:pt>
    <dgm:pt modelId="{A8630B57-15BA-4782-888F-023F024D3284}" type="sibTrans" cxnId="{6A22DD29-0BFD-4E0D-B575-A39B0BF619B6}">
      <dgm:prSet/>
      <dgm:spPr/>
      <dgm:t>
        <a:bodyPr/>
        <a:lstStyle/>
        <a:p>
          <a:endParaRPr lang="uk-UA"/>
        </a:p>
      </dgm:t>
    </dgm:pt>
    <dgm:pt modelId="{08EC4A23-9B54-4992-84F5-F7A65E01C598}">
      <dgm:prSet/>
      <dgm:spPr/>
      <dgm:t>
        <a:bodyPr/>
        <a:lstStyle/>
        <a:p>
          <a:r>
            <a:rPr lang="ru-RU" b="1" dirty="0"/>
            <a:t>Система команд </a:t>
          </a:r>
          <a:r>
            <a:rPr lang="ru-RU" b="1" dirty="0" err="1"/>
            <a:t>виконавця</a:t>
          </a:r>
          <a:r>
            <a:rPr lang="ru-RU" b="1" dirty="0"/>
            <a:t> </a:t>
          </a:r>
          <a:endParaRPr lang="uk-UA" b="1" dirty="0"/>
        </a:p>
      </dgm:t>
    </dgm:pt>
    <dgm:pt modelId="{7C07EC37-D6A5-4ED4-B90F-0E60AB051235}" type="parTrans" cxnId="{66149EB5-5A23-422E-9257-FA3B29819674}">
      <dgm:prSet/>
      <dgm:spPr/>
      <dgm:t>
        <a:bodyPr/>
        <a:lstStyle/>
        <a:p>
          <a:endParaRPr lang="uk-UA"/>
        </a:p>
      </dgm:t>
    </dgm:pt>
    <dgm:pt modelId="{0164A29F-4235-4978-B4C7-3C99774C7C14}" type="sibTrans" cxnId="{66149EB5-5A23-422E-9257-FA3B29819674}">
      <dgm:prSet/>
      <dgm:spPr/>
      <dgm:t>
        <a:bodyPr/>
        <a:lstStyle/>
        <a:p>
          <a:endParaRPr lang="uk-UA"/>
        </a:p>
      </dgm:t>
    </dgm:pt>
    <dgm:pt modelId="{D985AC4B-EB71-4D27-9202-03BBD8B49E88}">
      <dgm:prSet phldrT="[Текст]"/>
      <dgm:spPr/>
      <dgm:t>
        <a:bodyPr/>
        <a:lstStyle/>
        <a:p>
          <a:r>
            <a:rPr lang="ru-RU" b="1" dirty="0" err="1"/>
            <a:t>Середовище</a:t>
          </a:r>
          <a:r>
            <a:rPr lang="ru-RU" b="1" dirty="0"/>
            <a:t> </a:t>
          </a:r>
          <a:r>
            <a:rPr lang="ru-RU" b="1" dirty="0" err="1"/>
            <a:t>виконання</a:t>
          </a:r>
          <a:r>
            <a:rPr lang="ru-RU" b="1" dirty="0"/>
            <a:t> </a:t>
          </a:r>
          <a:r>
            <a:rPr lang="ru-RU" b="1" dirty="0" err="1"/>
            <a:t>команди</a:t>
          </a:r>
          <a:r>
            <a:rPr lang="ru-RU" b="1" dirty="0"/>
            <a:t> </a:t>
          </a:r>
          <a:endParaRPr lang="uk-UA" b="1" dirty="0"/>
        </a:p>
      </dgm:t>
    </dgm:pt>
    <dgm:pt modelId="{E305341B-E879-4E0A-AD2C-DF3AA9413D36}" type="parTrans" cxnId="{E3D35848-D2AC-4792-BD6E-B4576A789589}">
      <dgm:prSet/>
      <dgm:spPr/>
      <dgm:t>
        <a:bodyPr/>
        <a:lstStyle/>
        <a:p>
          <a:endParaRPr lang="uk-UA"/>
        </a:p>
      </dgm:t>
    </dgm:pt>
    <dgm:pt modelId="{77BA3149-6332-4932-AA59-2ED9EAA08382}" type="sibTrans" cxnId="{E3D35848-D2AC-4792-BD6E-B4576A789589}">
      <dgm:prSet/>
      <dgm:spPr/>
      <dgm:t>
        <a:bodyPr/>
        <a:lstStyle/>
        <a:p>
          <a:endParaRPr lang="uk-UA"/>
        </a:p>
      </dgm:t>
    </dgm:pt>
    <dgm:pt modelId="{E38911E8-C627-46F1-8E88-7BAAFBFB7AB1}">
      <dgm:prSet phldrT="[Текст]"/>
      <dgm:spPr/>
      <dgm:t>
        <a:bodyPr/>
        <a:lstStyle/>
        <a:p>
          <a:r>
            <a:rPr lang="uk-UA" b="0" dirty="0"/>
            <a:t>4</a:t>
          </a:r>
        </a:p>
      </dgm:t>
    </dgm:pt>
    <dgm:pt modelId="{1C918F0E-C47E-4A73-8530-176BD8C859A8}" type="parTrans" cxnId="{6F15608A-FE00-46D9-88A4-21D43A87BC76}">
      <dgm:prSet/>
      <dgm:spPr/>
      <dgm:t>
        <a:bodyPr/>
        <a:lstStyle/>
        <a:p>
          <a:endParaRPr lang="uk-UA"/>
        </a:p>
      </dgm:t>
    </dgm:pt>
    <dgm:pt modelId="{F5E979E3-9867-4826-8356-9E16EBDF65BD}" type="sibTrans" cxnId="{6F15608A-FE00-46D9-88A4-21D43A87BC76}">
      <dgm:prSet/>
      <dgm:spPr/>
      <dgm:t>
        <a:bodyPr/>
        <a:lstStyle/>
        <a:p>
          <a:endParaRPr lang="uk-UA"/>
        </a:p>
      </dgm:t>
    </dgm:pt>
    <dgm:pt modelId="{1B4E3865-699F-4BFD-84E5-DAE0E52F03F7}">
      <dgm:prSet/>
      <dgm:spPr/>
      <dgm:t>
        <a:bodyPr/>
        <a:lstStyle/>
        <a:p>
          <a:r>
            <a:rPr lang="ru-RU" b="1" dirty="0" err="1"/>
            <a:t>Виконавець</a:t>
          </a:r>
          <a:r>
            <a:rPr lang="ru-RU" b="1" dirty="0"/>
            <a:t>  </a:t>
          </a:r>
          <a:endParaRPr lang="uk-UA" b="1" dirty="0"/>
        </a:p>
      </dgm:t>
    </dgm:pt>
    <dgm:pt modelId="{FFD15F6C-F370-48D3-B87D-3FF0E1C959D9}" type="sibTrans" cxnId="{8CF1048D-6ED6-4F7C-B212-D3114B9A3490}">
      <dgm:prSet/>
      <dgm:spPr/>
      <dgm:t>
        <a:bodyPr/>
        <a:lstStyle/>
        <a:p>
          <a:endParaRPr lang="uk-UA"/>
        </a:p>
      </dgm:t>
    </dgm:pt>
    <dgm:pt modelId="{5F28D4DA-C80A-4372-9969-6637B1FA1F4C}" type="parTrans" cxnId="{8CF1048D-6ED6-4F7C-B212-D3114B9A3490}">
      <dgm:prSet/>
      <dgm:spPr/>
      <dgm:t>
        <a:bodyPr/>
        <a:lstStyle/>
        <a:p>
          <a:endParaRPr lang="uk-UA"/>
        </a:p>
      </dgm:t>
    </dgm:pt>
    <dgm:pt modelId="{EB9C5B82-601A-4E62-AD51-372768210AEA}" type="pres">
      <dgm:prSet presAssocID="{8AC31F9C-8DB8-4EDA-92AC-BC40CD0726F4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  <dgm:pt modelId="{D01E710C-52DB-4439-9748-FC2D6D2BC293}" type="pres">
      <dgm:prSet presAssocID="{D647B58A-FCE6-4566-91AF-984383F5E3D3}" presName="composite" presStyleCnt="0"/>
      <dgm:spPr/>
    </dgm:pt>
    <dgm:pt modelId="{26C570C2-087F-47F8-BB82-F8D9A24518AD}" type="pres">
      <dgm:prSet presAssocID="{D647B58A-FCE6-4566-91AF-984383F5E3D3}" presName="FirstChild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C8357A06-CAE8-4E1A-A83A-3318DDB2325F}" type="pres">
      <dgm:prSet presAssocID="{D647B58A-FCE6-4566-91AF-984383F5E3D3}" presName="Parent" presStyleLbl="alignNode1" presStyleIdx="0" presStyleCnt="4">
        <dgm:presLayoutVars>
          <dgm:chMax val="3"/>
          <dgm:chPref val="3"/>
          <dgm:bulletEnabled val="1"/>
        </dgm:presLayoutVars>
      </dgm:prSet>
      <dgm:spPr/>
    </dgm:pt>
    <dgm:pt modelId="{B06D7D0C-3649-4931-8831-6403C04D3F6A}" type="pres">
      <dgm:prSet presAssocID="{D647B58A-FCE6-4566-91AF-984383F5E3D3}" presName="Accent" presStyleLbl="parChTrans1D1" presStyleIdx="0" presStyleCnt="4"/>
      <dgm:spPr/>
    </dgm:pt>
    <dgm:pt modelId="{7D76232F-5C69-41BC-9F19-6B40C0123F55}" type="pres">
      <dgm:prSet presAssocID="{5250C614-1102-476A-9688-3E7DAB433D19}" presName="sibTrans" presStyleCnt="0"/>
      <dgm:spPr/>
    </dgm:pt>
    <dgm:pt modelId="{ADD97A5A-E127-49B1-BB9A-950BE75397E0}" type="pres">
      <dgm:prSet presAssocID="{651ED293-72D1-4E87-A0FB-61996C5F33AB}" presName="composite" presStyleCnt="0"/>
      <dgm:spPr/>
    </dgm:pt>
    <dgm:pt modelId="{53B86FA0-10BA-49FA-ACDE-E0BF1591A006}" type="pres">
      <dgm:prSet presAssocID="{651ED293-72D1-4E87-A0FB-61996C5F33AB}" presName="FirstChild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E0AADBFC-BC2A-4E71-A62E-615800D4F0C2}" type="pres">
      <dgm:prSet presAssocID="{651ED293-72D1-4E87-A0FB-61996C5F33AB}" presName="Parent" presStyleLbl="alignNode1" presStyleIdx="1" presStyleCnt="4">
        <dgm:presLayoutVars>
          <dgm:chMax val="3"/>
          <dgm:chPref val="3"/>
          <dgm:bulletEnabled val="1"/>
        </dgm:presLayoutVars>
      </dgm:prSet>
      <dgm:spPr/>
    </dgm:pt>
    <dgm:pt modelId="{40318F49-4BC6-4D65-8C15-20B1AF9563F4}" type="pres">
      <dgm:prSet presAssocID="{651ED293-72D1-4E87-A0FB-61996C5F33AB}" presName="Accent" presStyleLbl="parChTrans1D1" presStyleIdx="1" presStyleCnt="4"/>
      <dgm:spPr/>
    </dgm:pt>
    <dgm:pt modelId="{5B36043B-EC96-4B84-AEF3-A1599A1CB316}" type="pres">
      <dgm:prSet presAssocID="{AE5050FF-05BD-41CB-AFF6-511ADE89DBA6}" presName="sibTrans" presStyleCnt="0"/>
      <dgm:spPr/>
    </dgm:pt>
    <dgm:pt modelId="{DBA3D4A2-99E5-4CDB-82F8-343F01888442}" type="pres">
      <dgm:prSet presAssocID="{2679C81D-CF60-401D-9249-BB9BDB00FB4D}" presName="composite" presStyleCnt="0"/>
      <dgm:spPr/>
    </dgm:pt>
    <dgm:pt modelId="{AD92016B-12E9-46B8-8684-12D0136CA762}" type="pres">
      <dgm:prSet presAssocID="{2679C81D-CF60-401D-9249-BB9BDB00FB4D}" presName="FirstChild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2FD0A1DD-CEB1-4B0B-93A1-ADEAFE3C1293}" type="pres">
      <dgm:prSet presAssocID="{2679C81D-CF60-401D-9249-BB9BDB00FB4D}" presName="Parent" presStyleLbl="alignNode1" presStyleIdx="2" presStyleCnt="4">
        <dgm:presLayoutVars>
          <dgm:chMax val="3"/>
          <dgm:chPref val="3"/>
          <dgm:bulletEnabled val="1"/>
        </dgm:presLayoutVars>
      </dgm:prSet>
      <dgm:spPr/>
    </dgm:pt>
    <dgm:pt modelId="{A7E21F2A-D5FC-435D-B1F5-1FE46067F05A}" type="pres">
      <dgm:prSet presAssocID="{2679C81D-CF60-401D-9249-BB9BDB00FB4D}" presName="Accent" presStyleLbl="parChTrans1D1" presStyleIdx="2" presStyleCnt="4"/>
      <dgm:spPr/>
    </dgm:pt>
    <dgm:pt modelId="{7907579A-13B9-4ACB-9B08-AEE638939DED}" type="pres">
      <dgm:prSet presAssocID="{A8630B57-15BA-4782-888F-023F024D3284}" presName="sibTrans" presStyleCnt="0"/>
      <dgm:spPr/>
    </dgm:pt>
    <dgm:pt modelId="{EA9F7DF6-4518-4D1A-8A00-80AF245F2342}" type="pres">
      <dgm:prSet presAssocID="{E38911E8-C627-46F1-8E88-7BAAFBFB7AB1}" presName="composite" presStyleCnt="0"/>
      <dgm:spPr/>
    </dgm:pt>
    <dgm:pt modelId="{5A71C2D2-92C2-465C-A995-D20DAE519B1A}" type="pres">
      <dgm:prSet presAssocID="{E38911E8-C627-46F1-8E88-7BAAFBFB7AB1}" presName="FirstChild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509EE5DE-2A82-4714-8AD3-0871011D309B}" type="pres">
      <dgm:prSet presAssocID="{E38911E8-C627-46F1-8E88-7BAAFBFB7AB1}" presName="Parent" presStyleLbl="alignNode1" presStyleIdx="3" presStyleCnt="4">
        <dgm:presLayoutVars>
          <dgm:chMax val="3"/>
          <dgm:chPref val="3"/>
          <dgm:bulletEnabled val="1"/>
        </dgm:presLayoutVars>
      </dgm:prSet>
      <dgm:spPr/>
    </dgm:pt>
    <dgm:pt modelId="{ED0DC3C4-A416-47F7-9A29-DA866C306166}" type="pres">
      <dgm:prSet presAssocID="{E38911E8-C627-46F1-8E88-7BAAFBFB7AB1}" presName="Accent" presStyleLbl="parChTrans1D1" presStyleIdx="3" presStyleCnt="4"/>
      <dgm:spPr/>
    </dgm:pt>
  </dgm:ptLst>
  <dgm:cxnLst>
    <dgm:cxn modelId="{2196F309-DA22-4213-A29F-21891EA6EA25}" type="presOf" srcId="{D647B58A-FCE6-4566-91AF-984383F5E3D3}" destId="{C8357A06-CAE8-4E1A-A83A-3318DDB2325F}" srcOrd="0" destOrd="0" presId="urn:microsoft.com/office/officeart/2011/layout/TabList"/>
    <dgm:cxn modelId="{6A22DD29-0BFD-4E0D-B575-A39B0BF619B6}" srcId="{8AC31F9C-8DB8-4EDA-92AC-BC40CD0726F4}" destId="{2679C81D-CF60-401D-9249-BB9BDB00FB4D}" srcOrd="2" destOrd="0" parTransId="{B149B305-F08C-464E-AE13-A6C908626398}" sibTransId="{A8630B57-15BA-4782-888F-023F024D3284}"/>
    <dgm:cxn modelId="{D2B0DF31-869E-489C-BA94-9EEAAF847F16}" srcId="{D647B58A-FCE6-4566-91AF-984383F5E3D3}" destId="{B79842B1-D59A-4A80-9561-04AF3DFA4B7C}" srcOrd="0" destOrd="0" parTransId="{73047E86-867E-417C-B6B7-84C9FA6A7139}" sibTransId="{A8C8996E-046D-4E6F-913C-57A94602305B}"/>
    <dgm:cxn modelId="{D6A1B032-3413-46F3-B208-002EC6788DCF}" type="presOf" srcId="{D985AC4B-EB71-4D27-9202-03BBD8B49E88}" destId="{5A71C2D2-92C2-465C-A995-D20DAE519B1A}" srcOrd="0" destOrd="0" presId="urn:microsoft.com/office/officeart/2011/layout/TabList"/>
    <dgm:cxn modelId="{E0F8E25E-80AF-46F2-922E-D9C33BEE5F3C}" type="presOf" srcId="{651ED293-72D1-4E87-A0FB-61996C5F33AB}" destId="{E0AADBFC-BC2A-4E71-A62E-615800D4F0C2}" srcOrd="0" destOrd="0" presId="urn:microsoft.com/office/officeart/2011/layout/TabList"/>
    <dgm:cxn modelId="{9587A466-9750-4EDE-81A5-029A0E74E4C8}" type="presOf" srcId="{E38911E8-C627-46F1-8E88-7BAAFBFB7AB1}" destId="{509EE5DE-2A82-4714-8AD3-0871011D309B}" srcOrd="0" destOrd="0" presId="urn:microsoft.com/office/officeart/2011/layout/TabList"/>
    <dgm:cxn modelId="{E3D35848-D2AC-4792-BD6E-B4576A789589}" srcId="{E38911E8-C627-46F1-8E88-7BAAFBFB7AB1}" destId="{D985AC4B-EB71-4D27-9202-03BBD8B49E88}" srcOrd="0" destOrd="0" parTransId="{E305341B-E879-4E0A-AD2C-DF3AA9413D36}" sibTransId="{77BA3149-6332-4932-AA59-2ED9EAA08382}"/>
    <dgm:cxn modelId="{C39FDE51-8771-47EA-8815-4E3EB5CC4726}" type="presOf" srcId="{B79842B1-D59A-4A80-9561-04AF3DFA4B7C}" destId="{26C570C2-087F-47F8-BB82-F8D9A24518AD}" srcOrd="0" destOrd="0" presId="urn:microsoft.com/office/officeart/2011/layout/TabList"/>
    <dgm:cxn modelId="{0B7B5E52-1F51-46F7-B604-4C333DF2B95A}" srcId="{8AC31F9C-8DB8-4EDA-92AC-BC40CD0726F4}" destId="{D647B58A-FCE6-4566-91AF-984383F5E3D3}" srcOrd="0" destOrd="0" parTransId="{A6F2EF12-8142-4F5D-BC87-FA8C35A3749D}" sibTransId="{5250C614-1102-476A-9688-3E7DAB433D19}"/>
    <dgm:cxn modelId="{CF1CD458-0983-4D69-B5E0-F08BDD708F6E}" type="presOf" srcId="{1B4E3865-699F-4BFD-84E5-DAE0E52F03F7}" destId="{53B86FA0-10BA-49FA-ACDE-E0BF1591A006}" srcOrd="0" destOrd="0" presId="urn:microsoft.com/office/officeart/2011/layout/TabList"/>
    <dgm:cxn modelId="{04D87759-3734-493A-9075-5C47B1D276D0}" type="presOf" srcId="{8AC31F9C-8DB8-4EDA-92AC-BC40CD0726F4}" destId="{EB9C5B82-601A-4E62-AD51-372768210AEA}" srcOrd="0" destOrd="0" presId="urn:microsoft.com/office/officeart/2011/layout/TabList"/>
    <dgm:cxn modelId="{6F15608A-FE00-46D9-88A4-21D43A87BC76}" srcId="{8AC31F9C-8DB8-4EDA-92AC-BC40CD0726F4}" destId="{E38911E8-C627-46F1-8E88-7BAAFBFB7AB1}" srcOrd="3" destOrd="0" parTransId="{1C918F0E-C47E-4A73-8530-176BD8C859A8}" sibTransId="{F5E979E3-9867-4826-8356-9E16EBDF65BD}"/>
    <dgm:cxn modelId="{8CF1048D-6ED6-4F7C-B212-D3114B9A3490}" srcId="{651ED293-72D1-4E87-A0FB-61996C5F33AB}" destId="{1B4E3865-699F-4BFD-84E5-DAE0E52F03F7}" srcOrd="0" destOrd="0" parTransId="{5F28D4DA-C80A-4372-9969-6637B1FA1F4C}" sibTransId="{FFD15F6C-F370-48D3-B87D-3FF0E1C959D9}"/>
    <dgm:cxn modelId="{21A851A4-DE99-4B0F-93BD-E69406CEA300}" type="presOf" srcId="{08EC4A23-9B54-4992-84F5-F7A65E01C598}" destId="{AD92016B-12E9-46B8-8684-12D0136CA762}" srcOrd="0" destOrd="0" presId="urn:microsoft.com/office/officeart/2011/layout/TabList"/>
    <dgm:cxn modelId="{66149EB5-5A23-422E-9257-FA3B29819674}" srcId="{2679C81D-CF60-401D-9249-BB9BDB00FB4D}" destId="{08EC4A23-9B54-4992-84F5-F7A65E01C598}" srcOrd="0" destOrd="0" parTransId="{7C07EC37-D6A5-4ED4-B90F-0E60AB051235}" sibTransId="{0164A29F-4235-4978-B4C7-3C99774C7C14}"/>
    <dgm:cxn modelId="{E18E54C9-E652-4453-B602-27BB15735CC9}" srcId="{8AC31F9C-8DB8-4EDA-92AC-BC40CD0726F4}" destId="{651ED293-72D1-4E87-A0FB-61996C5F33AB}" srcOrd="1" destOrd="0" parTransId="{018A64B2-1FD4-4268-B0EB-C10A3EB3EF28}" sibTransId="{AE5050FF-05BD-41CB-AFF6-511ADE89DBA6}"/>
    <dgm:cxn modelId="{BDE0E3CB-EAA4-436D-84AF-D2C8E7A2C7C8}" type="presOf" srcId="{2679C81D-CF60-401D-9249-BB9BDB00FB4D}" destId="{2FD0A1DD-CEB1-4B0B-93A1-ADEAFE3C1293}" srcOrd="0" destOrd="0" presId="urn:microsoft.com/office/officeart/2011/layout/TabList"/>
    <dgm:cxn modelId="{4116FE1F-929A-434F-98EA-83C7D51D5C4E}" type="presParOf" srcId="{EB9C5B82-601A-4E62-AD51-372768210AEA}" destId="{D01E710C-52DB-4439-9748-FC2D6D2BC293}" srcOrd="0" destOrd="0" presId="urn:microsoft.com/office/officeart/2011/layout/TabList"/>
    <dgm:cxn modelId="{BCD3B8A7-5629-465B-9D8F-BDD4F3BAA13E}" type="presParOf" srcId="{D01E710C-52DB-4439-9748-FC2D6D2BC293}" destId="{26C570C2-087F-47F8-BB82-F8D9A24518AD}" srcOrd="0" destOrd="0" presId="urn:microsoft.com/office/officeart/2011/layout/TabList"/>
    <dgm:cxn modelId="{14AF1CF2-FEC7-4B98-8E5F-8B28CB3F3C97}" type="presParOf" srcId="{D01E710C-52DB-4439-9748-FC2D6D2BC293}" destId="{C8357A06-CAE8-4E1A-A83A-3318DDB2325F}" srcOrd="1" destOrd="0" presId="urn:microsoft.com/office/officeart/2011/layout/TabList"/>
    <dgm:cxn modelId="{93B13508-E107-42B9-8E26-9851A677AB27}" type="presParOf" srcId="{D01E710C-52DB-4439-9748-FC2D6D2BC293}" destId="{B06D7D0C-3649-4931-8831-6403C04D3F6A}" srcOrd="2" destOrd="0" presId="urn:microsoft.com/office/officeart/2011/layout/TabList"/>
    <dgm:cxn modelId="{679BBF34-355F-42F2-B929-817A90481D31}" type="presParOf" srcId="{EB9C5B82-601A-4E62-AD51-372768210AEA}" destId="{7D76232F-5C69-41BC-9F19-6B40C0123F55}" srcOrd="1" destOrd="0" presId="urn:microsoft.com/office/officeart/2011/layout/TabList"/>
    <dgm:cxn modelId="{1A220660-FA9B-462F-9B9B-6EA757EBCB7C}" type="presParOf" srcId="{EB9C5B82-601A-4E62-AD51-372768210AEA}" destId="{ADD97A5A-E127-49B1-BB9A-950BE75397E0}" srcOrd="2" destOrd="0" presId="urn:microsoft.com/office/officeart/2011/layout/TabList"/>
    <dgm:cxn modelId="{0CF425E7-C25F-4CCF-B5D7-111617A755E2}" type="presParOf" srcId="{ADD97A5A-E127-49B1-BB9A-950BE75397E0}" destId="{53B86FA0-10BA-49FA-ACDE-E0BF1591A006}" srcOrd="0" destOrd="0" presId="urn:microsoft.com/office/officeart/2011/layout/TabList"/>
    <dgm:cxn modelId="{A8CEABE9-C233-42D4-9EB2-95B3EFBE5FA9}" type="presParOf" srcId="{ADD97A5A-E127-49B1-BB9A-950BE75397E0}" destId="{E0AADBFC-BC2A-4E71-A62E-615800D4F0C2}" srcOrd="1" destOrd="0" presId="urn:microsoft.com/office/officeart/2011/layout/TabList"/>
    <dgm:cxn modelId="{F7C5F080-ED01-468E-ADEE-0F8CD741548D}" type="presParOf" srcId="{ADD97A5A-E127-49B1-BB9A-950BE75397E0}" destId="{40318F49-4BC6-4D65-8C15-20B1AF9563F4}" srcOrd="2" destOrd="0" presId="urn:microsoft.com/office/officeart/2011/layout/TabList"/>
    <dgm:cxn modelId="{743C1C0B-EF30-4856-B16D-A6BF195E96D4}" type="presParOf" srcId="{EB9C5B82-601A-4E62-AD51-372768210AEA}" destId="{5B36043B-EC96-4B84-AEF3-A1599A1CB316}" srcOrd="3" destOrd="0" presId="urn:microsoft.com/office/officeart/2011/layout/TabList"/>
    <dgm:cxn modelId="{48F566E9-2E78-4023-B787-820687B3E869}" type="presParOf" srcId="{EB9C5B82-601A-4E62-AD51-372768210AEA}" destId="{DBA3D4A2-99E5-4CDB-82F8-343F01888442}" srcOrd="4" destOrd="0" presId="urn:microsoft.com/office/officeart/2011/layout/TabList"/>
    <dgm:cxn modelId="{91D301FA-0C30-446C-94F4-72461E68174F}" type="presParOf" srcId="{DBA3D4A2-99E5-4CDB-82F8-343F01888442}" destId="{AD92016B-12E9-46B8-8684-12D0136CA762}" srcOrd="0" destOrd="0" presId="urn:microsoft.com/office/officeart/2011/layout/TabList"/>
    <dgm:cxn modelId="{08D8ED65-34B3-4F64-A520-DBB3EAEF7DCB}" type="presParOf" srcId="{DBA3D4A2-99E5-4CDB-82F8-343F01888442}" destId="{2FD0A1DD-CEB1-4B0B-93A1-ADEAFE3C1293}" srcOrd="1" destOrd="0" presId="urn:microsoft.com/office/officeart/2011/layout/TabList"/>
    <dgm:cxn modelId="{430214F9-4AEF-462F-B4BB-C1250DAF07CB}" type="presParOf" srcId="{DBA3D4A2-99E5-4CDB-82F8-343F01888442}" destId="{A7E21F2A-D5FC-435D-B1F5-1FE46067F05A}" srcOrd="2" destOrd="0" presId="urn:microsoft.com/office/officeart/2011/layout/TabList"/>
    <dgm:cxn modelId="{31B552A4-0537-4E47-9F06-81741AB62632}" type="presParOf" srcId="{EB9C5B82-601A-4E62-AD51-372768210AEA}" destId="{7907579A-13B9-4ACB-9B08-AEE638939DED}" srcOrd="5" destOrd="0" presId="urn:microsoft.com/office/officeart/2011/layout/TabList"/>
    <dgm:cxn modelId="{F7F18ED5-FE09-483E-A22B-85D28E8C13AD}" type="presParOf" srcId="{EB9C5B82-601A-4E62-AD51-372768210AEA}" destId="{EA9F7DF6-4518-4D1A-8A00-80AF245F2342}" srcOrd="6" destOrd="0" presId="urn:microsoft.com/office/officeart/2011/layout/TabList"/>
    <dgm:cxn modelId="{16200BD7-BF09-4752-9184-40F0796476DD}" type="presParOf" srcId="{EA9F7DF6-4518-4D1A-8A00-80AF245F2342}" destId="{5A71C2D2-92C2-465C-A995-D20DAE519B1A}" srcOrd="0" destOrd="0" presId="urn:microsoft.com/office/officeart/2011/layout/TabList"/>
    <dgm:cxn modelId="{F9F56156-C3EF-4A3F-BE31-CB31FBE7A5A8}" type="presParOf" srcId="{EA9F7DF6-4518-4D1A-8A00-80AF245F2342}" destId="{509EE5DE-2A82-4714-8AD3-0871011D309B}" srcOrd="1" destOrd="0" presId="urn:microsoft.com/office/officeart/2011/layout/TabList"/>
    <dgm:cxn modelId="{6DB94651-BDD1-4BE8-83E7-B7628B3EBF9C}" type="presParOf" srcId="{EA9F7DF6-4518-4D1A-8A00-80AF245F2342}" destId="{ED0DC3C4-A416-47F7-9A29-DA866C306166}" srcOrd="2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DBDB6-6C39-4A66-921F-2C394F0DFDA5}">
      <dsp:nvSpPr>
        <dsp:cNvPr id="0" name=""/>
        <dsp:cNvSpPr/>
      </dsp:nvSpPr>
      <dsp:spPr>
        <a:xfrm>
          <a:off x="658411" y="0"/>
          <a:ext cx="6925160" cy="3024336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5DF74EB-0B11-489D-8D84-6579490C538C}">
      <dsp:nvSpPr>
        <dsp:cNvPr id="0" name=""/>
        <dsp:cNvSpPr/>
      </dsp:nvSpPr>
      <dsp:spPr>
        <a:xfrm>
          <a:off x="495" y="907300"/>
          <a:ext cx="1778661" cy="120973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i="1" kern="1200" noProof="0" dirty="0"/>
            <a:t>Що називають алгоритмом</a:t>
          </a:r>
          <a:endParaRPr lang="ru-RU" sz="1800" b="1" kern="1200" dirty="0"/>
        </a:p>
      </dsp:txBody>
      <dsp:txXfrm>
        <a:off x="59549" y="966354"/>
        <a:ext cx="1660553" cy="1091626"/>
      </dsp:txXfrm>
    </dsp:sp>
    <dsp:sp modelId="{4D83A136-33B5-4C02-BFB8-C2ADF8C1A196}">
      <dsp:nvSpPr>
        <dsp:cNvPr id="0" name=""/>
        <dsp:cNvSpPr/>
      </dsp:nvSpPr>
      <dsp:spPr>
        <a:xfrm>
          <a:off x="2020232" y="907300"/>
          <a:ext cx="1778661" cy="120973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i="1" kern="1200" noProof="0" dirty="0"/>
            <a:t>У якій формі можна подати алгоритм</a:t>
          </a:r>
          <a:endParaRPr lang="ru-RU" sz="1800" b="1" kern="1200" dirty="0"/>
        </a:p>
      </dsp:txBody>
      <dsp:txXfrm>
        <a:off x="2079286" y="966354"/>
        <a:ext cx="1660553" cy="1091626"/>
      </dsp:txXfrm>
    </dsp:sp>
    <dsp:sp modelId="{0E0B3BE1-2B4B-43BB-988E-9B465639648E}">
      <dsp:nvSpPr>
        <dsp:cNvPr id="0" name=""/>
        <dsp:cNvSpPr/>
      </dsp:nvSpPr>
      <dsp:spPr>
        <a:xfrm>
          <a:off x="4039970" y="907300"/>
          <a:ext cx="1778661" cy="120973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i="1" kern="1200" noProof="0" dirty="0"/>
            <a:t>Хто або що може бути виконавцем алгоритму</a:t>
          </a:r>
          <a:endParaRPr lang="ru-RU" sz="1800" b="1" kern="1200" dirty="0"/>
        </a:p>
      </dsp:txBody>
      <dsp:txXfrm>
        <a:off x="4099024" y="966354"/>
        <a:ext cx="1660553" cy="1091626"/>
      </dsp:txXfrm>
    </dsp:sp>
    <dsp:sp modelId="{4037F13B-2C5A-47A3-8C81-F68E8D59FABD}">
      <dsp:nvSpPr>
        <dsp:cNvPr id="0" name=""/>
        <dsp:cNvSpPr/>
      </dsp:nvSpPr>
      <dsp:spPr>
        <a:xfrm>
          <a:off x="6046482" y="877867"/>
          <a:ext cx="2087044" cy="120973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i="1" kern="1200" noProof="0" dirty="0"/>
            <a:t>Що називають середовищем виконання алгоритму</a:t>
          </a:r>
          <a:endParaRPr lang="ru-RU" sz="1800" b="1" i="1" kern="1200" noProof="0" dirty="0"/>
        </a:p>
      </dsp:txBody>
      <dsp:txXfrm>
        <a:off x="6105536" y="936921"/>
        <a:ext cx="1968936" cy="10916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DC3C4-A416-47F7-9A29-DA866C306166}">
      <dsp:nvSpPr>
        <dsp:cNvPr id="0" name=""/>
        <dsp:cNvSpPr/>
      </dsp:nvSpPr>
      <dsp:spPr>
        <a:xfrm>
          <a:off x="0" y="3671625"/>
          <a:ext cx="8229600" cy="0"/>
        </a:xfrm>
        <a:prstGeom prst="line">
          <a:avLst/>
        </a:pr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21F2A-D5FC-435D-B1F5-1FE46067F05A}">
      <dsp:nvSpPr>
        <dsp:cNvPr id="0" name=""/>
        <dsp:cNvSpPr/>
      </dsp:nvSpPr>
      <dsp:spPr>
        <a:xfrm>
          <a:off x="0" y="2742857"/>
          <a:ext cx="8229600" cy="0"/>
        </a:xfrm>
        <a:prstGeom prst="line">
          <a:avLst/>
        </a:pr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318F49-4BC6-4D65-8C15-20B1AF9563F4}">
      <dsp:nvSpPr>
        <dsp:cNvPr id="0" name=""/>
        <dsp:cNvSpPr/>
      </dsp:nvSpPr>
      <dsp:spPr>
        <a:xfrm>
          <a:off x="0" y="1814089"/>
          <a:ext cx="8229600" cy="0"/>
        </a:xfrm>
        <a:prstGeom prst="line">
          <a:avLst/>
        </a:pr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6D7D0C-3649-4931-8831-6403C04D3F6A}">
      <dsp:nvSpPr>
        <dsp:cNvPr id="0" name=""/>
        <dsp:cNvSpPr/>
      </dsp:nvSpPr>
      <dsp:spPr>
        <a:xfrm>
          <a:off x="0" y="885322"/>
          <a:ext cx="8229600" cy="0"/>
        </a:xfrm>
        <a:prstGeom prst="line">
          <a:avLst/>
        </a:pr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C570C2-087F-47F8-BB82-F8D9A24518AD}">
      <dsp:nvSpPr>
        <dsp:cNvPr id="0" name=""/>
        <dsp:cNvSpPr/>
      </dsp:nvSpPr>
      <dsp:spPr>
        <a:xfrm>
          <a:off x="2139695" y="781"/>
          <a:ext cx="6089904" cy="88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/>
            <a:t>Команда</a:t>
          </a:r>
          <a:endParaRPr lang="uk-UA" sz="3200" b="1" kern="1200" dirty="0"/>
        </a:p>
      </dsp:txBody>
      <dsp:txXfrm>
        <a:off x="2139695" y="781"/>
        <a:ext cx="6089904" cy="884540"/>
      </dsp:txXfrm>
    </dsp:sp>
    <dsp:sp modelId="{C8357A06-CAE8-4E1A-A83A-3318DDB2325F}">
      <dsp:nvSpPr>
        <dsp:cNvPr id="0" name=""/>
        <dsp:cNvSpPr/>
      </dsp:nvSpPr>
      <dsp:spPr>
        <a:xfrm>
          <a:off x="0" y="781"/>
          <a:ext cx="2139696" cy="884540"/>
        </a:xfrm>
        <a:prstGeom prst="round2SameRect">
          <a:avLst>
            <a:gd name="adj1" fmla="val 16670"/>
            <a:gd name="adj2" fmla="val 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9535" tIns="89535" rIns="89535" bIns="89535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700" kern="1200" dirty="0"/>
            <a:t>1</a:t>
          </a:r>
        </a:p>
      </dsp:txBody>
      <dsp:txXfrm>
        <a:off x="0" y="781"/>
        <a:ext cx="2139696" cy="884540"/>
      </dsp:txXfrm>
    </dsp:sp>
    <dsp:sp modelId="{53B86FA0-10BA-49FA-ACDE-E0BF1591A006}">
      <dsp:nvSpPr>
        <dsp:cNvPr id="0" name=""/>
        <dsp:cNvSpPr/>
      </dsp:nvSpPr>
      <dsp:spPr>
        <a:xfrm>
          <a:off x="2139695" y="929549"/>
          <a:ext cx="6089904" cy="88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 err="1"/>
            <a:t>Виконавець</a:t>
          </a:r>
          <a:r>
            <a:rPr lang="ru-RU" sz="3200" b="1" kern="1200" dirty="0"/>
            <a:t>  </a:t>
          </a:r>
          <a:endParaRPr lang="uk-UA" sz="3200" b="1" kern="1200" dirty="0"/>
        </a:p>
      </dsp:txBody>
      <dsp:txXfrm>
        <a:off x="2139695" y="929549"/>
        <a:ext cx="6089904" cy="884540"/>
      </dsp:txXfrm>
    </dsp:sp>
    <dsp:sp modelId="{E0AADBFC-BC2A-4E71-A62E-615800D4F0C2}">
      <dsp:nvSpPr>
        <dsp:cNvPr id="0" name=""/>
        <dsp:cNvSpPr/>
      </dsp:nvSpPr>
      <dsp:spPr>
        <a:xfrm>
          <a:off x="0" y="929549"/>
          <a:ext cx="2139696" cy="884540"/>
        </a:xfrm>
        <a:prstGeom prst="round2SameRect">
          <a:avLst>
            <a:gd name="adj1" fmla="val 16670"/>
            <a:gd name="adj2" fmla="val 0"/>
          </a:avLst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50000"/>
                <a:satMod val="300000"/>
              </a:schemeClr>
            </a:gs>
            <a:gs pos="35000">
              <a:schemeClr val="accent3">
                <a:hueOff val="3750088"/>
                <a:satOff val="-5627"/>
                <a:lumOff val="-915"/>
                <a:alphaOff val="0"/>
                <a:tint val="37000"/>
                <a:satMod val="30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9535" tIns="89535" rIns="89535" bIns="89535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700" b="0" kern="1200" dirty="0"/>
            <a:t>2</a:t>
          </a:r>
        </a:p>
      </dsp:txBody>
      <dsp:txXfrm>
        <a:off x="0" y="929549"/>
        <a:ext cx="2139696" cy="884540"/>
      </dsp:txXfrm>
    </dsp:sp>
    <dsp:sp modelId="{AD92016B-12E9-46B8-8684-12D0136CA762}">
      <dsp:nvSpPr>
        <dsp:cNvPr id="0" name=""/>
        <dsp:cNvSpPr/>
      </dsp:nvSpPr>
      <dsp:spPr>
        <a:xfrm>
          <a:off x="2139695" y="1858317"/>
          <a:ext cx="6089904" cy="88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/>
            <a:t>Система команд </a:t>
          </a:r>
          <a:r>
            <a:rPr lang="ru-RU" sz="3200" b="1" kern="1200" dirty="0" err="1"/>
            <a:t>виконавця</a:t>
          </a:r>
          <a:r>
            <a:rPr lang="ru-RU" sz="3200" b="1" kern="1200" dirty="0"/>
            <a:t> </a:t>
          </a:r>
          <a:endParaRPr lang="uk-UA" sz="3200" b="1" kern="1200" dirty="0"/>
        </a:p>
      </dsp:txBody>
      <dsp:txXfrm>
        <a:off x="2139695" y="1858317"/>
        <a:ext cx="6089904" cy="884540"/>
      </dsp:txXfrm>
    </dsp:sp>
    <dsp:sp modelId="{2FD0A1DD-CEB1-4B0B-93A1-ADEAFE3C1293}">
      <dsp:nvSpPr>
        <dsp:cNvPr id="0" name=""/>
        <dsp:cNvSpPr/>
      </dsp:nvSpPr>
      <dsp:spPr>
        <a:xfrm>
          <a:off x="0" y="1858317"/>
          <a:ext cx="2139696" cy="884540"/>
        </a:xfrm>
        <a:prstGeom prst="round2SameRect">
          <a:avLst>
            <a:gd name="adj1" fmla="val 16670"/>
            <a:gd name="adj2" fmla="val 0"/>
          </a:avLst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50000"/>
                <a:satMod val="300000"/>
              </a:schemeClr>
            </a:gs>
            <a:gs pos="35000">
              <a:schemeClr val="accent3">
                <a:hueOff val="7500176"/>
                <a:satOff val="-11253"/>
                <a:lumOff val="-1830"/>
                <a:alphaOff val="0"/>
                <a:tint val="37000"/>
                <a:satMod val="30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9535" tIns="89535" rIns="89535" bIns="89535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700" b="0" kern="1200" dirty="0"/>
            <a:t>3</a:t>
          </a:r>
        </a:p>
      </dsp:txBody>
      <dsp:txXfrm>
        <a:off x="0" y="1858317"/>
        <a:ext cx="2139696" cy="884540"/>
      </dsp:txXfrm>
    </dsp:sp>
    <dsp:sp modelId="{5A71C2D2-92C2-465C-A995-D20DAE519B1A}">
      <dsp:nvSpPr>
        <dsp:cNvPr id="0" name=""/>
        <dsp:cNvSpPr/>
      </dsp:nvSpPr>
      <dsp:spPr>
        <a:xfrm>
          <a:off x="2139695" y="2787084"/>
          <a:ext cx="6089904" cy="88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 err="1"/>
            <a:t>Середовище</a:t>
          </a:r>
          <a:r>
            <a:rPr lang="ru-RU" sz="3200" b="1" kern="1200" dirty="0"/>
            <a:t> </a:t>
          </a:r>
          <a:r>
            <a:rPr lang="ru-RU" sz="3200" b="1" kern="1200" dirty="0" err="1"/>
            <a:t>виконання</a:t>
          </a:r>
          <a:r>
            <a:rPr lang="ru-RU" sz="3200" b="1" kern="1200" dirty="0"/>
            <a:t> </a:t>
          </a:r>
          <a:r>
            <a:rPr lang="ru-RU" sz="3200" b="1" kern="1200" dirty="0" err="1"/>
            <a:t>команди</a:t>
          </a:r>
          <a:r>
            <a:rPr lang="ru-RU" sz="3200" b="1" kern="1200" dirty="0"/>
            <a:t> </a:t>
          </a:r>
          <a:endParaRPr lang="uk-UA" sz="3200" b="1" kern="1200" dirty="0"/>
        </a:p>
      </dsp:txBody>
      <dsp:txXfrm>
        <a:off x="2139695" y="2787084"/>
        <a:ext cx="6089904" cy="884540"/>
      </dsp:txXfrm>
    </dsp:sp>
    <dsp:sp modelId="{509EE5DE-2A82-4714-8AD3-0871011D309B}">
      <dsp:nvSpPr>
        <dsp:cNvPr id="0" name=""/>
        <dsp:cNvSpPr/>
      </dsp:nvSpPr>
      <dsp:spPr>
        <a:xfrm>
          <a:off x="0" y="2787084"/>
          <a:ext cx="2139696" cy="884540"/>
        </a:xfrm>
        <a:prstGeom prst="round2SameRect">
          <a:avLst>
            <a:gd name="adj1" fmla="val 16670"/>
            <a:gd name="adj2" fmla="val 0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9535" tIns="89535" rIns="89535" bIns="89535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700" b="0" kern="1200" dirty="0"/>
            <a:t>4</a:t>
          </a:r>
        </a:p>
      </dsp:txBody>
      <dsp:txXfrm>
        <a:off x="0" y="2787084"/>
        <a:ext cx="2139696" cy="8845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TabList">
  <dgm:title val="Список вкладок"/>
  <dgm:desc val="Використовується для відображення непослідовних або згрупованих блоків інформації. Добре підходить для списків із невеликою кількістю тексту першого рівня. Перший текст другого рівня відображається поруч із текстом першого рівня, а решта тексту другого рівня – під текстом першого рівня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E09475C-719C-47A0-A427-569958BBCEFE}" type="datetimeFigureOut">
              <a:rPr lang="uk-UA"/>
              <a:pPr>
                <a:defRPr/>
              </a:pPr>
              <a:t>22.04.2022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uk-UA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uk-UA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9C7F045-3D14-4175-89C8-18101029594F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Місце для зображення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Місце для нотаток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/>
          </a:p>
        </p:txBody>
      </p:sp>
      <p:sp>
        <p:nvSpPr>
          <p:cNvPr id="81924" name="Місце для номера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3445261-97A5-49F0-A068-8CF21FA856A9}" type="slidenum">
              <a:rPr lang="uk-UA" sz="1200"/>
              <a:pPr algn="r"/>
              <a:t>20</a:t>
            </a:fld>
            <a:endParaRPr lang="uk-UA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A897F2-3E8C-4AAC-8062-53A57BCD4E48}" type="slidenum">
              <a:rPr lang="ru-RU" smtClean="0"/>
              <a:pPr/>
              <a:t>30</a:t>
            </a:fld>
            <a:endParaRPr lang="ru-RU"/>
          </a:p>
        </p:txBody>
      </p:sp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46084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34F2CC6-7EE3-49E9-9F35-09402B768B03}" type="slidenum">
              <a:rPr lang="ru-RU" sz="1200">
                <a:latin typeface="Calibri" pitchFamily="34" charset="0"/>
              </a:rPr>
              <a:pPr algn="r"/>
              <a:t>30</a:t>
            </a:fld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Місце для зображення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Місце для нотаток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/>
          </a:p>
        </p:txBody>
      </p:sp>
      <p:sp>
        <p:nvSpPr>
          <p:cNvPr id="81924" name="Місце для номера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3445261-97A5-49F0-A068-8CF21FA856A9}" type="slidenum">
              <a:rPr lang="uk-UA" sz="1200"/>
              <a:pPr algn="r"/>
              <a:t>35</a:t>
            </a:fld>
            <a:endParaRPr lang="uk-UA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EEDAB-B2B7-46A1-83DA-66E0CC145F1D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6A014-7AD9-4321-94E8-C15560A4581F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CC785-8C85-469E-8957-240DB2FFA71C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CA2E9-0CF8-4987-B1B3-54922460FB1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09E2F-6112-4133-A303-E0B1C3933C0E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24A0E-5BA2-4B9E-BE30-C7455B5DC0E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39B66-D905-44D1-BFBC-CB48040DA12C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E2B4B-D690-448A-96A3-2FD250ACE0F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C7A9A-45A3-4252-B662-AE0179D13ACA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277B8-A625-489C-A9D7-C6CA9311E14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F07BE-3761-43C3-8A5D-729051C42A3F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A6EA2-42A4-43DD-9477-25021C75D49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B32AF-B8A0-4672-ABCE-28C5BDCA214D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F0BFB-1815-4056-9688-8D4AA6878FD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78F4D-8B7E-4F49-8B7A-9B80789A7649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011BB-6EF6-447D-9F5A-40E64E7C6CD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B47C4-7D03-49B0-8741-F0DEAAA4CF1F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32C1E-0871-40AA-B313-A09E71129CC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16BED-C4E3-48BC-B7FD-0CDF8E81C2A0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BB0A4-9C76-4625-B9D7-ADFE7251D10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6408D-D7FE-473B-A3F0-96232ACDD6F5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80AD7-941D-4D9D-BC99-E3D82EFB2EF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текста</a:t>
            </a:r>
          </a:p>
          <a:p>
            <a:pPr lvl="1"/>
            <a:r>
              <a:rPr lang="ru-RU" altLang="uk-UA"/>
              <a:t>Второй уровень</a:t>
            </a:r>
          </a:p>
          <a:p>
            <a:pPr lvl="2"/>
            <a:r>
              <a:rPr lang="ru-RU" altLang="uk-UA"/>
              <a:t>Третий уровень</a:t>
            </a:r>
          </a:p>
          <a:p>
            <a:pPr lvl="3"/>
            <a:r>
              <a:rPr lang="ru-RU" altLang="uk-UA"/>
              <a:t>Четвертый уровень</a:t>
            </a:r>
          </a:p>
          <a:p>
            <a:pPr lvl="4"/>
            <a:r>
              <a:rPr lang="ru-RU" altLang="uk-UA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8DE6AC7-6C0D-4B2E-BD39-3C74AD753C9F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6EC2DAC-804B-4426-A8F7-B7348E88B22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5.png"/><Relationship Id="rId7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40.gi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4" Type="http://schemas.openxmlformats.org/officeDocument/2006/relationships/image" Target="../media/image59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ctrTitle"/>
          </p:nvPr>
        </p:nvSpPr>
        <p:spPr>
          <a:xfrm>
            <a:off x="4511824" y="1339628"/>
            <a:ext cx="6696744" cy="4465637"/>
          </a:xfrm>
        </p:spPr>
        <p:txBody>
          <a:bodyPr/>
          <a:lstStyle/>
          <a:p>
            <a:pPr eaLnBrk="1" hangingPunct="1"/>
            <a:r>
              <a:rPr lang="uk-UA" sz="3200" b="1" dirty="0">
                <a:solidFill>
                  <a:srgbClr val="C00000"/>
                </a:solidFill>
                <a:latin typeface="Verdana" pitchFamily="34" charset="0"/>
              </a:rPr>
              <a:t>АЛГОРИТМИ І ВИКОНАВЦІ.</a:t>
            </a:r>
            <a:br>
              <a:rPr lang="uk-UA" sz="3200" b="1" dirty="0">
                <a:solidFill>
                  <a:srgbClr val="C00000"/>
                </a:solidFill>
                <a:latin typeface="Verdana" pitchFamily="34" charset="0"/>
              </a:rPr>
            </a:br>
            <a:r>
              <a:rPr lang="uk-UA" sz="3200" b="1" dirty="0">
                <a:solidFill>
                  <a:srgbClr val="C00000"/>
                </a:solidFill>
                <a:latin typeface="Verdana" pitchFamily="34" charset="0"/>
              </a:rPr>
              <a:t> СЕРЕДОВИЩЕ ВИКОНАННЯ АЛГОРИТМІВ</a:t>
            </a:r>
            <a:br>
              <a:rPr lang="uk-UA" sz="3200" b="1" dirty="0">
                <a:solidFill>
                  <a:srgbClr val="C00000"/>
                </a:solidFill>
                <a:latin typeface="Verdana" pitchFamily="34" charset="0"/>
              </a:rPr>
            </a:br>
            <a:endParaRPr lang="uk-UA" altLang="uk-UA" sz="3200" b="1" dirty="0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5" name="Округлена прямокутна виноска 7"/>
          <p:cNvSpPr/>
          <p:nvPr/>
        </p:nvSpPr>
        <p:spPr>
          <a:xfrm>
            <a:off x="5087888" y="836712"/>
            <a:ext cx="5040560" cy="720080"/>
          </a:xfrm>
          <a:prstGeom prst="wedgeRoundRectCallout">
            <a:avLst>
              <a:gd name="adj1" fmla="val 1954"/>
              <a:gd name="adj2" fmla="val 107438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6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ТЕМА</a:t>
            </a: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919537" y="5229201"/>
            <a:ext cx="3311525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uk-UA" sz="2000" b="1" dirty="0">
                <a:latin typeface="Calibri" pitchFamily="34" charset="0"/>
              </a:rPr>
              <a:t>ЗА ПІДРУЧНИКОМ М.М.Корнієнко</a:t>
            </a:r>
            <a:endParaRPr lang="en-US" sz="2000" b="1" dirty="0">
              <a:latin typeface="Calibri" pitchFamily="34" charset="0"/>
            </a:endParaRPr>
          </a:p>
        </p:txBody>
      </p:sp>
      <p:grpSp>
        <p:nvGrpSpPr>
          <p:cNvPr id="3" name="Округлена прямокутна виноска 1"/>
          <p:cNvGrpSpPr>
            <a:grpSpLocks/>
          </p:cNvGrpSpPr>
          <p:nvPr/>
        </p:nvGrpSpPr>
        <p:grpSpPr bwMode="auto">
          <a:xfrm>
            <a:off x="5591944" y="5317786"/>
            <a:ext cx="5040560" cy="1016000"/>
            <a:chOff x="660" y="2200"/>
            <a:chExt cx="1625" cy="549"/>
          </a:xfrm>
        </p:grpSpPr>
        <p:pic>
          <p:nvPicPr>
            <p:cNvPr id="14346" name="Округлена прямокутна виноска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0" y="2200"/>
              <a:ext cx="1625" cy="549"/>
            </a:xfrm>
            <a:prstGeom prst="rect">
              <a:avLst/>
            </a:prstGeom>
            <a:noFill/>
          </p:spPr>
        </p:pic>
        <p:sp>
          <p:nvSpPr>
            <p:cNvPr id="14347" name="Text Box 11"/>
            <p:cNvSpPr txBox="1">
              <a:spLocks noChangeArrowheads="1"/>
            </p:cNvSpPr>
            <p:nvPr/>
          </p:nvSpPr>
          <p:spPr bwMode="auto">
            <a:xfrm>
              <a:off x="726" y="2265"/>
              <a:ext cx="1496" cy="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uk-UA" b="1" i="1" dirty="0">
                  <a:latin typeface="Century Gothic" pitchFamily="34" charset="0"/>
                </a:rPr>
                <a:t>Підготувала: вчитель </a:t>
              </a:r>
              <a:r>
                <a:rPr lang="uk-UA" b="1" i="1" dirty="0" err="1">
                  <a:latin typeface="Century Gothic" pitchFamily="34" charset="0"/>
                </a:rPr>
                <a:t>Великомостівського</a:t>
              </a:r>
              <a:r>
                <a:rPr lang="uk-UA" b="1" i="1" dirty="0">
                  <a:latin typeface="Century Gothic" pitchFamily="34" charset="0"/>
                </a:rPr>
                <a:t> ОЗЗСО І-</a:t>
              </a:r>
              <a:r>
                <a:rPr lang="uk-UA" b="1" i="1" dirty="0" err="1">
                  <a:latin typeface="Century Gothic" pitchFamily="34" charset="0"/>
                </a:rPr>
                <a:t>ІІІст</a:t>
              </a:r>
              <a:endParaRPr lang="uk-UA" b="1" i="1" dirty="0">
                <a:latin typeface="Century Gothic" pitchFamily="34" charset="0"/>
              </a:endParaRPr>
            </a:p>
            <a:p>
              <a:pPr algn="ctr"/>
              <a:r>
                <a:rPr lang="uk-UA" b="1" i="1" dirty="0" err="1">
                  <a:latin typeface="Century Gothic" pitchFamily="34" charset="0"/>
                </a:rPr>
                <a:t>Салик</a:t>
              </a:r>
              <a:r>
                <a:rPr lang="uk-UA" b="1" i="1" dirty="0">
                  <a:latin typeface="Century Gothic" pitchFamily="34" charset="0"/>
                </a:rPr>
                <a:t> С.М.</a:t>
              </a:r>
            </a:p>
          </p:txBody>
        </p:sp>
      </p:grpSp>
      <p:pic>
        <p:nvPicPr>
          <p:cNvPr id="20482" name="Picture 2" descr="http://teach-inf.at.ua/book/book_065.jpg"/>
          <p:cNvPicPr>
            <a:picLocks noChangeAspect="1" noChangeArrowheads="1"/>
          </p:cNvPicPr>
          <p:nvPr/>
        </p:nvPicPr>
        <p:blipFill>
          <a:blip r:embed="rId3" cstate="print"/>
          <a:srcRect l="6048" r="21377" b="2801"/>
          <a:stretch>
            <a:fillRect/>
          </a:stretch>
        </p:blipFill>
        <p:spPr bwMode="auto">
          <a:xfrm>
            <a:off x="2279576" y="692696"/>
            <a:ext cx="2232248" cy="3348372"/>
          </a:xfrm>
          <a:prstGeom prst="rect">
            <a:avLst/>
          </a:prstGeom>
          <a:noFill/>
        </p:spPr>
      </p:pic>
      <p:sp>
        <p:nvSpPr>
          <p:cNvPr id="12" name="Округлена прямокутна виноска 7"/>
          <p:cNvSpPr/>
          <p:nvPr/>
        </p:nvSpPr>
        <p:spPr>
          <a:xfrm>
            <a:off x="2567608" y="4365104"/>
            <a:ext cx="1944216" cy="720080"/>
          </a:xfrm>
          <a:prstGeom prst="wedgeRoundRectCallout">
            <a:avLst>
              <a:gd name="adj1" fmla="val -32443"/>
              <a:gd name="adj2" fmla="val -174964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/>
            <a:r>
              <a:rPr lang="uk-UA" sz="2000" b="1" dirty="0">
                <a:solidFill>
                  <a:schemeClr val="bg1"/>
                </a:solidFill>
                <a:latin typeface="Times New Roman" pitchFamily="18" charset="0"/>
              </a:rPr>
              <a:t>Розділ 5 </a:t>
            </a:r>
            <a:r>
              <a:rPr lang="en-US" sz="2000" b="1" dirty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uk-UA" sz="2000" b="1" dirty="0">
                <a:solidFill>
                  <a:schemeClr val="bg1"/>
                </a:solidFill>
                <a:latin typeface="Verdana" pitchFamily="34" charset="0"/>
              </a:rPr>
              <a:t>ст.114</a:t>
            </a:r>
            <a:endParaRPr lang="en-US" sz="2000" b="1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91544" y="404664"/>
            <a:ext cx="8219256" cy="1143000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uk-UA" altLang="uk-UA" b="1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На уроці ми дізнаємося:</a:t>
            </a:r>
            <a:endParaRPr lang="ru-RU" altLang="uk-UA" b="1" dirty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2135560" y="1124744"/>
          <a:ext cx="8147248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Дата 4"/>
          <p:cNvSpPr txBox="1">
            <a:spLocks noGrp="1"/>
          </p:cNvSpPr>
          <p:nvPr/>
        </p:nvSpPr>
        <p:spPr>
          <a:xfrm>
            <a:off x="1981200" y="6356351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64696233-BB6C-4305-ACF3-702FA7600F66}" type="datetime1">
              <a:rPr lang="uk-UA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22.04.2022</a:t>
            </a:fld>
            <a:endParaRPr lang="ru-RU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077200" y="6356351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BD37B0F-C8DB-4510-B2D8-D1E1629B4FD8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7" y="4149080"/>
            <a:ext cx="7647963" cy="216024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sz="40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Команда</a:t>
            </a:r>
            <a:endParaRPr lang="uk-UA" altLang="uk-UA" sz="40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15680" y="1235403"/>
            <a:ext cx="6840760" cy="105560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457200" algn="ctr"/>
            <a:r>
              <a:rPr lang="uk-UA" sz="2800" b="1" i="1" dirty="0">
                <a:solidFill>
                  <a:srgbClr val="FFFF00"/>
                </a:solidFill>
              </a:rPr>
              <a:t>Команда </a:t>
            </a:r>
            <a:r>
              <a:rPr lang="uk-UA" sz="2800" b="1" i="1" dirty="0">
                <a:solidFill>
                  <a:schemeClr val="bg1"/>
                </a:solidFill>
              </a:rPr>
              <a:t>— наказ, вказівка виконати певні дії.</a:t>
            </a:r>
          </a:p>
        </p:txBody>
      </p:sp>
      <p:pic>
        <p:nvPicPr>
          <p:cNvPr id="7" name="Picture 2" descr="alert, attention, danger, error, exclamation, hanger, message, problem, warning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1196753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24gadget.ru/uploads/posts/2013-05/1369036262_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720" y="2420888"/>
            <a:ext cx="5251928" cy="3881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49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sz="40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Команди</a:t>
            </a:r>
            <a:endParaRPr lang="uk-UA" altLang="uk-UA" sz="40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35560" y="1196752"/>
            <a:ext cx="7992888" cy="153233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457200" algn="ctr"/>
            <a:r>
              <a:rPr lang="uk-UA" sz="2800" b="1" i="1" dirty="0">
                <a:solidFill>
                  <a:schemeClr val="bg1"/>
                </a:solidFill>
              </a:rPr>
              <a:t>Команди можуть подаватися спонукальними реченнями. Такий спосіб подання команд називається </a:t>
            </a:r>
            <a:r>
              <a:rPr lang="uk-UA" sz="2800" b="1" i="1" dirty="0">
                <a:solidFill>
                  <a:srgbClr val="FFFF00"/>
                </a:solidFill>
              </a:rPr>
              <a:t>словесним.</a:t>
            </a:r>
          </a:p>
        </p:txBody>
      </p:sp>
      <p:pic>
        <p:nvPicPr>
          <p:cNvPr id="6146" name="Picture 2" descr="http://upload.wikimedia.org/wikipedia/ru/1/19/%D0%94%D0%B0%D1%8E_%D1%81%D0%BB%D0%BE%D0%B2%D0%B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1745" y="2924944"/>
            <a:ext cx="4691949" cy="343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35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5" y="188641"/>
            <a:ext cx="8315053" cy="1325563"/>
          </a:xfrm>
        </p:spPr>
        <p:txBody>
          <a:bodyPr/>
          <a:lstStyle/>
          <a:p>
            <a:r>
              <a:rPr 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Знайдіть спонукальні речення.</a:t>
            </a:r>
            <a:endParaRPr lang="ru-RU" sz="36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1200" y="1268760"/>
            <a:ext cx="8229600" cy="496855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uk-UA" dirty="0">
                <a:latin typeface="Arial" pitchFamily="34" charset="0"/>
                <a:cs typeface="Arial" pitchFamily="34" charset="0"/>
              </a:rPr>
              <a:t>Вчора йшов сніг.</a:t>
            </a:r>
          </a:p>
          <a:p>
            <a:pPr>
              <a:lnSpc>
                <a:spcPct val="150000"/>
              </a:lnSpc>
            </a:pPr>
            <a:r>
              <a:rPr lang="uk-UA" dirty="0">
                <a:latin typeface="Arial" pitchFamily="34" charset="0"/>
                <a:cs typeface="Arial" pitchFamily="34" charset="0"/>
              </a:rPr>
              <a:t>Запишіть приклад.</a:t>
            </a:r>
          </a:p>
          <a:p>
            <a:pPr>
              <a:lnSpc>
                <a:spcPct val="150000"/>
              </a:lnSpc>
            </a:pPr>
            <a:r>
              <a:rPr lang="uk-UA" dirty="0">
                <a:latin typeface="Arial" pitchFamily="34" charset="0"/>
                <a:cs typeface="Arial" pitchFamily="34" charset="0"/>
              </a:rPr>
              <a:t>Сьогодні у Антона день народження.</a:t>
            </a:r>
          </a:p>
          <a:p>
            <a:pPr>
              <a:lnSpc>
                <a:spcPct val="150000"/>
              </a:lnSpc>
            </a:pPr>
            <a:r>
              <a:rPr lang="uk-UA" dirty="0">
                <a:latin typeface="Arial" pitchFamily="34" charset="0"/>
                <a:cs typeface="Arial" pitchFamily="34" charset="0"/>
              </a:rPr>
              <a:t>Саджайте калину коло хат!</a:t>
            </a:r>
          </a:p>
          <a:p>
            <a:pPr>
              <a:lnSpc>
                <a:spcPct val="150000"/>
              </a:lnSpc>
            </a:pPr>
            <a:r>
              <a:rPr lang="uk-UA" dirty="0">
                <a:latin typeface="Arial" pitchFamily="34" charset="0"/>
                <a:cs typeface="Arial" pitchFamily="34" charset="0"/>
              </a:rPr>
              <a:t>Відкрийте зошити.</a:t>
            </a:r>
          </a:p>
          <a:p>
            <a:pPr>
              <a:lnSpc>
                <a:spcPct val="150000"/>
              </a:lnSpc>
            </a:pPr>
            <a:r>
              <a:rPr lang="uk-UA" dirty="0" err="1">
                <a:latin typeface="Arial" pitchFamily="34" charset="0"/>
                <a:cs typeface="Arial" pitchFamily="34" charset="0"/>
              </a:rPr>
              <a:t>Розв</a:t>
            </a:r>
            <a:r>
              <a:rPr lang="en-US" dirty="0">
                <a:latin typeface="Arial" pitchFamily="34" charset="0"/>
                <a:cs typeface="Arial" pitchFamily="34" charset="0"/>
              </a:rPr>
              <a:t>’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яжіть</a:t>
            </a:r>
            <a:r>
              <a:rPr lang="uk-UA" dirty="0">
                <a:latin typeface="Arial" pitchFamily="34" charset="0"/>
                <a:cs typeface="Arial" pitchFamily="34" charset="0"/>
              </a:rPr>
              <a:t> задачу.</a:t>
            </a:r>
          </a:p>
          <a:p>
            <a:pPr>
              <a:lnSpc>
                <a:spcPct val="150000"/>
              </a:lnSpc>
            </a:pPr>
            <a:r>
              <a:rPr lang="uk-UA" dirty="0">
                <a:latin typeface="Arial" pitchFamily="34" charset="0"/>
                <a:cs typeface="Arial" pitchFamily="34" charset="0"/>
              </a:rPr>
              <a:t>Блакитне небо.</a:t>
            </a:r>
          </a:p>
          <a:p>
            <a:pPr>
              <a:lnSpc>
                <a:spcPct val="150000"/>
              </a:lnSpc>
            </a:pPr>
            <a:r>
              <a:rPr lang="uk-UA" dirty="0">
                <a:latin typeface="Arial" pitchFamily="34" charset="0"/>
                <a:cs typeface="Arial" pitchFamily="34" charset="0"/>
              </a:rPr>
              <a:t>Горить світло.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2351584" y="1628800"/>
            <a:ext cx="2808312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423592" y="2852936"/>
            <a:ext cx="590465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279576" y="5301208"/>
            <a:ext cx="259228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2207568" y="5949280"/>
            <a:ext cx="252028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320136" y="4725144"/>
            <a:ext cx="2736304" cy="153233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b="1" i="1" dirty="0">
                <a:solidFill>
                  <a:srgbClr val="FFFF00"/>
                </a:solidFill>
              </a:rPr>
              <a:t>Письмовий</a:t>
            </a:r>
            <a:r>
              <a:rPr lang="uk-UA" sz="2800" b="1" i="1" dirty="0">
                <a:solidFill>
                  <a:schemeClr val="bg1"/>
                </a:solidFill>
              </a:rPr>
              <a:t> спосіб подання команд </a:t>
            </a:r>
            <a:endParaRPr lang="uk-UA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72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sz="40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Команди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66" y="1"/>
            <a:ext cx="903226" cy="1256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279576" y="1196753"/>
            <a:ext cx="7848872" cy="200906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457200" algn="ctr"/>
            <a:r>
              <a:rPr lang="uk-UA" sz="2800" b="1" i="1" dirty="0">
                <a:solidFill>
                  <a:schemeClr val="bg1"/>
                </a:solidFill>
              </a:rPr>
              <a:t>Команди можуть подаватися й іншими способами. Світлофор подає команди водіям </a:t>
            </a:r>
            <a:r>
              <a:rPr lang="uk-UA" sz="2800" b="1" i="1" dirty="0">
                <a:solidFill>
                  <a:srgbClr val="FFFF00"/>
                </a:solidFill>
              </a:rPr>
              <a:t>світловими сигналами </a:t>
            </a:r>
            <a:r>
              <a:rPr lang="uk-UA" sz="2800" b="1" i="1" dirty="0">
                <a:solidFill>
                  <a:schemeClr val="bg1"/>
                </a:solidFill>
              </a:rPr>
              <a:t>різного кольору. А міліціонер-регулювальник — </a:t>
            </a:r>
            <a:r>
              <a:rPr lang="uk-UA" sz="2800" b="1" i="1" dirty="0">
                <a:solidFill>
                  <a:srgbClr val="FFFF00"/>
                </a:solidFill>
              </a:rPr>
              <a:t>жестами</a:t>
            </a:r>
            <a:r>
              <a:rPr lang="uk-UA" sz="2800" b="1" i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7170" name="Picture 2" descr="http://rionews.com.ua/filelib/nws/prep/s419x0-news-12325121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3258612"/>
            <a:ext cx="3308039" cy="3037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image.tsn.ua/media/images2/original/Nov2008/e615bdf876_946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984" y="3346767"/>
            <a:ext cx="4258444" cy="2955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6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188640"/>
            <a:ext cx="8229600" cy="1143000"/>
          </a:xfrm>
        </p:spPr>
        <p:txBody>
          <a:bodyPr/>
          <a:lstStyle/>
          <a:p>
            <a:r>
              <a:rPr lang="uk-UA" altLang="uk-UA" sz="40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Команди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66" y="1"/>
            <a:ext cx="860396" cy="119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135560" y="1114560"/>
            <a:ext cx="7704856" cy="296251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457200" algn="ctr"/>
            <a:r>
              <a:rPr lang="uk-UA" sz="2800" b="1" i="1" dirty="0">
                <a:solidFill>
                  <a:schemeClr val="bg1"/>
                </a:solidFill>
              </a:rPr>
              <a:t>Команди також можуть подаватися </a:t>
            </a:r>
            <a:r>
              <a:rPr lang="uk-UA" sz="2800" b="1" i="1" dirty="0">
                <a:solidFill>
                  <a:srgbClr val="FFFF00"/>
                </a:solidFill>
              </a:rPr>
              <a:t>звуковими сигналами</a:t>
            </a:r>
            <a:r>
              <a:rPr lang="uk-UA" sz="2800" b="1" i="1" dirty="0">
                <a:solidFill>
                  <a:schemeClr val="bg1"/>
                </a:solidFill>
              </a:rPr>
              <a:t>. Наприклад, дзвінок у школі — це команда розпочати або закінчити урок. А постріл стартового пістолета — сигнал для спортсменів розпочати забіг.</a:t>
            </a:r>
          </a:p>
        </p:txBody>
      </p:sp>
      <p:pic>
        <p:nvPicPr>
          <p:cNvPr id="8194" name="Picture 2" descr="http://upload.wikimedia.org/wikipedia/commons/9/97/Start_Jeremy_Wariner_2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6" y="4221088"/>
            <a:ext cx="3168352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azbyka.kz/images/2316/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632" y="4259805"/>
            <a:ext cx="3096344" cy="21463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23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35560" y="332656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ФОРМИ ПОДАННЯ КОМАНД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23792" y="1340768"/>
            <a:ext cx="3960440" cy="1269980"/>
          </a:xfrm>
          <a:prstGeom prst="roundRect">
            <a:avLst>
              <a:gd name="adj" fmla="val 9736"/>
            </a:avLst>
          </a:prstGeom>
          <a:solidFill>
            <a:srgbClr val="00B05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b="1" i="1" dirty="0">
                <a:solidFill>
                  <a:srgbClr val="FFFF00"/>
                </a:solidFill>
              </a:rPr>
              <a:t>Словесна форма подання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23792" y="2780929"/>
            <a:ext cx="3960440" cy="683835"/>
          </a:xfrm>
          <a:prstGeom prst="roundRect">
            <a:avLst>
              <a:gd name="adj" fmla="val 9736"/>
            </a:avLst>
          </a:prstGeom>
          <a:solidFill>
            <a:srgbClr val="00B05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b="1" i="1" dirty="0">
                <a:solidFill>
                  <a:srgbClr val="FFFF00"/>
                </a:solidFill>
              </a:rPr>
              <a:t>Графічний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23792" y="3645025"/>
            <a:ext cx="3960440" cy="683835"/>
          </a:xfrm>
          <a:prstGeom prst="roundRect">
            <a:avLst>
              <a:gd name="adj" fmla="val 9736"/>
            </a:avLst>
          </a:prstGeom>
          <a:solidFill>
            <a:srgbClr val="00B05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b="1" i="1" dirty="0">
                <a:solidFill>
                  <a:srgbClr val="FFFF00"/>
                </a:solidFill>
              </a:rPr>
              <a:t>Жести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23792" y="4509121"/>
            <a:ext cx="3960440" cy="683835"/>
          </a:xfrm>
          <a:prstGeom prst="roundRect">
            <a:avLst>
              <a:gd name="adj" fmla="val 9736"/>
            </a:avLst>
          </a:prstGeom>
          <a:solidFill>
            <a:srgbClr val="00B05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b="1" i="1" dirty="0">
                <a:solidFill>
                  <a:srgbClr val="FFFF00"/>
                </a:solidFill>
              </a:rPr>
              <a:t>Звукові сигнали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23792" y="5373217"/>
            <a:ext cx="3960440" cy="683835"/>
          </a:xfrm>
          <a:prstGeom prst="roundRect">
            <a:avLst>
              <a:gd name="adj" fmla="val 9736"/>
            </a:avLst>
          </a:prstGeom>
          <a:solidFill>
            <a:srgbClr val="00B05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b="1" i="1" dirty="0">
                <a:solidFill>
                  <a:srgbClr val="FFFF00"/>
                </a:solidFill>
              </a:rPr>
              <a:t>Світлові сигнали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Виконавці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66" y="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999656" y="1235404"/>
            <a:ext cx="6840760" cy="200906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457200"/>
            <a:r>
              <a:rPr lang="uk-UA" sz="2800" b="1" i="1" dirty="0">
                <a:solidFill>
                  <a:srgbClr val="FFFF00"/>
                </a:solidFill>
              </a:rPr>
              <a:t>Виконавець </a:t>
            </a:r>
            <a:r>
              <a:rPr lang="uk-UA" sz="2800" b="1" i="1" dirty="0"/>
              <a:t>— об'єкт, який виконує команди.</a:t>
            </a:r>
            <a:r>
              <a:rPr lang="uk-UA" sz="2800" b="1" dirty="0">
                <a:latin typeface="Times New Roman" panose="02020603050405020304" pitchFamily="18" charset="0"/>
              </a:rPr>
              <a:t> </a:t>
            </a:r>
            <a:r>
              <a:rPr lang="uk-UA" sz="2800" b="1" i="1" dirty="0"/>
              <a:t>Це той, хто розуміє і може виконати ці команди                         </a:t>
            </a:r>
          </a:p>
          <a:p>
            <a:pPr indent="457200"/>
            <a:endParaRPr lang="uk-UA" sz="2800" b="1" i="1" dirty="0"/>
          </a:p>
        </p:txBody>
      </p:sp>
      <p:pic>
        <p:nvPicPr>
          <p:cNvPr id="8" name="Picture 2" descr="alert, attention, danger, error, exclamation, hanger, message, problem, warning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191" y="1273696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ec2.images-amazon.com/images/I/613XnIcFHaL._AA1000_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12224" y="3356993"/>
            <a:ext cx="2016224" cy="2992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8"/>
          <p:cNvGrpSpPr/>
          <p:nvPr/>
        </p:nvGrpSpPr>
        <p:grpSpPr>
          <a:xfrm>
            <a:off x="1919536" y="3356992"/>
            <a:ext cx="6552728" cy="2952328"/>
            <a:chOff x="-180528" y="2456448"/>
            <a:chExt cx="9906743" cy="3188875"/>
          </a:xfrm>
        </p:grpSpPr>
        <p:pic>
          <p:nvPicPr>
            <p:cNvPr id="10" name="Picture 2" descr="http://wordassociations.ru/image/600x/svg_to_png/Gerald_G_Puppy_Cartoon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1112" y="2922270"/>
              <a:ext cx="1906492" cy="2398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 descr="http://wiki-work.ru/images/sept/robots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0272" y="2768352"/>
              <a:ext cx="2705943" cy="27059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 descr="http://www.presentakit.com/wp-content/uploads/2013/04/Office-Man-3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2597322"/>
              <a:ext cx="2381250" cy="3048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8" descr="http://prokoshechek.ru/wp-content/uploads/2013/05/computer-happy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688" y="2456448"/>
              <a:ext cx="3531940" cy="3017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1696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sz="40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Виконавці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66" y="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83632" y="1196753"/>
            <a:ext cx="7056784" cy="2485787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457200" algn="ctr"/>
            <a:r>
              <a:rPr lang="uk-UA" sz="2800" b="1" i="1" dirty="0">
                <a:solidFill>
                  <a:srgbClr val="FFFF00"/>
                </a:solidFill>
              </a:rPr>
              <a:t>Виконавцями </a:t>
            </a:r>
            <a:r>
              <a:rPr lang="uk-UA" sz="2800" b="1" i="1" dirty="0">
                <a:solidFill>
                  <a:schemeClr val="bg1"/>
                </a:solidFill>
              </a:rPr>
              <a:t>можуть бути люди, тварини. Ми користуємося багатьма пристроями, які також виконують команди. Це сучасна мікрохвильова піч, мобільний телефон, комп'ютер тощо.</a:t>
            </a:r>
          </a:p>
        </p:txBody>
      </p:sp>
      <p:pic>
        <p:nvPicPr>
          <p:cNvPr id="4098" name="Picture 2" descr="http://usiter.com/uploads/20120321/mikrovolnovaya+pech+mikrovolnovki+bitovaya+tehnika+mikrovolnovka+pech+mikrovolnovaya+8557972197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07568" y="4365105"/>
            <a:ext cx="2335140" cy="138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ictk.ch/sites/default/files/windows_phone_8_hdy_nokia-lumia-920-mit-windows-phone-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11824" y="4365105"/>
            <a:ext cx="761558" cy="138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64152" y="3933056"/>
            <a:ext cx="2558232" cy="2160454"/>
          </a:xfrm>
          <a:prstGeom prst="rect">
            <a:avLst/>
          </a:prstGeom>
        </p:spPr>
      </p:pic>
      <p:pic>
        <p:nvPicPr>
          <p:cNvPr id="4110" name="Picture 14" descr="http://i2.rozetka.ua/goods/95920/record_9592061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960" y="4005064"/>
            <a:ext cx="1656184" cy="214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907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sz="40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Система команд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849161" cy="11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279576" y="1196753"/>
            <a:ext cx="7596336" cy="91940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457200" algn="just"/>
            <a:r>
              <a:rPr lang="uk-UA" sz="2400" b="1" i="1" dirty="0">
                <a:solidFill>
                  <a:schemeClr val="bg1"/>
                </a:solidFill>
              </a:rPr>
              <a:t>Команди, які може виконувати виконавець, утворюють </a:t>
            </a:r>
            <a:r>
              <a:rPr lang="uk-UA" sz="2400" b="1" i="1" dirty="0">
                <a:solidFill>
                  <a:srgbClr val="FFFF00"/>
                </a:solidFill>
              </a:rPr>
              <a:t>систему команд виконавця</a:t>
            </a:r>
            <a:r>
              <a:rPr lang="uk-UA" sz="2400" b="1" i="1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35152" y="2492896"/>
            <a:ext cx="7021288" cy="105560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rgbClr val="FFFF00"/>
                </a:solidFill>
              </a:rPr>
              <a:t>Система команд виконавця </a:t>
            </a:r>
            <a:r>
              <a:rPr lang="uk-UA" sz="2800" b="1" i="1" dirty="0"/>
              <a:t>визначає, які дії він може виконувати.</a:t>
            </a:r>
          </a:p>
        </p:txBody>
      </p:sp>
      <p:pic>
        <p:nvPicPr>
          <p:cNvPr id="8" name="Picture 2" descr="alert, attention, danger, error, exclamation, hanger, message, problem, warning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2492897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www.fresher.ru/manager_content/images/roboty-kotorye-skolzyat-polzayut-letayut-i-dazhe-igrayut-rok/big/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4365104"/>
            <a:ext cx="2612232" cy="1728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img1.liveinternet.ru/images/foto/b/2/317/2931317/f_1951238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0" y="4365104"/>
            <a:ext cx="288032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41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404664"/>
            <a:ext cx="8229600" cy="1143000"/>
          </a:xfrm>
        </p:spPr>
        <p:txBody>
          <a:bodyPr>
            <a:noAutofit/>
          </a:bodyPr>
          <a:lstStyle/>
          <a:p>
            <a:r>
              <a:rPr lang="uk-UA" alt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Хто з виконавців може виконати наведені команди?</a:t>
            </a:r>
            <a:endParaRPr lang="ru-RU" altLang="uk-UA" sz="32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063553" y="1765781"/>
            <a:ext cx="8340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 Black" panose="020B0A040201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Black" panose="020B0A040201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Black" panose="020B0A040201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Black" panose="020B0A040201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Black" panose="020B0A040201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Black" panose="020B0A040201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Black" panose="020B0A040201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Black" panose="020B0A040201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Black" panose="020B0A04020102020204" pitchFamily="34" charset="0"/>
              </a:defRPr>
            </a:lvl9pPr>
          </a:lstStyle>
          <a:p>
            <a:pPr eaLnBrk="1" hangingPunct="1"/>
            <a:r>
              <a:rPr lang="uk-UA" sz="2800" i="1" dirty="0">
                <a:latin typeface="+mn-lt"/>
              </a:rPr>
              <a:t>Прибери у кімнаті         4 + 3 =  ?             Вперед!</a:t>
            </a:r>
            <a:endParaRPr lang="uk-UA" sz="2800" i="1" baseline="-25000" dirty="0">
              <a:latin typeface="+mn-lt"/>
            </a:endParaRPr>
          </a:p>
        </p:txBody>
      </p:sp>
      <p:pic>
        <p:nvPicPr>
          <p:cNvPr id="9218" name="Picture 2" descr="http://1.bp.blogspot.com/-sYJ5_L_pxwM/Ukmqk4tQF5I/AAAAAAAADAA/ahRRqCyZT2E/s1600/3697_html_528d24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3140968"/>
            <a:ext cx="1600438" cy="2594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mcomservice.ru/content/images/kom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412" y="3429000"/>
            <a:ext cx="2994604" cy="257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s018.radikal.ru/i515/1207/d5/8eaf0a74b3f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5" y="3212977"/>
            <a:ext cx="2246671" cy="2711783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1498932" y="6597352"/>
            <a:ext cx="22296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http://leontyev.at.ua/</a:t>
            </a:r>
          </a:p>
        </p:txBody>
      </p:sp>
      <p:cxnSp>
        <p:nvCxnSpPr>
          <p:cNvPr id="4" name="Пряма зі стрілкою 3"/>
          <p:cNvCxnSpPr>
            <a:stCxn id="9218" idx="0"/>
          </p:cNvCxnSpPr>
          <p:nvPr/>
        </p:nvCxnSpPr>
        <p:spPr>
          <a:xfrm flipV="1">
            <a:off x="2647748" y="2289656"/>
            <a:ext cx="800219" cy="85131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зі стрілкою 9"/>
          <p:cNvCxnSpPr/>
          <p:nvPr/>
        </p:nvCxnSpPr>
        <p:spPr>
          <a:xfrm flipV="1">
            <a:off x="5690319" y="2253414"/>
            <a:ext cx="3310529" cy="130796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зі стрілкою 11"/>
          <p:cNvCxnSpPr/>
          <p:nvPr/>
        </p:nvCxnSpPr>
        <p:spPr>
          <a:xfrm flipH="1" flipV="1">
            <a:off x="6758496" y="2236994"/>
            <a:ext cx="1719109" cy="13408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 зі стрілкою 3"/>
          <p:cNvCxnSpPr>
            <a:endCxn id="11" idx="2"/>
          </p:cNvCxnSpPr>
          <p:nvPr/>
        </p:nvCxnSpPr>
        <p:spPr>
          <a:xfrm flipV="1">
            <a:off x="2999657" y="2289656"/>
            <a:ext cx="3234259" cy="10545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зі стрілкою 3"/>
          <p:cNvCxnSpPr/>
          <p:nvPr/>
        </p:nvCxnSpPr>
        <p:spPr>
          <a:xfrm flipV="1">
            <a:off x="3287688" y="2276872"/>
            <a:ext cx="5256584" cy="127058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442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524000" y="274638"/>
            <a:ext cx="9144000" cy="1143000"/>
          </a:xfrm>
        </p:spPr>
        <p:txBody>
          <a:bodyPr>
            <a:noAutofit/>
          </a:bodyPr>
          <a:lstStyle/>
          <a:p>
            <a:r>
              <a:rPr 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ЩО НАЗИВАЮТЬ АЛГОРИТМОМ?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79577" y="1268761"/>
            <a:ext cx="7671541" cy="2181761"/>
          </a:xfrm>
          <a:prstGeom prst="roundRect">
            <a:avLst>
              <a:gd name="adj" fmla="val 9736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457200" algn="ctr"/>
            <a:r>
              <a:rPr lang="uk-UA" sz="3200" b="1" i="1" dirty="0">
                <a:solidFill>
                  <a:srgbClr val="FFFF00"/>
                </a:solidFill>
              </a:rPr>
              <a:t>Алгоритм </a:t>
            </a:r>
            <a:r>
              <a:rPr lang="uk-UA" sz="3200" b="1" i="1" dirty="0">
                <a:solidFill>
                  <a:schemeClr val="bg1"/>
                </a:solidFill>
              </a:rPr>
              <a:t>— це скінченна послідовність команд. В алгоритм можуть входити тільки ті команди, які виконавець зможе виконати</a:t>
            </a:r>
          </a:p>
        </p:txBody>
      </p:sp>
      <p:pic>
        <p:nvPicPr>
          <p:cNvPr id="59398" name="Picture 4" descr="algorism, algorithm, block, diagram, flow, flowblock, logic, program, structure ic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7608" y="4221089"/>
            <a:ext cx="2016224" cy="1295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://images.unian.net/photos/2014_04/1396351000-6193-sayt-internet-kompyut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993" y="4005065"/>
            <a:ext cx="3579205" cy="20205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9536" y="404664"/>
            <a:ext cx="8363272" cy="11430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2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Розгляньмо приклади задач, складених до них алгоритмів і можливих виконавців</a:t>
            </a:r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19537" y="1340768"/>
            <a:ext cx="5472831" cy="1930400"/>
          </a:xfrm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 b="47651"/>
          <a:stretch>
            <a:fillRect/>
          </a:stretch>
        </p:blipFill>
        <p:spPr bwMode="auto">
          <a:xfrm>
            <a:off x="3455194" y="3140969"/>
            <a:ext cx="4945062" cy="16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Группа 6"/>
          <p:cNvGrpSpPr/>
          <p:nvPr/>
        </p:nvGrpSpPr>
        <p:grpSpPr>
          <a:xfrm>
            <a:off x="5447928" y="4725144"/>
            <a:ext cx="4945062" cy="1916832"/>
            <a:chOff x="3995936" y="4941168"/>
            <a:chExt cx="4945062" cy="1916832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t="49895"/>
            <a:stretch>
              <a:fillRect/>
            </a:stretch>
          </p:blipFill>
          <p:spPr bwMode="auto">
            <a:xfrm>
              <a:off x="3995936" y="5267176"/>
              <a:ext cx="4945062" cy="15908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b="88660"/>
            <a:stretch>
              <a:fillRect/>
            </a:stretch>
          </p:blipFill>
          <p:spPr bwMode="auto">
            <a:xfrm>
              <a:off x="3995936" y="4941168"/>
              <a:ext cx="4945062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775520" y="4869161"/>
            <a:ext cx="3419872" cy="1804749"/>
          </a:xfrm>
          <a:prstGeom prst="roundRect">
            <a:avLst/>
          </a:prstGeom>
          <a:solidFill>
            <a:srgbClr val="339933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b="1" i="1" dirty="0">
                <a:solidFill>
                  <a:srgbClr val="FFFF00"/>
                </a:solidFill>
              </a:rPr>
              <a:t>Команди</a:t>
            </a:r>
            <a:r>
              <a:rPr lang="uk-UA" sz="2000" b="1" i="1" dirty="0">
                <a:solidFill>
                  <a:schemeClr val="bg1"/>
                </a:solidFill>
              </a:rPr>
              <a:t> алгоритму записують послідовно одна за одною. Для зручності команди нумерують.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СЛОВЕСНА ФОРМА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279576" y="1196753"/>
            <a:ext cx="7787208" cy="4425355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uk-UA" b="1" dirty="0">
                <a:ea typeface="Kartika"/>
                <a:cs typeface="Kartika"/>
              </a:rPr>
              <a:t>Перехід вулиці:</a:t>
            </a:r>
          </a:p>
          <a:p>
            <a:pPr marL="0" indent="0">
              <a:buFontTx/>
              <a:buAutoNum type="arabicPeriod"/>
            </a:pPr>
            <a:r>
              <a:rPr lang="uk-UA" dirty="0">
                <a:ea typeface="Kartika"/>
                <a:cs typeface="Kartika"/>
              </a:rPr>
              <a:t>Зупинись на тротуарі.</a:t>
            </a:r>
          </a:p>
          <a:p>
            <a:pPr marL="0" indent="0">
              <a:buFontTx/>
              <a:buAutoNum type="arabicPeriod"/>
            </a:pPr>
            <a:r>
              <a:rPr lang="uk-UA" dirty="0">
                <a:ea typeface="Kartika"/>
                <a:cs typeface="Kartika"/>
              </a:rPr>
              <a:t>Подивись наліво.</a:t>
            </a:r>
          </a:p>
          <a:p>
            <a:pPr marL="0" indent="0">
              <a:buFontTx/>
              <a:buAutoNum type="arabicPeriod"/>
            </a:pPr>
            <a:r>
              <a:rPr lang="uk-UA" dirty="0">
                <a:ea typeface="Kartika"/>
                <a:cs typeface="Kartika"/>
              </a:rPr>
              <a:t>Якщо транспорту немає, то йди до середини вулиці, інакше виконуй п.2.</a:t>
            </a:r>
          </a:p>
          <a:p>
            <a:pPr marL="0" indent="0">
              <a:buFontTx/>
              <a:buAutoNum type="arabicPeriod"/>
            </a:pPr>
            <a:r>
              <a:rPr lang="uk-UA" dirty="0">
                <a:ea typeface="Kartika"/>
                <a:cs typeface="Kartika"/>
              </a:rPr>
              <a:t> Подивись направо.</a:t>
            </a:r>
          </a:p>
          <a:p>
            <a:pPr marL="0" indent="0">
              <a:buFontTx/>
              <a:buAutoNum type="arabicPeriod"/>
            </a:pPr>
            <a:r>
              <a:rPr lang="uk-UA" dirty="0">
                <a:ea typeface="Kartika"/>
                <a:cs typeface="Kartika"/>
              </a:rPr>
              <a:t>Якщо немає транспорту, то йди до протилежного тротуару, інакше виконуй п.4. </a:t>
            </a:r>
            <a:endParaRPr lang="uk-UA" dirty="0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ГРАФІЧНА ФОРМА</a:t>
            </a:r>
          </a:p>
        </p:txBody>
      </p:sp>
      <p:pic>
        <p:nvPicPr>
          <p:cNvPr id="6146" name="Picture 2" descr="http://stolicadetstva.com/images/text/1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9736" y="1196752"/>
            <a:ext cx="4968552" cy="4875392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063552" y="476673"/>
            <a:ext cx="806489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uk-UA" sz="28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Чи</a:t>
            </a:r>
            <a:r>
              <a:rPr lang="ru-RU" altLang="uk-UA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 правильно </a:t>
            </a:r>
            <a:r>
              <a:rPr lang="ru-RU" altLang="uk-UA" sz="28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Карлсон</a:t>
            </a:r>
            <a:r>
              <a:rPr lang="ru-RU" altLang="uk-UA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 </a:t>
            </a:r>
            <a:r>
              <a:rPr lang="ru-RU" altLang="uk-UA" sz="28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їсть</a:t>
            </a:r>
            <a:r>
              <a:rPr lang="ru-RU" altLang="uk-UA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 </a:t>
            </a:r>
            <a:r>
              <a:rPr lang="ru-RU" altLang="uk-UA" sz="28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цукерки</a:t>
            </a:r>
            <a:r>
              <a:rPr lang="ru-RU" altLang="uk-UA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? </a:t>
            </a:r>
          </a:p>
          <a:p>
            <a:pPr algn="ctr" eaLnBrk="0" hangingPunct="0"/>
            <a:r>
              <a:rPr lang="ru-RU" altLang="uk-UA" sz="28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Якщо</a:t>
            </a:r>
            <a:r>
              <a:rPr lang="ru-RU" altLang="uk-UA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 в </a:t>
            </a:r>
            <a:r>
              <a:rPr lang="ru-RU" altLang="uk-UA" sz="28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алгоритмі</a:t>
            </a:r>
            <a:r>
              <a:rPr lang="ru-RU" altLang="uk-UA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 є </a:t>
            </a:r>
            <a:r>
              <a:rPr lang="ru-RU" altLang="uk-UA" sz="28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помилки</a:t>
            </a:r>
            <a:r>
              <a:rPr lang="ru-RU" altLang="uk-UA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– </a:t>
            </a:r>
            <a:r>
              <a:rPr lang="ru-RU" altLang="uk-UA" sz="28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виправте</a:t>
            </a:r>
            <a:r>
              <a:rPr lang="ru-RU" altLang="uk-UA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 </a:t>
            </a:r>
            <a:r>
              <a:rPr lang="ru-RU" altLang="uk-UA" sz="28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їх</a:t>
            </a:r>
            <a:endParaRPr lang="ru-RU" altLang="uk-UA" sz="28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  <a:ea typeface="+mj-ea"/>
              <a:cs typeface="+mj-cs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3647728" y="1772817"/>
            <a:ext cx="50006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Алгоритм «Як з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uk-UA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їсти цукерку</a:t>
            </a:r>
            <a:r>
              <a:rPr lang="ru-RU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»</a:t>
            </a:r>
          </a:p>
        </p:txBody>
      </p:sp>
      <p:sp>
        <p:nvSpPr>
          <p:cNvPr id="6" name="Line 10"/>
          <p:cNvSpPr>
            <a:spLocks noChangeShapeType="1"/>
          </p:cNvSpPr>
          <p:nvPr/>
        </p:nvSpPr>
        <p:spPr bwMode="auto">
          <a:xfrm>
            <a:off x="5664201" y="2289164"/>
            <a:ext cx="43926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5810248" y="2285993"/>
            <a:ext cx="4248150" cy="3603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400" dirty="0">
                <a:latin typeface="Arial" pitchFamily="34" charset="0"/>
                <a:cs typeface="Arial" pitchFamily="34" charset="0"/>
              </a:rPr>
              <a:t>Візьміть цукерку</a:t>
            </a:r>
            <a:r>
              <a:rPr lang="uk-UA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5810248" y="2928935"/>
            <a:ext cx="4248150" cy="3603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400" dirty="0">
                <a:latin typeface="Arial" pitchFamily="34" charset="0"/>
                <a:cs typeface="Arial" pitchFamily="34" charset="0"/>
              </a:rPr>
              <a:t>Помийте цукерку</a:t>
            </a:r>
            <a:r>
              <a:rPr lang="ru-RU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5881686" y="3571876"/>
            <a:ext cx="4248150" cy="3603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400" dirty="0">
                <a:latin typeface="Arial" pitchFamily="34" charset="0"/>
                <a:cs typeface="Arial" pitchFamily="34" charset="0"/>
              </a:rPr>
              <a:t>Розгорніть цукерку</a:t>
            </a:r>
            <a:endParaRPr lang="uk-U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5810248" y="4286256"/>
            <a:ext cx="4248150" cy="3603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З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’</a:t>
            </a:r>
            <a:r>
              <a:rPr lang="uk-UA" sz="2400" dirty="0" err="1">
                <a:latin typeface="Arial" pitchFamily="34" charset="0"/>
                <a:cs typeface="Arial" pitchFamily="34" charset="0"/>
              </a:rPr>
              <a:t>їште</a:t>
            </a:r>
            <a:r>
              <a:rPr lang="uk-UA" sz="2400" dirty="0">
                <a:latin typeface="Arial" pitchFamily="34" charset="0"/>
                <a:cs typeface="Arial" pitchFamily="34" charset="0"/>
              </a:rPr>
              <a:t> цукерку</a:t>
            </a:r>
            <a:endParaRPr lang="uk-U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5"/>
          <p:cNvSpPr>
            <a:spLocks noChangeArrowheads="1"/>
          </p:cNvSpPr>
          <p:nvPr/>
        </p:nvSpPr>
        <p:spPr bwMode="auto">
          <a:xfrm>
            <a:off x="5953124" y="5214950"/>
            <a:ext cx="4248150" cy="3603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400" dirty="0">
                <a:latin typeface="Arial" pitchFamily="34" charset="0"/>
                <a:cs typeface="Arial" pitchFamily="34" charset="0"/>
              </a:rPr>
              <a:t>Обгортку викиньте у </a:t>
            </a:r>
          </a:p>
          <a:p>
            <a:pPr algn="ctr"/>
            <a:r>
              <a:rPr lang="uk-UA" sz="2400">
                <a:latin typeface="Arial" pitchFamily="34" charset="0"/>
                <a:cs typeface="Arial" pitchFamily="34" charset="0"/>
              </a:rPr>
              <a:t>смітник</a:t>
            </a:r>
            <a:r>
              <a:rPr lang="uk-UA">
                <a:latin typeface="Arial" pitchFamily="34" charset="0"/>
                <a:cs typeface="Arial" pitchFamily="34" charset="0"/>
              </a:rPr>
              <a:t>.</a:t>
            </a:r>
            <a:endParaRPr lang="uk-UA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roup 29"/>
          <p:cNvGrpSpPr>
            <a:grpSpLocks/>
          </p:cNvGrpSpPr>
          <p:nvPr/>
        </p:nvGrpSpPr>
        <p:grpSpPr bwMode="auto">
          <a:xfrm rot="-239682">
            <a:off x="6909363" y="2714847"/>
            <a:ext cx="2087562" cy="863600"/>
            <a:chOff x="340" y="3657"/>
            <a:chExt cx="1315" cy="544"/>
          </a:xfrm>
        </p:grpSpPr>
        <p:sp>
          <p:nvSpPr>
            <p:cNvPr id="19" name="Line 27"/>
            <p:cNvSpPr>
              <a:spLocks noChangeShapeType="1"/>
            </p:cNvSpPr>
            <p:nvPr/>
          </p:nvSpPr>
          <p:spPr bwMode="auto">
            <a:xfrm>
              <a:off x="340" y="3657"/>
              <a:ext cx="1270" cy="5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20" name="Line 28"/>
            <p:cNvSpPr>
              <a:spLocks noChangeShapeType="1"/>
            </p:cNvSpPr>
            <p:nvPr/>
          </p:nvSpPr>
          <p:spPr bwMode="auto">
            <a:xfrm flipV="1">
              <a:off x="340" y="3793"/>
              <a:ext cx="1315" cy="317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</p:grpSp>
      <p:sp>
        <p:nvSpPr>
          <p:cNvPr id="21" name="AutoShape 13"/>
          <p:cNvSpPr>
            <a:spLocks noChangeArrowheads="1"/>
          </p:cNvSpPr>
          <p:nvPr/>
        </p:nvSpPr>
        <p:spPr bwMode="auto">
          <a:xfrm>
            <a:off x="5310182" y="2270122"/>
            <a:ext cx="615950" cy="515937"/>
          </a:xfrm>
          <a:prstGeom prst="diamond">
            <a:avLst/>
          </a:prstGeom>
          <a:solidFill>
            <a:schemeClr val="bg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400" i="1" dirty="0">
                <a:solidFill>
                  <a:srgbClr val="000066"/>
                </a:solidFill>
              </a:rPr>
              <a:t>1</a:t>
            </a:r>
            <a:endParaRPr lang="ru-RU" sz="2400" i="1" dirty="0">
              <a:solidFill>
                <a:srgbClr val="000066"/>
              </a:solidFill>
            </a:endParaRPr>
          </a:p>
        </p:txBody>
      </p:sp>
      <p:sp>
        <p:nvSpPr>
          <p:cNvPr id="22" name="AutoShape 13"/>
          <p:cNvSpPr>
            <a:spLocks noChangeArrowheads="1"/>
          </p:cNvSpPr>
          <p:nvPr/>
        </p:nvSpPr>
        <p:spPr bwMode="auto">
          <a:xfrm>
            <a:off x="5310182" y="2984502"/>
            <a:ext cx="615950" cy="515937"/>
          </a:xfrm>
          <a:prstGeom prst="diamond">
            <a:avLst/>
          </a:prstGeom>
          <a:solidFill>
            <a:schemeClr val="bg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2400" i="1" dirty="0">
                <a:solidFill>
                  <a:srgbClr val="000066"/>
                </a:solidFill>
              </a:rPr>
              <a:t>2</a:t>
            </a:r>
          </a:p>
        </p:txBody>
      </p:sp>
      <p:sp>
        <p:nvSpPr>
          <p:cNvPr id="23" name="AutoShape 13"/>
          <p:cNvSpPr>
            <a:spLocks noChangeArrowheads="1"/>
          </p:cNvSpPr>
          <p:nvPr/>
        </p:nvSpPr>
        <p:spPr bwMode="auto">
          <a:xfrm>
            <a:off x="5310182" y="3754449"/>
            <a:ext cx="615950" cy="515937"/>
          </a:xfrm>
          <a:prstGeom prst="diamond">
            <a:avLst/>
          </a:prstGeom>
          <a:solidFill>
            <a:schemeClr val="bg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2400" i="1" dirty="0">
                <a:solidFill>
                  <a:srgbClr val="000066"/>
                </a:solidFill>
              </a:rPr>
              <a:t>3</a:t>
            </a:r>
          </a:p>
        </p:txBody>
      </p:sp>
      <p:sp>
        <p:nvSpPr>
          <p:cNvPr id="24" name="AutoShape 13"/>
          <p:cNvSpPr>
            <a:spLocks noChangeArrowheads="1"/>
          </p:cNvSpPr>
          <p:nvPr/>
        </p:nvSpPr>
        <p:spPr bwMode="auto">
          <a:xfrm>
            <a:off x="5310182" y="4468829"/>
            <a:ext cx="615950" cy="515937"/>
          </a:xfrm>
          <a:prstGeom prst="diamond">
            <a:avLst/>
          </a:prstGeom>
          <a:solidFill>
            <a:schemeClr val="bg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2400" i="1" dirty="0">
                <a:solidFill>
                  <a:srgbClr val="000066"/>
                </a:solidFill>
              </a:rPr>
              <a:t>4</a:t>
            </a:r>
          </a:p>
        </p:txBody>
      </p:sp>
      <p:sp>
        <p:nvSpPr>
          <p:cNvPr id="25" name="AutoShape 13"/>
          <p:cNvSpPr>
            <a:spLocks noChangeArrowheads="1"/>
          </p:cNvSpPr>
          <p:nvPr/>
        </p:nvSpPr>
        <p:spPr bwMode="auto">
          <a:xfrm>
            <a:off x="5310182" y="5127642"/>
            <a:ext cx="615950" cy="515937"/>
          </a:xfrm>
          <a:prstGeom prst="diamond">
            <a:avLst/>
          </a:prstGeom>
          <a:solidFill>
            <a:schemeClr val="bg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2400" i="1" dirty="0">
                <a:solidFill>
                  <a:srgbClr val="000066"/>
                </a:solidFill>
              </a:rPr>
              <a:t>5</a:t>
            </a:r>
          </a:p>
        </p:txBody>
      </p:sp>
      <p:pic>
        <p:nvPicPr>
          <p:cNvPr id="27" name="Picture 30" descr="Рисунок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43251" y="2420938"/>
            <a:ext cx="1281113" cy="2303462"/>
          </a:xfrm>
          <a:prstGeom prst="rect">
            <a:avLst/>
          </a:prstGeom>
          <a:noFill/>
        </p:spPr>
      </p:pic>
      <p:pic>
        <p:nvPicPr>
          <p:cNvPr id="28" name="Picture 31" descr="Рисунок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38971" y="2466174"/>
            <a:ext cx="1944687" cy="17875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3370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260648"/>
            <a:ext cx="8229600" cy="1373014"/>
          </a:xfrm>
        </p:spPr>
        <p:txBody>
          <a:bodyPr>
            <a:normAutofit/>
          </a:bodyPr>
          <a:lstStyle/>
          <a:p>
            <a:r>
              <a:rPr lang="uk-UA" altLang="uk-UA" sz="31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ДІЄМО</a:t>
            </a:r>
            <a:br>
              <a:rPr lang="uk-UA" dirty="0"/>
            </a:br>
            <a:r>
              <a:rPr lang="uk-UA" sz="3200" dirty="0"/>
              <a:t>План «Розпорядок дня».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981200" y="1600201"/>
            <a:ext cx="5194920" cy="1756792"/>
          </a:xfrm>
          <a:noFill/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uk-UA" b="1" i="1" dirty="0"/>
              <a:t>Виберіть </a:t>
            </a:r>
            <a:r>
              <a:rPr lang="uk-UA" dirty="0"/>
              <a:t>та впорядкувати дії із вказаного набору так, щоб отримати план «Розпорядок дня»</a:t>
            </a:r>
            <a:br>
              <a:rPr lang="uk-UA" dirty="0"/>
            </a:br>
            <a:endParaRPr lang="uk-UA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3356992"/>
            <a:ext cx="2664296" cy="261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8256240" y="4149080"/>
            <a:ext cx="1872208" cy="3600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Сніданок</a:t>
            </a:r>
          </a:p>
        </p:txBody>
      </p:sp>
      <p:sp>
        <p:nvSpPr>
          <p:cNvPr id="5" name="Прямокутник 4"/>
          <p:cNvSpPr/>
          <p:nvPr/>
        </p:nvSpPr>
        <p:spPr>
          <a:xfrm>
            <a:off x="4943872" y="4005064"/>
            <a:ext cx="172819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Уроки в школі </a:t>
            </a:r>
          </a:p>
        </p:txBody>
      </p:sp>
      <p:sp>
        <p:nvSpPr>
          <p:cNvPr id="6" name="Прямокутник 5"/>
          <p:cNvSpPr/>
          <p:nvPr/>
        </p:nvSpPr>
        <p:spPr>
          <a:xfrm>
            <a:off x="4871864" y="3140968"/>
            <a:ext cx="1584176" cy="3794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Вечеря </a:t>
            </a:r>
          </a:p>
        </p:txBody>
      </p:sp>
      <p:sp>
        <p:nvSpPr>
          <p:cNvPr id="7" name="Прямокутник 6"/>
          <p:cNvSpPr/>
          <p:nvPr/>
        </p:nvSpPr>
        <p:spPr>
          <a:xfrm>
            <a:off x="4583832" y="5085185"/>
            <a:ext cx="1656184" cy="40575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Зарядка </a:t>
            </a:r>
          </a:p>
        </p:txBody>
      </p:sp>
      <p:sp>
        <p:nvSpPr>
          <p:cNvPr id="8" name="Прямокутник 7"/>
          <p:cNvSpPr/>
          <p:nvPr/>
        </p:nvSpPr>
        <p:spPr>
          <a:xfrm>
            <a:off x="6672064" y="4581128"/>
            <a:ext cx="1584176" cy="36004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Прогулянка</a:t>
            </a:r>
          </a:p>
        </p:txBody>
      </p:sp>
      <p:sp>
        <p:nvSpPr>
          <p:cNvPr id="9" name="Прямокутник 8"/>
          <p:cNvSpPr/>
          <p:nvPr/>
        </p:nvSpPr>
        <p:spPr>
          <a:xfrm>
            <a:off x="5087888" y="5733257"/>
            <a:ext cx="2592288" cy="40184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Перегляд телепередач</a:t>
            </a:r>
          </a:p>
        </p:txBody>
      </p:sp>
      <p:sp>
        <p:nvSpPr>
          <p:cNvPr id="12" name="Прямокутник 11"/>
          <p:cNvSpPr/>
          <p:nvPr/>
        </p:nvSpPr>
        <p:spPr>
          <a:xfrm>
            <a:off x="8112224" y="5373217"/>
            <a:ext cx="1884136" cy="51814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Підйом о 7 г. ранку </a:t>
            </a:r>
          </a:p>
        </p:txBody>
      </p:sp>
      <p:sp>
        <p:nvSpPr>
          <p:cNvPr id="10" name="Місце для дати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D4B6-4673-4707-AFA5-9C7C8146A581}" type="datetime1">
              <a:rPr lang="uk-UA" smtClean="0"/>
              <a:pPr/>
              <a:t>22.04.2022</a:t>
            </a:fld>
            <a:endParaRPr lang="en-US"/>
          </a:p>
        </p:txBody>
      </p:sp>
      <p:sp>
        <p:nvSpPr>
          <p:cNvPr id="13" name="Місце для номера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7157-A18D-4EDB-B7B6-7D5ABFCD4308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399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4834 L -0.06354 -0.55181 " pathEditMode="relative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52636E-6 L 0.34254 -0.4072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0" y="-20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95005E-6 L -0.07864 -0.1836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00" y="-9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7.21554E-7 L 0.30729 -0.0682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00" y="-3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7.67808E-7 L 0.11806 -0.0786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0" y="-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6642E-6 C 0.08091 -0.05435 0.16181 -0.10731 0.19896 -0.13159 C 0.23629 -0.15518 0.21841 -0.13969 0.22188 -0.14478 " pathEditMode="relative" rAng="0" ptsTypes="a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0" y="-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8 -0.03816 L 0.31493 0.3434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00" y="19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260648"/>
            <a:ext cx="7941568" cy="1143000"/>
          </a:xfrm>
        </p:spPr>
        <p:txBody>
          <a:bodyPr/>
          <a:lstStyle/>
          <a:p>
            <a:pPr algn="l"/>
            <a:r>
              <a:rPr lang="uk-UA" alt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Знайди зайву команду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35560" y="1844824"/>
            <a:ext cx="7884368" cy="4355902"/>
          </a:xfrm>
          <a:prstGeom prst="roundRect">
            <a:avLst>
              <a:gd name="adj" fmla="val 8357"/>
            </a:avLst>
          </a:prstGeom>
          <a:solidFill>
            <a:srgbClr val="339933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uk-UA" sz="2400" b="1" i="1" dirty="0">
                <a:solidFill>
                  <a:schemeClr val="bg1"/>
                </a:solidFill>
              </a:rPr>
              <a:t>Візьми в П'ятачка повітряну кульку блакитного кольору.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i="1" dirty="0">
                <a:solidFill>
                  <a:schemeClr val="bg1"/>
                </a:solidFill>
              </a:rPr>
              <a:t>Походи навколо дерева з кулькою над головою.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i="1" dirty="0">
                <a:solidFill>
                  <a:schemeClr val="bg1"/>
                </a:solidFill>
              </a:rPr>
              <a:t>Піднімися на кульці вгору до вулика, схованого в дуплі дерева.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i="1" dirty="0">
                <a:solidFill>
                  <a:schemeClr val="bg1"/>
                </a:solidFill>
              </a:rPr>
              <a:t>Зазирни в дупло.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i="1" dirty="0">
                <a:solidFill>
                  <a:schemeClr val="bg1"/>
                </a:solidFill>
              </a:rPr>
              <a:t>Проспівай пісню про те, що це прилетіла хмарка, а не ведмідь.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i="1" dirty="0">
                <a:solidFill>
                  <a:schemeClr val="bg1"/>
                </a:solidFill>
              </a:rPr>
              <a:t>Непомітно для бджіл просунь лапу у вулик.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i="1" dirty="0">
                <a:solidFill>
                  <a:schemeClr val="bg1"/>
                </a:solidFill>
              </a:rPr>
              <a:t>Набери лапою меду.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i="1" dirty="0">
                <a:solidFill>
                  <a:schemeClr val="bg1"/>
                </a:solidFill>
              </a:rPr>
              <a:t>Спустися на землю.</a:t>
            </a:r>
          </a:p>
        </p:txBody>
      </p:sp>
      <p:cxnSp>
        <p:nvCxnSpPr>
          <p:cNvPr id="8" name="Пряма сполучна лінія 7"/>
          <p:cNvCxnSpPr/>
          <p:nvPr/>
        </p:nvCxnSpPr>
        <p:spPr>
          <a:xfrm>
            <a:off x="2783632" y="2924944"/>
            <a:ext cx="684076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207568" y="1268761"/>
            <a:ext cx="5688632" cy="483989"/>
          </a:xfrm>
          <a:prstGeom prst="roundRect">
            <a:avLst>
              <a:gd name="adj" fmla="val 8357"/>
            </a:avLst>
          </a:prstGeom>
          <a:solidFill>
            <a:srgbClr val="00206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chemeClr val="bg1"/>
                </a:solidFill>
              </a:rPr>
              <a:t>Алгоритм «</a:t>
            </a:r>
            <a:r>
              <a:rPr lang="ru-RU" sz="2400" b="1" i="1" dirty="0" err="1">
                <a:solidFill>
                  <a:schemeClr val="bg1"/>
                </a:solidFill>
              </a:rPr>
              <a:t>Діставання</a:t>
            </a:r>
            <a:r>
              <a:rPr lang="ru-RU" sz="2400" b="1" i="1" dirty="0">
                <a:solidFill>
                  <a:schemeClr val="bg1"/>
                </a:solidFill>
              </a:rPr>
              <a:t> меду з </a:t>
            </a:r>
            <a:r>
              <a:rPr lang="ru-RU" sz="2400" b="1" i="1" dirty="0" err="1">
                <a:solidFill>
                  <a:schemeClr val="bg1"/>
                </a:solidFill>
              </a:rPr>
              <a:t>вулика</a:t>
            </a:r>
            <a:r>
              <a:rPr lang="ru-RU" sz="2400" b="1" i="1" dirty="0">
                <a:solidFill>
                  <a:schemeClr val="bg1"/>
                </a:solidFill>
              </a:rPr>
              <a:t>»</a:t>
            </a:r>
          </a:p>
        </p:txBody>
      </p:sp>
      <p:pic>
        <p:nvPicPr>
          <p:cNvPr id="66562" name="Picture 2" descr="http://stranamasterov.ru/img4/i2012/05/19/img0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7048" y="0"/>
            <a:ext cx="2580952" cy="18314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5481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11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altLang="uk-UA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РОБОТА З ПІДРУЧНИКОМ</a:t>
            </a: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5447929" y="2420889"/>
            <a:ext cx="41314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76213"/>
            <a:r>
              <a:rPr lang="uk-UA" sz="2800" b="1" i="1" dirty="0">
                <a:solidFill>
                  <a:srgbClr val="FFFFFF"/>
                </a:solidFill>
                <a:latin typeface="Century Gothic" pitchFamily="34" charset="0"/>
              </a:rPr>
              <a:t>Проаналізувати</a:t>
            </a:r>
          </a:p>
          <a:p>
            <a:pPr indent="176213"/>
            <a:r>
              <a:rPr lang="ru-RU" sz="2800" i="1" dirty="0">
                <a:solidFill>
                  <a:srgbClr val="FFFFFF"/>
                </a:solidFill>
                <a:latin typeface="Century Gothic" pitchFamily="34" charset="0"/>
              </a:rPr>
              <a:t>ст. 14-21;</a:t>
            </a:r>
          </a:p>
        </p:txBody>
      </p:sp>
      <p:pic>
        <p:nvPicPr>
          <p:cNvPr id="6" name="Picture 2" descr="http://teach-inf.at.ua/book/book_065.jpg"/>
          <p:cNvPicPr>
            <a:picLocks noChangeAspect="1" noChangeArrowheads="1"/>
          </p:cNvPicPr>
          <p:nvPr/>
        </p:nvPicPr>
        <p:blipFill>
          <a:blip r:embed="rId3" cstate="print"/>
          <a:srcRect l="6048" r="21377" b="2801"/>
          <a:stretch>
            <a:fillRect/>
          </a:stretch>
        </p:blipFill>
        <p:spPr bwMode="auto">
          <a:xfrm>
            <a:off x="2495600" y="1412776"/>
            <a:ext cx="2952328" cy="4428492"/>
          </a:xfrm>
          <a:prstGeom prst="rect">
            <a:avLst/>
          </a:prstGeom>
          <a:noFill/>
        </p:spPr>
      </p:pic>
      <p:sp>
        <p:nvSpPr>
          <p:cNvPr id="8" name="Округлена прямокутна виноска 7"/>
          <p:cNvSpPr/>
          <p:nvPr/>
        </p:nvSpPr>
        <p:spPr>
          <a:xfrm>
            <a:off x="6456040" y="3717032"/>
            <a:ext cx="3312368" cy="720080"/>
          </a:xfrm>
          <a:prstGeom prst="wedgeRoundRectCallout">
            <a:avLst>
              <a:gd name="adj1" fmla="val -101572"/>
              <a:gd name="adj2" fmla="val -292474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/>
            <a:r>
              <a:rPr lang="uk-UA" sz="2000" b="1" dirty="0">
                <a:solidFill>
                  <a:schemeClr val="bg1"/>
                </a:solidFill>
                <a:latin typeface="Verdana" pitchFamily="34" charset="0"/>
              </a:rPr>
              <a:t>ст.117</a:t>
            </a:r>
            <a:endParaRPr lang="en-US" sz="2000" b="1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Василь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3633" y="476672"/>
            <a:ext cx="6715521" cy="59400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4" name="Object 26"/>
          <p:cNvGraphicFramePr>
            <a:graphicFrameLocks noChangeAspect="1"/>
          </p:cNvGraphicFramePr>
          <p:nvPr/>
        </p:nvGraphicFramePr>
        <p:xfrm>
          <a:off x="1524000" y="-4763"/>
          <a:ext cx="9144000" cy="686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7" name="Слайд" r:id="rId3" imgW="4250469" imgH="3188305" progId="PowerPoint.Template.8">
                  <p:embed/>
                </p:oleObj>
              </mc:Choice>
              <mc:Fallback>
                <p:oleObj name="Слайд" r:id="rId3" imgW="4250469" imgH="3188305" progId="PowerPoint.Template.8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-4763"/>
                        <a:ext cx="9144000" cy="6862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5" name="Заголовок 5"/>
          <p:cNvSpPr>
            <a:spLocks noGrp="1"/>
          </p:cNvSpPr>
          <p:nvPr>
            <p:ph type="title"/>
          </p:nvPr>
        </p:nvSpPr>
        <p:spPr>
          <a:xfrm>
            <a:off x="1774825" y="1484314"/>
            <a:ext cx="7850188" cy="719137"/>
          </a:xfrm>
        </p:spPr>
        <p:txBody>
          <a:bodyPr/>
          <a:lstStyle/>
          <a:p>
            <a:pPr eaLnBrk="1" hangingPunct="1"/>
            <a:r>
              <a:rPr lang="uk-UA" sz="2800" b="1"/>
              <a:t>Відповідай швидко!</a:t>
            </a:r>
            <a:br>
              <a:rPr lang="uk-UA" sz="2800" b="1"/>
            </a:br>
            <a:endParaRPr lang="en-US" sz="2800"/>
          </a:p>
        </p:txBody>
      </p:sp>
      <p:sp>
        <p:nvSpPr>
          <p:cNvPr id="2076" name="Содержимое 6"/>
          <p:cNvSpPr>
            <a:spLocks noGrp="1"/>
          </p:cNvSpPr>
          <p:nvPr>
            <p:ph sz="half" idx="1"/>
          </p:nvPr>
        </p:nvSpPr>
        <p:spPr>
          <a:xfrm>
            <a:off x="3000376" y="1785938"/>
            <a:ext cx="5738813" cy="36433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Скільки ніг у трьох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слонів?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А очей в семи вовків?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В двох трикутниках -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кутів?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Лап у чотирьох вовків?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Ніжок у шести курчат?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Вушок в дев</a:t>
            </a:r>
            <a:r>
              <a:rPr lang="en-US" sz="2100" b="1">
                <a:solidFill>
                  <a:srgbClr val="FF0000"/>
                </a:solidFill>
              </a:rPr>
              <a:t>`</a:t>
            </a:r>
            <a:r>
              <a:rPr lang="uk-UA" sz="2100" b="1">
                <a:solidFill>
                  <a:srgbClr val="FF0000"/>
                </a:solidFill>
              </a:rPr>
              <a:t>яти зайчат?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Ріжок у п</a:t>
            </a:r>
            <a:r>
              <a:rPr lang="en-US" sz="2100" b="1">
                <a:solidFill>
                  <a:srgbClr val="FF0000"/>
                </a:solidFill>
              </a:rPr>
              <a:t>`</a:t>
            </a:r>
            <a:r>
              <a:rPr lang="uk-UA" sz="2100" b="1">
                <a:solidFill>
                  <a:srgbClr val="FF0000"/>
                </a:solidFill>
              </a:rPr>
              <a:t>яти корів?</a:t>
            </a:r>
          </a:p>
          <a:p>
            <a:pPr eaLnBrk="1" hangingPunct="1">
              <a:buFont typeface="Arial" charset="0"/>
              <a:buNone/>
            </a:pPr>
            <a:endParaRPr lang="en-US" sz="1800" b="1"/>
          </a:p>
        </p:txBody>
      </p:sp>
      <p:sp>
        <p:nvSpPr>
          <p:cNvPr id="2053" name="Содержимое 7"/>
          <p:cNvSpPr>
            <a:spLocks noGrp="1"/>
          </p:cNvSpPr>
          <p:nvPr>
            <p:ph sz="half" idx="2"/>
          </p:nvPr>
        </p:nvSpPr>
        <p:spPr>
          <a:xfrm>
            <a:off x="5902326" y="1214439"/>
            <a:ext cx="2714625" cy="4071937"/>
          </a:xfrm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endParaRPr lang="uk-UA" sz="1800" b="1" dirty="0">
              <a:solidFill>
                <a:srgbClr val="00B050"/>
              </a:solidFill>
            </a:endParaRPr>
          </a:p>
          <a:p>
            <a:pPr eaLnBrk="1" hangingPunct="1">
              <a:buFont typeface="Arial" charset="0"/>
              <a:buNone/>
              <a:defRPr/>
            </a:pPr>
            <a:endParaRPr lang="uk-UA" sz="1800" b="1" dirty="0">
              <a:solidFill>
                <a:srgbClr val="00B050"/>
              </a:solidFill>
            </a:endParaRP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Скільки ніг у двох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жираф?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Пальців на руках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шістьох?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Крил у </a:t>
            </a:r>
            <a:r>
              <a:rPr lang="uk-UA" sz="1900" b="1" dirty="0" err="1">
                <a:solidFill>
                  <a:srgbClr val="00B050"/>
                </a:solidFill>
              </a:rPr>
              <a:t>дев</a:t>
            </a:r>
            <a:r>
              <a:rPr lang="en-US" sz="1900" b="1" dirty="0">
                <a:solidFill>
                  <a:srgbClr val="00B050"/>
                </a:solidFill>
              </a:rPr>
              <a:t>`</a:t>
            </a:r>
            <a:r>
              <a:rPr lang="uk-UA" sz="1900" b="1" dirty="0" err="1">
                <a:solidFill>
                  <a:srgbClr val="00B050"/>
                </a:solidFill>
              </a:rPr>
              <a:t>яти</a:t>
            </a:r>
            <a:r>
              <a:rPr lang="uk-UA" sz="1900" b="1" dirty="0">
                <a:solidFill>
                  <a:srgbClr val="00B050"/>
                </a:solidFill>
              </a:rPr>
              <a:t> синиць?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Вушок у сімох лисиць?</a:t>
            </a:r>
          </a:p>
          <a:p>
            <a:pPr marL="0" indent="0" eaLnBrk="1" hangingPunct="1"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В десятьох собачок лап?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Оченят у сотні жаб?</a:t>
            </a:r>
            <a:endParaRPr lang="en-US" sz="1900" b="1" dirty="0">
              <a:solidFill>
                <a:srgbClr val="00B050"/>
              </a:solidFill>
            </a:endParaRPr>
          </a:p>
        </p:txBody>
      </p:sp>
      <p:sp>
        <p:nvSpPr>
          <p:cNvPr id="9" name="Заголовок 5"/>
          <p:cNvSpPr txBox="1">
            <a:spLocks/>
          </p:cNvSpPr>
          <p:nvPr/>
        </p:nvSpPr>
        <p:spPr>
          <a:xfrm>
            <a:off x="2495600" y="188640"/>
            <a:ext cx="7200800" cy="79208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МАТЕМАТИЧНА  ЗУПИНКА</a:t>
            </a:r>
            <a:endParaRPr lang="en-US" sz="36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  <a:ea typeface="+mj-ea"/>
              <a:cs typeface="+mj-cs"/>
            </a:endParaRPr>
          </a:p>
        </p:txBody>
      </p:sp>
      <p:pic>
        <p:nvPicPr>
          <p:cNvPr id="2079" name="Picture 12" descr="E:\Мои документы\Мои видеозаписи\babochkia-12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16951" y="2349501"/>
            <a:ext cx="12477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Picture 8" descr="E:\Мои документы\Мои видеозаписи\cveta-121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0" y="4724400"/>
            <a:ext cx="12573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1" name="Picture 9" descr="E:\Мои документы\Мои видеозаписи\cveta-117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01150" y="4581525"/>
            <a:ext cx="14668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9576" y="764704"/>
            <a:ext cx="8229600" cy="1143000"/>
          </a:xfrm>
        </p:spPr>
        <p:txBody>
          <a:bodyPr/>
          <a:lstStyle/>
          <a:p>
            <a:r>
              <a:rPr lang="uk-UA" altLang="uk-UA" sz="48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Гра «чарівник»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95600" y="2132857"/>
            <a:ext cx="7344816" cy="879217"/>
          </a:xfrm>
          <a:prstGeom prst="roundRect">
            <a:avLst>
              <a:gd name="adj" fmla="val 9736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457200" algn="just"/>
            <a:r>
              <a:rPr lang="uk-UA" sz="2400" b="1" i="1" dirty="0"/>
              <a:t>Я чарівним чином зможу відгадати число, яке здобудете ви, виконавши певні дії.</a:t>
            </a:r>
            <a:endParaRPr lang="uk-UA" sz="2400" b="1" i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http://cs418522.vk.me/v418522685/98d0/BGbPaYOFe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16" y="836713"/>
            <a:ext cx="1043608" cy="1174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 txBox="1">
            <a:spLocks/>
          </p:cNvSpPr>
          <p:nvPr/>
        </p:nvSpPr>
        <p:spPr>
          <a:xfrm>
            <a:off x="2855640" y="260648"/>
            <a:ext cx="7200800" cy="50405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МАТЕМАТИЧНА  ЗУПИНКА</a:t>
            </a:r>
            <a:endParaRPr lang="en-US" sz="36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5640" y="3212977"/>
            <a:ext cx="4752528" cy="2807137"/>
          </a:xfrm>
          <a:prstGeom prst="roundRect">
            <a:avLst>
              <a:gd name="adj" fmla="val 8357"/>
            </a:avLst>
          </a:prstGeom>
          <a:solidFill>
            <a:srgbClr val="339933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uk-UA" sz="2800" b="1" i="1" dirty="0">
                <a:solidFill>
                  <a:schemeClr val="bg1"/>
                </a:solidFill>
              </a:rPr>
              <a:t>Задумай число від </a:t>
            </a:r>
            <a:r>
              <a:rPr lang="uk-UA" sz="2800" b="1" i="1" dirty="0">
                <a:solidFill>
                  <a:srgbClr val="FFFF00"/>
                </a:solidFill>
              </a:rPr>
              <a:t>1</a:t>
            </a:r>
            <a:r>
              <a:rPr lang="uk-UA" sz="2800" b="1" i="1" dirty="0">
                <a:solidFill>
                  <a:schemeClr val="bg1"/>
                </a:solidFill>
              </a:rPr>
              <a:t>  до </a:t>
            </a:r>
            <a:r>
              <a:rPr lang="uk-UA" sz="2800" b="1" i="1" dirty="0">
                <a:solidFill>
                  <a:srgbClr val="FFFF00"/>
                </a:solidFill>
              </a:rPr>
              <a:t>5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800" b="1" i="1" dirty="0">
                <a:solidFill>
                  <a:schemeClr val="bg1"/>
                </a:solidFill>
              </a:rPr>
              <a:t>+ 1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800" b="1" i="1" dirty="0">
                <a:solidFill>
                  <a:schemeClr val="bg1"/>
                </a:solidFill>
              </a:rPr>
              <a:t>+ 19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800" b="1" i="1" dirty="0">
                <a:solidFill>
                  <a:schemeClr val="bg1"/>
                </a:solidFill>
              </a:rPr>
              <a:t>+ задумане число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800" b="1" i="1" dirty="0">
                <a:solidFill>
                  <a:schemeClr val="bg1"/>
                </a:solidFill>
              </a:rPr>
              <a:t>: 2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800" b="1" i="1" dirty="0">
                <a:solidFill>
                  <a:schemeClr val="bg1"/>
                </a:solidFill>
              </a:rPr>
              <a:t>- задумане число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12225" y="3861048"/>
            <a:ext cx="2007879" cy="1564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0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sz="40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Гра «чарівник»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66" y="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703512" y="1268761"/>
            <a:ext cx="8784976" cy="748963"/>
          </a:xfrm>
          <a:prstGeom prst="roundRect">
            <a:avLst>
              <a:gd name="adj" fmla="val 9736"/>
            </a:avLst>
          </a:prstGeom>
          <a:solidFill>
            <a:srgbClr val="339933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i="1" dirty="0"/>
              <a:t>Ви отримали число</a:t>
            </a:r>
            <a:endParaRPr lang="uk-UA" sz="4000" b="1" i="1" dirty="0">
              <a:solidFill>
                <a:srgbClr val="FFFF00"/>
              </a:solidFill>
            </a:endParaRPr>
          </a:p>
        </p:txBody>
      </p:sp>
      <p:pic>
        <p:nvPicPr>
          <p:cNvPr id="7" name="Picture 4" descr="http://zabor.zp.ua/www/sites/default/files/images/10_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689" y="2492896"/>
            <a:ext cx="5078989" cy="3743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036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476672"/>
            <a:ext cx="8229600" cy="1143000"/>
          </a:xfrm>
        </p:spPr>
        <p:txBody>
          <a:bodyPr>
            <a:noAutofit/>
          </a:bodyPr>
          <a:lstStyle/>
          <a:p>
            <a:r>
              <a:rPr lang="uk-UA" alt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Що називають середовищем виконання алгоритму?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2279576" y="1628800"/>
            <a:ext cx="7715200" cy="21602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uk-UA" b="1" dirty="0"/>
              <a:t>Комп'ютерне середовище виконання алгоритму</a:t>
            </a:r>
            <a:r>
              <a:rPr lang="uk-UA" dirty="0"/>
              <a:t> — це спеціальна програма, яка дає змогу створювати і виконувати алгоритми для обраних виконавців з визначеною системою команд на комп'ютері.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5C1F-AC55-4380-BF6B-07816E5F433E}" type="datetime1">
              <a:rPr lang="uk-UA" smtClean="0"/>
              <a:pPr/>
              <a:t>22.04.2022</a:t>
            </a:fld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7157-A18D-4EDB-B7B6-7D5ABFCD4308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2207568" y="3861048"/>
            <a:ext cx="7560840" cy="5760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2400" b="1" dirty="0"/>
              <a:t>Прикладом такого комп'ютерного середовища є програмне середовище</a:t>
            </a:r>
            <a:r>
              <a:rPr lang="uk-UA" sz="2400" b="1" i="1" dirty="0"/>
              <a:t> </a:t>
            </a:r>
            <a:r>
              <a:rPr lang="uk-UA" sz="2400" b="1" i="1" dirty="0" err="1"/>
              <a:t>Скретч</a:t>
            </a:r>
            <a:r>
              <a:rPr lang="uk-UA" sz="2400" b="1" i="1" dirty="0"/>
              <a:t>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329" y="4437112"/>
            <a:ext cx="1158801" cy="117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 txBox="1">
            <a:spLocks/>
          </p:cNvSpPr>
          <p:nvPr/>
        </p:nvSpPr>
        <p:spPr bwMode="auto">
          <a:xfrm>
            <a:off x="2135560" y="4725144"/>
            <a:ext cx="727280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72000" indent="-180000">
              <a:spcBef>
                <a:spcPts val="0"/>
              </a:spcBef>
              <a:defRPr/>
            </a:pPr>
            <a:r>
              <a:rPr lang="uk-UA" altLang="uk-UA" sz="2400" dirty="0">
                <a:solidFill>
                  <a:schemeClr val="dk1"/>
                </a:solidFill>
                <a:latin typeface="+mn-lt"/>
              </a:rPr>
              <a:t>Мову </a:t>
            </a:r>
            <a:r>
              <a:rPr lang="uk-UA" altLang="uk-UA" sz="2400" dirty="0" err="1">
                <a:solidFill>
                  <a:schemeClr val="dk1"/>
                </a:solidFill>
                <a:latin typeface="+mn-lt"/>
              </a:rPr>
              <a:t>Скретч</a:t>
            </a:r>
            <a:r>
              <a:rPr lang="uk-UA" altLang="uk-UA" sz="2400" dirty="0">
                <a:solidFill>
                  <a:schemeClr val="dk1"/>
                </a:solidFill>
                <a:latin typeface="+mn-lt"/>
              </a:rPr>
              <a:t> було розроблено в травні 2007р. спеціалістами Медіа-лабораторії </a:t>
            </a:r>
            <a:r>
              <a:rPr lang="uk-UA" altLang="uk-UA" sz="2400" dirty="0" err="1">
                <a:solidFill>
                  <a:schemeClr val="dk1"/>
                </a:solidFill>
                <a:latin typeface="+mn-lt"/>
              </a:rPr>
              <a:t>Масачусетського</a:t>
            </a:r>
            <a:r>
              <a:rPr lang="uk-UA" altLang="uk-UA" sz="2400" dirty="0">
                <a:solidFill>
                  <a:schemeClr val="dk1"/>
                </a:solidFill>
                <a:latin typeface="+mn-lt"/>
              </a:rPr>
              <a:t> технологічного інституту, метою яких було створення нових засобів навчання дітей програмуванню.</a:t>
            </a:r>
          </a:p>
        </p:txBody>
      </p:sp>
    </p:spTree>
    <p:extLst>
      <p:ext uri="{BB962C8B-B14F-4D97-AF65-F5344CB8AC3E}">
        <p14:creationId xmlns:p14="http://schemas.microsoft.com/office/powerpoint/2010/main" val="22430271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Завантаження середовища </a:t>
            </a:r>
            <a:r>
              <a:rPr lang="uk-UA" altLang="uk-UA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Скретч</a:t>
            </a:r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F3F70-FFBE-40AC-A356-3B918FED3743}" type="datetime1">
              <a:rPr lang="uk-UA" smtClean="0"/>
              <a:pPr/>
              <a:t>22.04.2022</a:t>
            </a:fld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7157-A18D-4EDB-B7B6-7D5ABFCD4308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2" y="1916832"/>
            <a:ext cx="7416824" cy="515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08" y="2852936"/>
            <a:ext cx="718639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upload.wikimedia.org/wikipedia/commons/e/ed/Scratch_cat_larg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840" y="4221089"/>
            <a:ext cx="1739498" cy="1877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3797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2279576" y="332656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Працюємо за комп’ютером</a:t>
            </a:r>
          </a:p>
        </p:txBody>
      </p:sp>
      <p:sp>
        <p:nvSpPr>
          <p:cNvPr id="1024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uk-UA" dirty="0"/>
              <a:t>Запусти на виконання програму </a:t>
            </a:r>
            <a:r>
              <a:rPr lang="en-US" b="1" dirty="0"/>
              <a:t>Scratch</a:t>
            </a:r>
            <a:endParaRPr lang="uk-UA" b="1" dirty="0"/>
          </a:p>
          <a:p>
            <a:pPr eaLnBrk="1" hangingPunct="1"/>
            <a:r>
              <a:rPr lang="uk-UA" dirty="0"/>
              <a:t>Навчимо виконавця </a:t>
            </a:r>
            <a:r>
              <a:rPr lang="uk-UA" b="1" dirty="0"/>
              <a:t>Рудого кота </a:t>
            </a:r>
            <a:r>
              <a:rPr lang="uk-UA" dirty="0"/>
              <a:t>рухатися та грати на барабані, говорити, змінювати розмір і колір, грати на барабані, малювати.</a:t>
            </a:r>
          </a:p>
          <a:p>
            <a:pPr eaLnBrk="1" hangingPunct="1"/>
            <a:endParaRPr lang="uk-UA" dirty="0"/>
          </a:p>
        </p:txBody>
      </p:sp>
      <p:pic>
        <p:nvPicPr>
          <p:cNvPr id="10244" name="Picture 3" descr="C:\Users\Оксана\Desktop\Програми НОВІ 2013\картинки\5468266-boy-with-computer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43472" y="0"/>
            <a:ext cx="146685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92344" y="1340768"/>
            <a:ext cx="864096" cy="869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1.bp.blogspot.com/-sYvhIyK-xfw/TzfOd994eTI/AAAAAAAAAA4/kyd2WnVrvEA/s1600/komandyScratc.gif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0" y="3933057"/>
            <a:ext cx="4922834" cy="222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861048"/>
            <a:ext cx="2209744" cy="2385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49" y="980728"/>
            <a:ext cx="6534975" cy="541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991544" y="188640"/>
            <a:ext cx="8229600" cy="1143000"/>
          </a:xfrm>
        </p:spPr>
        <p:txBody>
          <a:bodyPr>
            <a:normAutofit/>
          </a:bodyPr>
          <a:lstStyle/>
          <a:p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Вікно програми</a:t>
            </a:r>
            <a:r>
              <a:rPr lang="uk-UA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uk-UA" b="1" i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Скретч</a:t>
            </a:r>
            <a:r>
              <a:rPr lang="uk-UA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uk-UA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5C1F-AC55-4380-BF6B-07816E5F433E}" type="datetime1">
              <a:rPr lang="uk-UA" smtClean="0"/>
              <a:pPr/>
              <a:t>22.04.2022</a:t>
            </a:fld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7157-A18D-4EDB-B7B6-7D5ABFCD4308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2728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4" descr="Рисунок1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476672"/>
            <a:ext cx="9180512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961439" y="548680"/>
            <a:ext cx="8269122" cy="193899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ФІЗКУЛЬТХВИЛИНКА</a:t>
            </a:r>
            <a:endParaRPr 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</a:endParaRPr>
          </a:p>
          <a:p>
            <a:pPr algn="ctr">
              <a:defRPr/>
            </a:pPr>
            <a:r>
              <a:rPr lang="ru-RU" sz="6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Гімнастика</a:t>
            </a: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 для очей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7828" y="2307595"/>
            <a:ext cx="3276364" cy="4368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C:\Users\Ryslan\Desktop\platinumwall.ru_2010012112550930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1" y="476672"/>
            <a:ext cx="9161463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2000"/>
          </a:blip>
          <a:srcRect/>
          <a:stretch>
            <a:fillRect/>
          </a:stretch>
        </p:blipFill>
        <p:spPr bwMode="auto">
          <a:xfrm>
            <a:off x="9042400" y="968375"/>
            <a:ext cx="154305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8328025" y="4902200"/>
            <a:ext cx="154305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Ryslan\Desktop\126009643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2293784" y="4912097"/>
            <a:ext cx="169545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8904288" y="2852739"/>
            <a:ext cx="1543050" cy="195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Ryslan\Desktop\126009643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1524001" y="765175"/>
            <a:ext cx="1947863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5087938" y="620713"/>
            <a:ext cx="154305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7192170" y="387537"/>
            <a:ext cx="1544638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Ryslan\Desktop\126009643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1524001" y="2708275"/>
            <a:ext cx="1908175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3455194" y="442282"/>
            <a:ext cx="1544638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C:\Users\Ryslan\Desktop\126009643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3648076" y="2565400"/>
            <a:ext cx="1947863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7104063" y="2852739"/>
            <a:ext cx="1543050" cy="195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3719736" y="4077073"/>
            <a:ext cx="4869218" cy="258532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Закрийте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очі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 </a:t>
            </a:r>
          </a:p>
          <a:p>
            <a:pPr algn="ctr">
              <a:defRPr/>
            </a:pP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Порахуйте до 5</a:t>
            </a:r>
          </a:p>
          <a:p>
            <a:pPr algn="ctr">
              <a:defRPr/>
            </a:pP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Відкрийте очі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45070" name="AutoShape 17"/>
          <p:cNvSpPr>
            <a:spLocks noChangeArrowheads="1"/>
          </p:cNvSpPr>
          <p:nvPr/>
        </p:nvSpPr>
        <p:spPr bwMode="auto">
          <a:xfrm>
            <a:off x="6456364" y="692150"/>
            <a:ext cx="936625" cy="503238"/>
          </a:xfrm>
          <a:prstGeom prst="doubleWave">
            <a:avLst>
              <a:gd name="adj1" fmla="val 6500"/>
              <a:gd name="adj2" fmla="val 0"/>
            </a:avLst>
          </a:prstGeom>
          <a:solidFill>
            <a:srgbClr val="A7D3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9712" y="387032"/>
            <a:ext cx="8654846" cy="606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8"/>
          <p:cNvGrpSpPr>
            <a:grpSpLocks/>
          </p:cNvGrpSpPr>
          <p:nvPr/>
        </p:nvGrpSpPr>
        <p:grpSpPr bwMode="auto">
          <a:xfrm>
            <a:off x="2352088" y="551569"/>
            <a:ext cx="1008062" cy="936625"/>
            <a:chOff x="340" y="1253"/>
            <a:chExt cx="635" cy="590"/>
          </a:xfrm>
        </p:grpSpPr>
        <p:sp>
          <p:nvSpPr>
            <p:cNvPr id="47137" name="AutoShape 28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38" name="AutoShape 32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42"/>
          <p:cNvGrpSpPr>
            <a:grpSpLocks/>
          </p:cNvGrpSpPr>
          <p:nvPr/>
        </p:nvGrpSpPr>
        <p:grpSpPr bwMode="auto">
          <a:xfrm>
            <a:off x="9156701" y="2659064"/>
            <a:ext cx="1008063" cy="936625"/>
            <a:chOff x="340" y="1253"/>
            <a:chExt cx="635" cy="590"/>
          </a:xfrm>
        </p:grpSpPr>
        <p:sp>
          <p:nvSpPr>
            <p:cNvPr id="47135" name="AutoShape 43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36" name="AutoShape 44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" name="Group 48"/>
          <p:cNvGrpSpPr>
            <a:grpSpLocks/>
          </p:cNvGrpSpPr>
          <p:nvPr/>
        </p:nvGrpSpPr>
        <p:grpSpPr bwMode="auto">
          <a:xfrm>
            <a:off x="3279776" y="3702051"/>
            <a:ext cx="1008063" cy="936625"/>
            <a:chOff x="340" y="1253"/>
            <a:chExt cx="635" cy="590"/>
          </a:xfrm>
        </p:grpSpPr>
        <p:sp>
          <p:nvSpPr>
            <p:cNvPr id="47133" name="AutoShape 49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34" name="AutoShape 50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" name="Group 51"/>
          <p:cNvGrpSpPr>
            <a:grpSpLocks/>
          </p:cNvGrpSpPr>
          <p:nvPr/>
        </p:nvGrpSpPr>
        <p:grpSpPr bwMode="auto">
          <a:xfrm>
            <a:off x="2092326" y="2373314"/>
            <a:ext cx="1008063" cy="936625"/>
            <a:chOff x="340" y="1253"/>
            <a:chExt cx="635" cy="590"/>
          </a:xfrm>
        </p:grpSpPr>
        <p:sp>
          <p:nvSpPr>
            <p:cNvPr id="47131" name="AutoShape 52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32" name="AutoShape 53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6" name="Group 57"/>
          <p:cNvGrpSpPr>
            <a:grpSpLocks/>
          </p:cNvGrpSpPr>
          <p:nvPr/>
        </p:nvGrpSpPr>
        <p:grpSpPr bwMode="auto">
          <a:xfrm>
            <a:off x="2424113" y="5445126"/>
            <a:ext cx="1008062" cy="936625"/>
            <a:chOff x="340" y="1253"/>
            <a:chExt cx="635" cy="590"/>
          </a:xfrm>
        </p:grpSpPr>
        <p:sp>
          <p:nvSpPr>
            <p:cNvPr id="47129" name="AutoShape 58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30" name="AutoShape 59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7" name="Group 60"/>
          <p:cNvGrpSpPr>
            <a:grpSpLocks/>
          </p:cNvGrpSpPr>
          <p:nvPr/>
        </p:nvGrpSpPr>
        <p:grpSpPr bwMode="auto">
          <a:xfrm>
            <a:off x="4960938" y="4976814"/>
            <a:ext cx="1008062" cy="936625"/>
            <a:chOff x="340" y="1253"/>
            <a:chExt cx="635" cy="590"/>
          </a:xfrm>
        </p:grpSpPr>
        <p:sp>
          <p:nvSpPr>
            <p:cNvPr id="47127" name="AutoShape 61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28" name="AutoShape 62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8" name="Group 63"/>
          <p:cNvGrpSpPr>
            <a:grpSpLocks/>
          </p:cNvGrpSpPr>
          <p:nvPr/>
        </p:nvGrpSpPr>
        <p:grpSpPr bwMode="auto">
          <a:xfrm>
            <a:off x="5656263" y="1390651"/>
            <a:ext cx="1008062" cy="936625"/>
            <a:chOff x="340" y="1253"/>
            <a:chExt cx="635" cy="590"/>
          </a:xfrm>
        </p:grpSpPr>
        <p:sp>
          <p:nvSpPr>
            <p:cNvPr id="47125" name="AutoShape 64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26" name="AutoShape 65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9" name="Group 66"/>
          <p:cNvGrpSpPr>
            <a:grpSpLocks/>
          </p:cNvGrpSpPr>
          <p:nvPr/>
        </p:nvGrpSpPr>
        <p:grpSpPr bwMode="auto">
          <a:xfrm>
            <a:off x="5159374" y="533234"/>
            <a:ext cx="1008063" cy="936625"/>
            <a:chOff x="340" y="1253"/>
            <a:chExt cx="635" cy="590"/>
          </a:xfrm>
        </p:grpSpPr>
        <p:sp>
          <p:nvSpPr>
            <p:cNvPr id="47123" name="AutoShape 67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24" name="AutoShape 68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0" name="Group 72"/>
          <p:cNvGrpSpPr>
            <a:grpSpLocks/>
          </p:cNvGrpSpPr>
          <p:nvPr/>
        </p:nvGrpSpPr>
        <p:grpSpPr bwMode="auto">
          <a:xfrm>
            <a:off x="8975726" y="260351"/>
            <a:ext cx="1008063" cy="936625"/>
            <a:chOff x="340" y="1253"/>
            <a:chExt cx="635" cy="590"/>
          </a:xfrm>
        </p:grpSpPr>
        <p:sp>
          <p:nvSpPr>
            <p:cNvPr id="47121" name="AutoShape 73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22" name="AutoShape 74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" name="Group 75"/>
          <p:cNvGrpSpPr>
            <a:grpSpLocks/>
          </p:cNvGrpSpPr>
          <p:nvPr/>
        </p:nvGrpSpPr>
        <p:grpSpPr bwMode="auto">
          <a:xfrm>
            <a:off x="4573588" y="2316164"/>
            <a:ext cx="1008062" cy="936625"/>
            <a:chOff x="340" y="1253"/>
            <a:chExt cx="635" cy="590"/>
          </a:xfrm>
        </p:grpSpPr>
        <p:sp>
          <p:nvSpPr>
            <p:cNvPr id="47119" name="AutoShape 76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20" name="AutoShape 77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7116" name="AutoShape 2" descr="Валли смотрит на ночное небо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7117" name="AutoShape 4" descr="Валли смотрит на ночное небо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8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93288" y="60213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00"/>
                            </p:stCondLst>
                            <p:childTnLst>
                              <p:par>
                                <p:cTn id="8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500"/>
                            </p:stCondLst>
                            <p:childTnLst>
                              <p:par>
                                <p:cTn id="10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500"/>
                            </p:stCondLst>
                            <p:childTnLst>
                              <p:par>
                                <p:cTn id="10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1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000"/>
                            </p:stCondLst>
                            <p:childTnLst>
                              <p:par>
                                <p:cTn id="12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000"/>
                            </p:stCondLst>
                            <p:childTnLst>
                              <p:par>
                                <p:cTn id="1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7500"/>
                            </p:stCondLst>
                            <p:childTnLst>
                              <p:par>
                                <p:cTn id="1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8000"/>
                            </p:stCondLst>
                            <p:childTnLst>
                              <p:par>
                                <p:cTn id="14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000"/>
                            </p:stCondLst>
                            <p:childTnLst>
                              <p:par>
                                <p:cTn id="1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8500"/>
                            </p:stCondLst>
                            <p:childTnLst>
                              <p:par>
                                <p:cTn id="15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9000"/>
                            </p:stCondLst>
                            <p:childTnLst>
                              <p:par>
                                <p:cTn id="16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9000"/>
                            </p:stCondLst>
                            <p:childTnLst>
                              <p:par>
                                <p:cTn id="1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9500"/>
                            </p:stCondLst>
                            <p:childTnLst>
                              <p:par>
                                <p:cTn id="173" presetID="1" presetClass="path" presetSubtype="0" repeatCount="3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-0.28856 C 0.15521 -0.28856 0.2757 -0.14936 0.2757 0.02196 C 0.2757 0.19306 0.15521 0.33295 0.00764 0.33295 C -0.1401 0.33295 -0.25989 0.19306 -0.25989 0.02196 C -0.25989 -0.14936 -0.1401 -0.28856 0.00764 -0.28856 Z " pathEditMode="relative" rAng="0" ptsTypes="fffff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8500"/>
                            </p:stCondLst>
                            <p:childTnLst>
                              <p:par>
                                <p:cTn id="176" presetID="1" presetClass="path" presetSubtype="0" repeatCount="3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-0.28856 C 0.15434 -0.28856 0.27413 -0.14752 0.27413 0.0259 C 0.27413 0.19954 0.15434 0.34058 0.00764 0.34058 C -0.13889 0.34058 -0.25764 0.19954 -0.25764 0.0259 C -0.25764 -0.14752 -0.13889 -0.28856 0.00764 -0.28856 Z " pathEditMode="relative" rAng="0" ptsTypes="fffff">
                                      <p:cBhvr>
                                        <p:cTn id="177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9" presetID="35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8" dur="42184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video>
              <p:cMediaNode vol="80000">
                <p:cTn id="1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46"/>
          <p:cNvGraphicFramePr>
            <a:graphicFrameLocks noGrp="1"/>
          </p:cNvGraphicFramePr>
          <p:nvPr/>
        </p:nvGraphicFramePr>
        <p:xfrm>
          <a:off x="2135188" y="476250"/>
          <a:ext cx="7776864" cy="5616624"/>
        </p:xfrm>
        <a:graphic>
          <a:graphicData uri="http://schemas.openxmlformats.org/drawingml/2006/table">
            <a:tbl>
              <a:tblPr/>
              <a:tblGrid>
                <a:gridCol w="7776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166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6000" b="0" i="0" u="none" strike="noStrike" cap="none" normalizeH="0" baseline="0" dirty="0">
                        <a:ln>
                          <a:noFill/>
                        </a:ln>
                        <a:solidFill>
                          <a:srgbClr val="0A902D"/>
                        </a:solidFill>
                        <a:effectLst/>
                        <a:latin typeface="Comic Sans MS" pitchFamily="66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БЕРЕЖІТЬ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 ЗІР</a:t>
                      </a:r>
                      <a:r>
                        <a:rPr kumimoji="0" lang="en-US" sz="9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!!!</a:t>
                      </a:r>
                      <a:endParaRPr kumimoji="0" lang="ru-RU" sz="96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sz="40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Працюємо за комп’ютером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63552" y="1340768"/>
            <a:ext cx="8136904" cy="2781240"/>
          </a:xfrm>
          <a:prstGeom prst="roundRect">
            <a:avLst>
              <a:gd name="adj" fmla="val 7835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 algn="just">
              <a:buAutoNum type="arabicPeriod"/>
            </a:pPr>
            <a:r>
              <a:rPr lang="uk-UA" sz="2400" b="1" i="1" dirty="0">
                <a:solidFill>
                  <a:schemeClr val="bg2"/>
                </a:solidFill>
              </a:rPr>
              <a:t>Запусти на виконання програму</a:t>
            </a:r>
            <a:r>
              <a:rPr lang="en-US" sz="2400" b="1" i="1" dirty="0">
                <a:solidFill>
                  <a:srgbClr val="FFFF00"/>
                </a:solidFill>
              </a:rPr>
              <a:t> Scratch</a:t>
            </a:r>
            <a:endParaRPr lang="uk-UA" sz="2400" b="1" i="1" dirty="0">
              <a:solidFill>
                <a:srgbClr val="FFFF0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2400" b="1" i="1" dirty="0"/>
              <a:t>Перетягни потрібні команди на у центральну частину вікна</a:t>
            </a:r>
            <a:endParaRPr lang="uk-UA" sz="2400" dirty="0"/>
          </a:p>
          <a:p>
            <a:pPr marL="457200" indent="-457200">
              <a:buFont typeface="+mj-lt"/>
              <a:buAutoNum type="arabicPeriod"/>
            </a:pPr>
            <a:r>
              <a:rPr lang="uk-UA" sz="2400" b="1" i="1" dirty="0"/>
              <a:t>Запусти команди на виконання. Рудий кіт переміститься на 100 кроків, скаже "Привіт!" впродовж 4 с, переміститься на 50 кроків, скаже "</a:t>
            </a:r>
            <a:r>
              <a:rPr lang="uk-UA" sz="2400" b="1" i="1" dirty="0" err="1"/>
              <a:t>Няв</a:t>
            </a:r>
            <a:r>
              <a:rPr lang="uk-UA" sz="2400" b="1" i="1" dirty="0"/>
              <a:t>" та подумає впродовж 2 с. .</a:t>
            </a:r>
            <a:endParaRPr lang="uk-UA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92344" y="1484784"/>
            <a:ext cx="867954" cy="972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C:\Users\Василь\Desktop\Безымянный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5800" y="4293097"/>
            <a:ext cx="4104456" cy="197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4031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45096" y="404664"/>
            <a:ext cx="8435280" cy="1143000"/>
          </a:xfrm>
        </p:spPr>
        <p:txBody>
          <a:bodyPr>
            <a:noAutofit/>
          </a:bodyPr>
          <a:lstStyle/>
          <a:p>
            <a:r>
              <a:rPr lang="uk-UA" altLang="uk-UA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ПРАЦЮЄМО ЗА КОМП’ЮТЕРОМ</a:t>
            </a:r>
          </a:p>
        </p:txBody>
      </p:sp>
      <p:pic>
        <p:nvPicPr>
          <p:cNvPr id="7" name="Picture 2" descr="http://reaction.org.ua/wp-content/themes/quiven/timthumb.php?src=http://reaction.org.ua/wp-content/uploads/2013/04/%D0%BA%D0%BE%D0%BC%D0%BF%D1%8E%D1%82%D0%B5%D1%80-%D1%8F%D0%BA-%D1%81%D0%B8%D0%B4%D1%96%D1%82%D0%B8.jpg&amp;w=627&amp;h=300&amp;zc=1&amp;q=100&amp;s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9576" y="1916832"/>
            <a:ext cx="7751746" cy="4032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2656" y="404664"/>
            <a:ext cx="2265344" cy="1007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altLang="uk-UA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ДОМАШНЄ ЗАВДАННЯ</a:t>
            </a: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5447929" y="2420889"/>
            <a:ext cx="41314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76213"/>
            <a:r>
              <a:rPr lang="uk-UA" sz="2800" b="1" i="1" dirty="0">
                <a:solidFill>
                  <a:srgbClr val="FFFFFF"/>
                </a:solidFill>
                <a:latin typeface="Century Gothic" pitchFamily="34" charset="0"/>
              </a:rPr>
              <a:t>Проаналізувати</a:t>
            </a:r>
          </a:p>
          <a:p>
            <a:pPr indent="176213"/>
            <a:r>
              <a:rPr lang="ru-RU" sz="2800" i="1" dirty="0">
                <a:solidFill>
                  <a:srgbClr val="FFFFFF"/>
                </a:solidFill>
                <a:latin typeface="Century Gothic" pitchFamily="34" charset="0"/>
              </a:rPr>
              <a:t>ст. 14-21;</a:t>
            </a:r>
          </a:p>
        </p:txBody>
      </p:sp>
      <p:pic>
        <p:nvPicPr>
          <p:cNvPr id="6" name="Picture 2" descr="http://teach-inf.at.ua/book/book_065.jpg"/>
          <p:cNvPicPr>
            <a:picLocks noChangeAspect="1" noChangeArrowheads="1"/>
          </p:cNvPicPr>
          <p:nvPr/>
        </p:nvPicPr>
        <p:blipFill>
          <a:blip r:embed="rId3" cstate="print"/>
          <a:srcRect l="6048" r="21377" b="2801"/>
          <a:stretch>
            <a:fillRect/>
          </a:stretch>
        </p:blipFill>
        <p:spPr bwMode="auto">
          <a:xfrm>
            <a:off x="2495600" y="1412776"/>
            <a:ext cx="2952328" cy="4428492"/>
          </a:xfrm>
          <a:prstGeom prst="rect">
            <a:avLst/>
          </a:prstGeom>
          <a:noFill/>
        </p:spPr>
      </p:pic>
      <p:sp>
        <p:nvSpPr>
          <p:cNvPr id="8" name="Округлена прямокутна виноска 7"/>
          <p:cNvSpPr/>
          <p:nvPr/>
        </p:nvSpPr>
        <p:spPr>
          <a:xfrm>
            <a:off x="6528048" y="3717032"/>
            <a:ext cx="3312368" cy="720080"/>
          </a:xfrm>
          <a:prstGeom prst="wedgeRoundRectCallout">
            <a:avLst>
              <a:gd name="adj1" fmla="val -101572"/>
              <a:gd name="adj2" fmla="val -292474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/>
            <a:r>
              <a:rPr lang="uk-UA" sz="2000" b="1" dirty="0">
                <a:solidFill>
                  <a:schemeClr val="bg1"/>
                </a:solidFill>
                <a:latin typeface="Times New Roman" pitchFamily="18" charset="0"/>
              </a:rPr>
              <a:t>Розділ 5 </a:t>
            </a:r>
            <a:r>
              <a:rPr lang="en-US" sz="2000" b="1" dirty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uk-UA" sz="2000" b="1" dirty="0">
                <a:solidFill>
                  <a:schemeClr val="bg1"/>
                </a:solidFill>
                <a:latin typeface="Verdana" pitchFamily="34" charset="0"/>
              </a:rPr>
              <a:t>ст.114</a:t>
            </a:r>
            <a:endParaRPr lang="en-US" sz="2000" b="1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620688"/>
            <a:ext cx="8229600" cy="1143000"/>
          </a:xfrm>
        </p:spPr>
        <p:txBody>
          <a:bodyPr>
            <a:noAutofit/>
          </a:bodyPr>
          <a:lstStyle/>
          <a:p>
            <a:r>
              <a:rPr lang="uk-UA" alt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Подумай! </a:t>
            </a:r>
            <a:br>
              <a:rPr lang="uk-UA" alt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uk-UA" alt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Оціни свої знання та вміння</a:t>
            </a:r>
          </a:p>
        </p:txBody>
      </p:sp>
      <p:sp>
        <p:nvSpPr>
          <p:cNvPr id="9" name="Місце для дати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BB8B-7DAC-4AE1-A11D-3387E430C4E0}" type="datetime1">
              <a:rPr lang="uk-UA" smtClean="0"/>
              <a:pPr/>
              <a:t>22.04.2022</a:t>
            </a:fld>
            <a:endParaRPr lang="en-US"/>
          </a:p>
        </p:txBody>
      </p:sp>
      <p:sp>
        <p:nvSpPr>
          <p:cNvPr id="10" name="Місце для номера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7157-A18D-4EDB-B7B6-7D5ABFCD4308}" type="slidenum">
              <a:rPr lang="en-US" smtClean="0"/>
              <a:pPr/>
              <a:t>36</a:t>
            </a:fld>
            <a:endParaRPr lang="en-US"/>
          </a:p>
        </p:txBody>
      </p:sp>
      <p:graphicFrame>
        <p:nvGraphicFramePr>
          <p:cNvPr id="5" name="Місце для вмісту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1269574"/>
              </p:ext>
            </p:extLst>
          </p:nvPr>
        </p:nvGraphicFramePr>
        <p:xfrm>
          <a:off x="2135560" y="1988841"/>
          <a:ext cx="7920880" cy="2264013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686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346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4888">
                <a:tc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uk-UA" sz="2000" u="none" strike="noStrike" dirty="0">
                          <a:effectLst/>
                        </a:rPr>
                        <a:t>✓</a:t>
                      </a:r>
                      <a:endParaRPr lang="uk-UA" sz="2000" dirty="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u="none" strike="noStrike" spc="50" dirty="0">
                          <a:effectLst/>
                        </a:rPr>
                        <a:t>Я можу пояснити, що таке команда та навести приклади команд</a:t>
                      </a:r>
                      <a:endParaRPr lang="uk-UA" sz="2000" dirty="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381">
                <a:tc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uk-UA" sz="2000" u="none" strike="noStrike" dirty="0">
                          <a:effectLst/>
                        </a:rPr>
                        <a:t>✓</a:t>
                      </a:r>
                      <a:endParaRPr lang="uk-UA" sz="2000" dirty="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u="none" strike="noStrike" spc="50" dirty="0">
                          <a:effectLst/>
                        </a:rPr>
                        <a:t>Я можу розрізнити команди від речень, що не є командами</a:t>
                      </a:r>
                      <a:endParaRPr lang="uk-UA" sz="2000" dirty="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758">
                <a:tc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uk-UA" sz="2000" u="none" strike="noStrike" dirty="0">
                          <a:effectLst/>
                        </a:rPr>
                        <a:t>✓</a:t>
                      </a:r>
                      <a:endParaRPr lang="uk-UA" sz="2000" dirty="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u="none" strike="noStrike" spc="50" dirty="0">
                          <a:effectLst/>
                        </a:rPr>
                        <a:t>Я розумію, хто або що може бути виконавцем</a:t>
                      </a:r>
                      <a:endParaRPr lang="uk-UA" sz="2000" dirty="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1758">
                <a:tc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uk-UA" sz="2000" u="none" strike="noStrike">
                          <a:effectLst/>
                        </a:rPr>
                        <a:t>✓</a:t>
                      </a:r>
                      <a:endParaRPr lang="uk-UA" sz="200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u="none" strike="noStrike" spc="50" dirty="0">
                          <a:effectLst/>
                        </a:rPr>
                        <a:t>Я можу навести приклади різних виконавців</a:t>
                      </a:r>
                      <a:endParaRPr lang="uk-UA" sz="2000" dirty="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758">
                <a:tc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uk-UA" sz="2000" u="none" strike="noStrike">
                          <a:effectLst/>
                        </a:rPr>
                        <a:t>✓</a:t>
                      </a:r>
                      <a:endParaRPr lang="uk-UA" sz="200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u="none" strike="noStrike" spc="50" dirty="0">
                          <a:effectLst/>
                        </a:rPr>
                        <a:t>Я розумію, що таке система команд виконавця</a:t>
                      </a:r>
                      <a:endParaRPr lang="uk-UA" sz="2000" dirty="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17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dirty="0">
                          <a:effectLst/>
                        </a:rPr>
                        <a:t>      </a:t>
                      </a:r>
                      <a:r>
                        <a:rPr lang="uk-UA" sz="2000" u="none" strike="noStrike" dirty="0">
                          <a:effectLst/>
                        </a:rPr>
                        <a:t>✓</a:t>
                      </a:r>
                      <a:endParaRPr lang="uk-UA" sz="2000" dirty="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u="none" strike="noStrike" spc="50" dirty="0">
                          <a:effectLst/>
                        </a:rPr>
                        <a:t>Я можу навести приклади команд для різних виконавців</a:t>
                      </a:r>
                      <a:endParaRPr lang="uk-UA" sz="2000" dirty="0">
                        <a:solidFill>
                          <a:srgbClr val="000000"/>
                        </a:solidFill>
                        <a:effectLst/>
                        <a:latin typeface="Tahoma"/>
                        <a:ea typeface="Tahoma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59896" y="4581129"/>
            <a:ext cx="1728192" cy="1729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396861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404664"/>
            <a:ext cx="8229600" cy="1143000"/>
          </a:xfrm>
        </p:spPr>
        <p:txBody>
          <a:bodyPr>
            <a:normAutofit/>
          </a:bodyPr>
          <a:lstStyle/>
          <a:p>
            <a:r>
              <a:rPr lang="ru-RU" alt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СЛОВНИЧОК</a:t>
            </a:r>
            <a:endParaRPr lang="uk-UA" altLang="uk-UA" sz="36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9" name="Місце для вмісту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9855367"/>
              </p:ext>
            </p:extLst>
          </p:nvPr>
        </p:nvGraphicFramePr>
        <p:xfrm>
          <a:off x="1991544" y="1628801"/>
          <a:ext cx="8229600" cy="3672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F3F70-FFBE-40AC-A356-3B918FED3743}" type="datetime1">
              <a:rPr lang="uk-UA" smtClean="0"/>
              <a:pPr/>
              <a:t>22.04.2022</a:t>
            </a:fld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7157-A18D-4EDB-B7B6-7D5ABFCD4308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478468"/>
      </p:ext>
    </p:extLst>
  </p:cSld>
  <p:clrMapOvr>
    <a:masterClrMapping/>
  </p:clrMapOvr>
</p:sld>
</file>

<file path=ppt/theme/theme1.xml><?xml version="1.0" encoding="utf-8"?>
<a:theme xmlns:a="http://schemas.openxmlformats.org/drawingml/2006/main" name="шабло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</Template>
  <TotalTime>2192</TotalTime>
  <Words>962</Words>
  <Application>Microsoft Office PowerPoint</Application>
  <PresentationFormat>Широкий екран</PresentationFormat>
  <Paragraphs>192</Paragraphs>
  <Slides>37</Slides>
  <Notes>3</Notes>
  <HiddenSlides>0</HiddenSlides>
  <MMClips>1</MMClips>
  <ScaleCrop>false</ScaleCrop>
  <HeadingPairs>
    <vt:vector size="8" baseType="variant">
      <vt:variant>
        <vt:lpstr>Використані шрифти</vt:lpstr>
      </vt:variant>
      <vt:variant>
        <vt:i4>9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37</vt:i4>
      </vt:variant>
    </vt:vector>
  </HeadingPairs>
  <TitlesOfParts>
    <vt:vector size="48" baseType="lpstr">
      <vt:lpstr>Arial</vt:lpstr>
      <vt:lpstr>Arial Black</vt:lpstr>
      <vt:lpstr>Calibri</vt:lpstr>
      <vt:lpstr>Century Gothic</vt:lpstr>
      <vt:lpstr>Comic Sans MS</vt:lpstr>
      <vt:lpstr>Georgia</vt:lpstr>
      <vt:lpstr>Tahoma</vt:lpstr>
      <vt:lpstr>Times New Roman</vt:lpstr>
      <vt:lpstr>Verdana</vt:lpstr>
      <vt:lpstr>шаблон</vt:lpstr>
      <vt:lpstr>Слайд</vt:lpstr>
      <vt:lpstr>АЛГОРИТМИ І ВИКОНАВЦІ.  СЕРЕДОВИЩЕ ВИКОНАННЯ АЛГОРИТМІВ </vt:lpstr>
      <vt:lpstr>На уроці ми дізнаємося:</vt:lpstr>
      <vt:lpstr>Команда</vt:lpstr>
      <vt:lpstr>Команди</vt:lpstr>
      <vt:lpstr>Знайдіть спонукальні речення.</vt:lpstr>
      <vt:lpstr>Команди</vt:lpstr>
      <vt:lpstr>Команди</vt:lpstr>
      <vt:lpstr>ФОРМИ ПОДАННЯ КОМАНД</vt:lpstr>
      <vt:lpstr>Виконавці</vt:lpstr>
      <vt:lpstr>Виконавці</vt:lpstr>
      <vt:lpstr>Система команд</vt:lpstr>
      <vt:lpstr>Хто з виконавців може виконати наведені команди?</vt:lpstr>
      <vt:lpstr>ЩО НАЗИВАЮТЬ АЛГОРИТМОМ?</vt:lpstr>
      <vt:lpstr>Розгляньмо приклади задач, складених до них алгоритмів і можливих виконавців</vt:lpstr>
      <vt:lpstr>СЛОВЕСНА ФОРМА</vt:lpstr>
      <vt:lpstr>ГРАФІЧНА ФОРМА</vt:lpstr>
      <vt:lpstr>Презентація PowerPoint</vt:lpstr>
      <vt:lpstr>ДІЄМО План «Розпорядок дня».</vt:lpstr>
      <vt:lpstr>Знайди зайву команду</vt:lpstr>
      <vt:lpstr>РОБОТА З ПІДРУЧНИКОМ</vt:lpstr>
      <vt:lpstr>Презентація PowerPoint</vt:lpstr>
      <vt:lpstr>Відповідай швидко! </vt:lpstr>
      <vt:lpstr>Гра «чарівник»</vt:lpstr>
      <vt:lpstr>Гра «чарівник»</vt:lpstr>
      <vt:lpstr>Що називають середовищем виконання алгоритму?</vt:lpstr>
      <vt:lpstr>Завантаження середовища Скретч </vt:lpstr>
      <vt:lpstr>Працюємо за комп’ютером</vt:lpstr>
      <vt:lpstr>Вікно програми Скретч </vt:lpstr>
      <vt:lpstr>Презентація PowerPoint</vt:lpstr>
      <vt:lpstr>Презентація PowerPoint</vt:lpstr>
      <vt:lpstr>Презентація PowerPoint</vt:lpstr>
      <vt:lpstr>Презентація PowerPoint</vt:lpstr>
      <vt:lpstr>Працюємо за комп’ютером</vt:lpstr>
      <vt:lpstr>ПРАЦЮЄМО ЗА КОМП’ЮТЕРОМ</vt:lpstr>
      <vt:lpstr>ДОМАШНЄ ЗАВДАННЯ</vt:lpstr>
      <vt:lpstr>Подумай!  Оціни свої знання та вміння</vt:lpstr>
      <vt:lpstr>СЛОВНИЧОК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Об’єкти. Властивості об’єктів, значення властивостей.</dc:title>
  <dc:creator>Василь</dc:creator>
  <cp:lastModifiedBy>Svitlana Salyk</cp:lastModifiedBy>
  <cp:revision>181</cp:revision>
  <dcterms:created xsi:type="dcterms:W3CDTF">2013-10-19T13:24:39Z</dcterms:created>
  <dcterms:modified xsi:type="dcterms:W3CDTF">2022-04-22T12:13:29Z</dcterms:modified>
</cp:coreProperties>
</file>