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2" r:id="rId2"/>
    <p:sldId id="272" r:id="rId3"/>
    <p:sldId id="265" r:id="rId4"/>
    <p:sldId id="266" r:id="rId5"/>
    <p:sldId id="267" r:id="rId6"/>
    <p:sldId id="268" r:id="rId7"/>
    <p:sldId id="269" r:id="rId8"/>
    <p:sldId id="270" r:id="rId9"/>
    <p:sldId id="261" r:id="rId10"/>
    <p:sldId id="260" r:id="rId11"/>
    <p:sldId id="264" r:id="rId12"/>
    <p:sldId id="263" r:id="rId13"/>
    <p:sldId id="271" r:id="rId14"/>
    <p:sldId id="256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DC990-DD43-4166-BB91-14B5BB8AC768}" type="datetimeFigureOut">
              <a:rPr lang="ru-RU" smtClean="0"/>
              <a:pPr/>
              <a:t>04.02.2019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9E8B4-19D2-4988-8B5B-3411B362A90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DC990-DD43-4166-BB91-14B5BB8AC768}" type="datetimeFigureOut">
              <a:rPr lang="ru-RU" smtClean="0"/>
              <a:pPr/>
              <a:t>04.02.2019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9E8B4-19D2-4988-8B5B-3411B362A90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DC990-DD43-4166-BB91-14B5BB8AC768}" type="datetimeFigureOut">
              <a:rPr lang="ru-RU" smtClean="0"/>
              <a:pPr/>
              <a:t>04.02.2019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9E8B4-19D2-4988-8B5B-3411B362A90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DC990-DD43-4166-BB91-14B5BB8AC768}" type="datetimeFigureOut">
              <a:rPr lang="ru-RU" smtClean="0"/>
              <a:pPr/>
              <a:t>04.02.2019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9E8B4-19D2-4988-8B5B-3411B362A90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DC990-DD43-4166-BB91-14B5BB8AC768}" type="datetimeFigureOut">
              <a:rPr lang="ru-RU" smtClean="0"/>
              <a:pPr/>
              <a:t>04.02.2019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9E8B4-19D2-4988-8B5B-3411B362A90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DC990-DD43-4166-BB91-14B5BB8AC768}" type="datetimeFigureOut">
              <a:rPr lang="ru-RU" smtClean="0"/>
              <a:pPr/>
              <a:t>04.02.2019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9E8B4-19D2-4988-8B5B-3411B362A90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DC990-DD43-4166-BB91-14B5BB8AC768}" type="datetimeFigureOut">
              <a:rPr lang="ru-RU" smtClean="0"/>
              <a:pPr/>
              <a:t>04.02.2019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9E8B4-19D2-4988-8B5B-3411B362A90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DC990-DD43-4166-BB91-14B5BB8AC768}" type="datetimeFigureOut">
              <a:rPr lang="ru-RU" smtClean="0"/>
              <a:pPr/>
              <a:t>04.02.2019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9E8B4-19D2-4988-8B5B-3411B362A90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DC990-DD43-4166-BB91-14B5BB8AC768}" type="datetimeFigureOut">
              <a:rPr lang="ru-RU" smtClean="0"/>
              <a:pPr/>
              <a:t>04.02.2019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209E8B4-19D2-4988-8B5B-3411B362A90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DC990-DD43-4166-BB91-14B5BB8AC768}" type="datetimeFigureOut">
              <a:rPr lang="ru-RU" smtClean="0"/>
              <a:pPr/>
              <a:t>04.02.2019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9E8B4-19D2-4988-8B5B-3411B362A90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DC990-DD43-4166-BB91-14B5BB8AC768}" type="datetimeFigureOut">
              <a:rPr lang="ru-RU" smtClean="0"/>
              <a:pPr/>
              <a:t>04.02.2019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9E8B4-19D2-4988-8B5B-3411B362A90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83DC990-DD43-4166-BB91-14B5BB8AC768}" type="datetimeFigureOut">
              <a:rPr lang="ru-RU" smtClean="0"/>
              <a:pPr/>
              <a:t>04.02.2019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209E8B4-19D2-4988-8B5B-3411B362A908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learningapps.org/watch?v=pbdi4uqtn17" TargetMode="Externa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Урок 20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611560" y="2348880"/>
            <a:ext cx="7740352" cy="201622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uk-UA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uk-UA" sz="6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Однорівневі</a:t>
            </a:r>
            <a:r>
              <a:rPr lang="uk-UA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списки</a:t>
            </a:r>
            <a:endParaRPr lang="ru-RU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877040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Актуалізація опорних знань</a:t>
            </a:r>
            <a:br>
              <a:rPr lang="uk-UA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Виконуємо тест за посиланням: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4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http://LearningApps.org/watch?v=pbdi4uqtn17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Розв'яжіть ребус: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348880"/>
            <a:ext cx="6918960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519772" y="5298944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СПИСОК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Розв'яжіть ребус: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39752" y="5373216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МАРКЕР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348880"/>
            <a:ext cx="5760640" cy="245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/>
              <a:t>Розв'яжіть ребус:</a:t>
            </a:r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339752" y="5373216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НОМЕР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132856"/>
            <a:ext cx="5280660" cy="2987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4631" y="908720"/>
            <a:ext cx="8229600" cy="4389120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ru-RU" dirty="0" smtClean="0"/>
              <a:t> </a:t>
            </a:r>
            <a:r>
              <a:rPr lang="ru-RU" b="1" dirty="0" smtClean="0">
                <a:solidFill>
                  <a:srgbClr val="FF0000"/>
                </a:solidFill>
              </a:rPr>
              <a:t>  </a:t>
            </a:r>
            <a:r>
              <a:rPr lang="uk-UA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Списки</a:t>
            </a:r>
            <a:r>
              <a:rPr lang="uk-UA" sz="3600" b="1" dirty="0"/>
              <a:t>— послідовність </a:t>
            </a:r>
            <a:r>
              <a:rPr lang="uk-UA" sz="3600" b="1" dirty="0" smtClean="0"/>
              <a:t>абзаців, що мають спільну </a:t>
            </a:r>
            <a:r>
              <a:rPr lang="uk-UA" sz="3600" b="1" dirty="0" smtClean="0"/>
              <a:t>позначку (</a:t>
            </a:r>
            <a:r>
              <a:rPr lang="uk-UA" sz="3600" b="1" dirty="0" smtClean="0"/>
              <a:t>маркер або номер).У вигляді списків можна оформити інструкції до виконання завдання, перелік обов’язків чергового учня, перелік учнів класу.</a:t>
            </a:r>
          </a:p>
          <a:p>
            <a:pPr algn="just">
              <a:buNone/>
            </a:pPr>
            <a:r>
              <a:rPr lang="ru-RU" sz="3600" b="1" dirty="0" smtClean="0">
                <a:solidFill>
                  <a:srgbClr val="FF0000"/>
                </a:solidFill>
              </a:rPr>
              <a:t>        Списки бувають нумеровані, </a:t>
            </a:r>
            <a:r>
              <a:rPr lang="ru-RU" sz="3600" b="1" dirty="0" err="1" smtClean="0">
                <a:solidFill>
                  <a:srgbClr val="FF0000"/>
                </a:solidFill>
              </a:rPr>
              <a:t>маркіровані</a:t>
            </a:r>
            <a:r>
              <a:rPr lang="ru-RU" sz="3600" b="1" dirty="0" smtClean="0">
                <a:solidFill>
                  <a:srgbClr val="FF0000"/>
                </a:solidFill>
              </a:rPr>
              <a:t>.</a:t>
            </a:r>
          </a:p>
          <a:p>
            <a:pPr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Нумерований список -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е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список, у якому кожен абзац на початку  позначається цифрами чи буквами алфавіту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.   </a:t>
            </a:r>
          </a:p>
          <a:p>
            <a:pPr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Приклади: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373888">
            <a:off x="1083821" y="3975145"/>
            <a:ext cx="2151112" cy="144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58721" y="3491627"/>
            <a:ext cx="2409825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501708">
            <a:off x="5726086" y="4210765"/>
            <a:ext cx="269557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5" cstate="print"/>
          <a:srcRect b="5501"/>
          <a:stretch>
            <a:fillRect/>
          </a:stretch>
        </p:blipFill>
        <p:spPr bwMode="auto">
          <a:xfrm>
            <a:off x="3059832" y="5157192"/>
            <a:ext cx="205740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rgbClr val="FF0000"/>
                </a:solidFill>
              </a:rPr>
              <a:t>Маркірований список -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uk-UA" dirty="0" smtClean="0"/>
              <a:t>   </a:t>
            </a:r>
            <a:r>
              <a:rPr lang="uk-UA" sz="3200" b="1" dirty="0"/>
              <a:t>ц</a:t>
            </a:r>
            <a:r>
              <a:rPr lang="uk-UA" sz="3200" b="1" dirty="0" smtClean="0"/>
              <a:t>е </a:t>
            </a:r>
            <a:r>
              <a:rPr lang="uk-UA" sz="3200" b="1" dirty="0" smtClean="0"/>
              <a:t>список, у якому кожен абзац на початку  позначається деяким спеціальним символом – </a:t>
            </a:r>
            <a:r>
              <a:rPr lang="uk-UA" sz="3200" b="1" dirty="0" smtClean="0">
                <a:solidFill>
                  <a:srgbClr val="FF0000"/>
                </a:solidFill>
              </a:rPr>
              <a:t>маркером</a:t>
            </a:r>
            <a:r>
              <a:rPr lang="uk-UA" sz="3200" b="1" dirty="0" smtClean="0"/>
              <a:t>. </a:t>
            </a:r>
          </a:p>
          <a:p>
            <a:pPr>
              <a:buNone/>
            </a:pPr>
            <a:r>
              <a:rPr lang="uk-UA" b="1" dirty="0" smtClean="0"/>
              <a:t>   Приклади:</a:t>
            </a:r>
            <a:endParaRPr lang="ru-RU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t="47348"/>
          <a:stretch>
            <a:fillRect/>
          </a:stretch>
        </p:blipFill>
        <p:spPr bwMode="auto">
          <a:xfrm>
            <a:off x="2493390" y="3645024"/>
            <a:ext cx="6193410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Фізкультхвилинка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3600" b="1" dirty="0" smtClean="0"/>
              <a:t>Якщо це пристрій введення - , то учні піднімають руки вгору,</a:t>
            </a:r>
          </a:p>
          <a:p>
            <a:pPr algn="just"/>
            <a:r>
              <a:rPr lang="uk-UA" sz="3600" b="1" dirty="0" smtClean="0"/>
              <a:t> якщо це пристрій виведення - руки розводять в сторони,</a:t>
            </a:r>
          </a:p>
          <a:p>
            <a:pPr algn="just"/>
            <a:r>
              <a:rPr lang="uk-UA" sz="3600" b="1" dirty="0" smtClean="0"/>
              <a:t> якщо це пристрій зберігання - руки на пояс,</a:t>
            </a:r>
          </a:p>
          <a:p>
            <a:pPr algn="just"/>
            <a:r>
              <a:rPr lang="uk-UA" sz="3600" b="1" dirty="0" smtClean="0"/>
              <a:t> якщо це пристрій обробки- присідають. </a:t>
            </a:r>
          </a:p>
          <a:p>
            <a:pPr algn="just">
              <a:buNone/>
            </a:pPr>
            <a:r>
              <a:rPr lang="uk-UA" sz="3600" b="1" dirty="0" smtClean="0"/>
              <a:t>   Пристрої: монітор,клавіатура,процесор,жорсткий диск, колонки, сканер ...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500776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/>
              <a:t>Повторимо правила поведінки в комп'ютерному класі</a:t>
            </a:r>
            <a:endParaRPr lang="ru-RU" b="1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9647" t="34043" r="29765" b="30955"/>
          <a:stretch>
            <a:fillRect/>
          </a:stretch>
        </p:blipFill>
        <p:spPr bwMode="auto">
          <a:xfrm>
            <a:off x="971600" y="2348880"/>
            <a:ext cx="7422205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Практичне завдання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buNone/>
            </a:pP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Створіть в текстовому документі маркірований список висловлювань відомих людей про гроші з підручника «Родинні фінанси» для 5 класу за зразком.</a:t>
            </a:r>
          </a:p>
          <a:p>
            <a:pPr>
              <a:buNone/>
            </a:pPr>
            <a:endParaRPr lang="uk-UA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     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/>
          <p:cNvPicPr>
            <a:picLocks noGrp="1"/>
          </p:cNvPicPr>
          <p:nvPr>
            <p:ph idx="1"/>
          </p:nvPr>
        </p:nvPicPr>
        <p:blipFill>
          <a:blip r:embed="rId2" cstate="print"/>
          <a:srcRect l="13477" t="19904" r="12706" b="2638"/>
          <a:stretch>
            <a:fillRect/>
          </a:stretch>
        </p:blipFill>
        <p:spPr bwMode="auto">
          <a:xfrm>
            <a:off x="971600" y="2060848"/>
            <a:ext cx="6480720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442424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Вправи для про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філактики короткозорості та порушень зору</a:t>
            </a: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dirty="0" smtClean="0"/>
              <a:t>Підбиття підсумків уроку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uk-UA" sz="3200" b="1" dirty="0" smtClean="0"/>
              <a:t>Що таке списки?</a:t>
            </a:r>
            <a:endParaRPr lang="ru-RU" sz="3200" b="1" dirty="0" smtClean="0"/>
          </a:p>
          <a:p>
            <a:pPr lvl="0" algn="just"/>
            <a:r>
              <a:rPr lang="uk-UA" sz="3200" b="1" dirty="0" smtClean="0"/>
              <a:t>Які бувають списки? Навіщо люди використовують списки?</a:t>
            </a:r>
            <a:endParaRPr lang="ru-RU" sz="3200" b="1" dirty="0" smtClean="0"/>
          </a:p>
          <a:p>
            <a:pPr lvl="0" algn="just"/>
            <a:r>
              <a:rPr lang="uk-UA" sz="3200" b="1" dirty="0" smtClean="0"/>
              <a:t>Як змінити вид маркера?</a:t>
            </a:r>
            <a:endParaRPr lang="ru-RU" sz="3200" b="1" dirty="0" smtClean="0"/>
          </a:p>
          <a:p>
            <a:pPr lvl="0" algn="just"/>
            <a:r>
              <a:rPr lang="uk-UA" sz="3200" b="1" dirty="0" smtClean="0"/>
              <a:t>Де використовують  списки?</a:t>
            </a:r>
            <a:endParaRPr lang="ru-RU" sz="3200" b="1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b="1" dirty="0" smtClean="0"/>
              <a:t>Домашнє завдання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uk-UA" sz="4000" dirty="0" smtClean="0"/>
              <a:t>     </a:t>
            </a:r>
            <a:r>
              <a:rPr lang="uk-UA" sz="4000" b="1" dirty="0" smtClean="0"/>
              <a:t>Знайти в підручниках 5 класу приклади нумерованих і маркірованих списків.</a:t>
            </a: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2939</TotalTime>
  <Words>147</Words>
  <Application>Microsoft Office PowerPoint</Application>
  <PresentationFormat>Экран (4:3)</PresentationFormat>
  <Paragraphs>38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Calibri</vt:lpstr>
      <vt:lpstr>Constantia</vt:lpstr>
      <vt:lpstr>Times New Roman</vt:lpstr>
      <vt:lpstr>Wingdings 2</vt:lpstr>
      <vt:lpstr>Поток</vt:lpstr>
      <vt:lpstr>Урок 20</vt:lpstr>
      <vt:lpstr>Актуалізація опорних знань  Виконуємо тест за посиланням: http://LearningApps.org/watch?v=pbdi4uqtn17</vt:lpstr>
      <vt:lpstr>Розв'яжіть ребус:</vt:lpstr>
      <vt:lpstr>Розв'яжіть ребус:</vt:lpstr>
      <vt:lpstr>Розв'яжіть ребус:</vt:lpstr>
      <vt:lpstr> </vt:lpstr>
      <vt:lpstr>Нумерований список -</vt:lpstr>
      <vt:lpstr>Маркірований список -</vt:lpstr>
      <vt:lpstr>Фізкультхвилинка</vt:lpstr>
      <vt:lpstr>Повторимо правила поведінки в комп'ютерному класі</vt:lpstr>
      <vt:lpstr>Практичне завдання</vt:lpstr>
      <vt:lpstr>Вправи для профілактики короткозорості та порушень зору</vt:lpstr>
      <vt:lpstr>Підбиття підсумків уроку </vt:lpstr>
      <vt:lpstr>Домашнє завдання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 новых встреч!</dc:title>
  <dc:creator>Mila</dc:creator>
  <cp:lastModifiedBy>1</cp:lastModifiedBy>
  <cp:revision>19</cp:revision>
  <dcterms:created xsi:type="dcterms:W3CDTF">2016-11-05T14:58:08Z</dcterms:created>
  <dcterms:modified xsi:type="dcterms:W3CDTF">2019-02-04T17:25:04Z</dcterms:modified>
</cp:coreProperties>
</file>