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5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BBDA-4B79-4D41-B41D-8E08D32FE4E2}" type="datetimeFigureOut">
              <a:rPr lang="uk-UA" smtClean="0"/>
              <a:pPr/>
              <a:t>21.09.2021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82CCC-E1A1-49A7-8A3D-1FD9AA7F224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219233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1BBDA-4B79-4D41-B41D-8E08D32FE4E2}" type="datetimeFigureOut">
              <a:rPr lang="uk-UA" smtClean="0"/>
              <a:pPr/>
              <a:t>21.09.2021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82CCC-E1A1-49A7-8A3D-1FD9AA7F224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85825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369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004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091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38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54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anose="020F0502020204030204" pitchFamily="34" charset="0"/>
              </a:rPr>
              <a:t>Результати пошуку</a:t>
            </a:r>
            <a:endParaRPr lang="uk-UA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076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87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anose="020F0502020204030204" pitchFamily="34" charset="0"/>
              </a:rPr>
              <a:t>Алгоритм пошуку інформації в Інтернеті.</a:t>
            </a:r>
            <a:endParaRPr lang="uk-UA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85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951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556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b="1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Дізнайтеся, </a:t>
            </a:r>
            <a:endParaRPr lang="uk-UA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6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60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anose="020F0502020204030204" pitchFamily="34" charset="0"/>
              </a:rPr>
              <a:t>Домашнє завдання</a:t>
            </a: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388424" cy="602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093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</Words>
  <Application>Microsoft Office PowerPoint</Application>
  <PresentationFormat>Экран (4:3)</PresentationFormat>
  <Paragraphs>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Результати пошуку</vt:lpstr>
      <vt:lpstr>Слайд 6</vt:lpstr>
      <vt:lpstr>Алгоритм пошуку інформації в Інтернеті.</vt:lpstr>
      <vt:lpstr>Слайд 8</vt:lpstr>
      <vt:lpstr>Слайд 9</vt:lpstr>
      <vt:lpstr>Дізнайтеся, </vt:lpstr>
      <vt:lpstr>Домашнє завдання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pupil</dc:creator>
  <cp:lastModifiedBy>User</cp:lastModifiedBy>
  <cp:revision>2</cp:revision>
  <dcterms:created xsi:type="dcterms:W3CDTF">2016-11-08T08:19:23Z</dcterms:created>
  <dcterms:modified xsi:type="dcterms:W3CDTF">2021-09-21T09:27:22Z</dcterms:modified>
</cp:coreProperties>
</file>