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фон для презентац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332656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i="1" dirty="0" smtClean="0"/>
              <a:t>Де знаходяться «Ефекти анімації»? </a:t>
            </a:r>
            <a:endParaRPr lang="ru-RU" sz="3600" b="1" i="1" dirty="0"/>
          </a:p>
        </p:txBody>
      </p:sp>
      <p:pic>
        <p:nvPicPr>
          <p:cNvPr id="1028" name="Picture 4" descr="C:\Documents and Settings\User\Рабочий стол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8090" y="5013176"/>
            <a:ext cx="4595910" cy="936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Documents and Settings\User\Рабочий стол\6be4dc12-7d37-478f-9400-3f2868b98d9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48680"/>
            <a:ext cx="1580865" cy="2165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C:\Documents and Settings\User\Рабочий стол\inf-9-bondarenko-1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924944"/>
            <a:ext cx="3226796" cy="1790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Управляющая кнопка: в конец 9">
            <a:hlinkClick r:id="" action="ppaction://hlinkshowjump?jump=nextslide" highlightClick="1"/>
          </p:cNvPr>
          <p:cNvSpPr/>
          <p:nvPr/>
        </p:nvSpPr>
        <p:spPr>
          <a:xfrm>
            <a:off x="8532440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35879 C 0.04062 -0.36064 0.06979 -0.3655 0.1 -0.36898 C 0.10937 -0.3743 0.12274 -0.37476 0.13368 -0.37638 C 0.15017 -0.38171 0.12517 -0.37407 0.15503 -0.38032 C 0.19375 -0.38865 0.15972 -0.38379 0.18246 -0.3868 C 0.18958 -0.39259 0.19687 -0.3993 0.2 -0.4074 C 0.19913 -0.4155 0.19982 -0.42407 0.19757 -0.43217 C 0.19566 -0.43888 0.19236 -0.43773 0.18871 -0.4412 C 0.17569 -0.45486 0.16753 -0.45648 0.14618 -0.45995 C 0.10989 -0.45972 0.07378 -0.45972 0.0375 -0.45902 C 0.01944 -0.45879 0.00173 -0.45509 -0.01632 -0.45393 C -0.03056 -0.45185 -0.04445 -0.44884 -0.05868 -0.44652 C -0.06337 -0.44421 -0.06754 -0.44398 -0.07257 -0.44236 C -0.08125 -0.43958 -0.09115 -0.43634 -0.09879 -0.43217 C -0.10018 -0.42754 -0.10313 -0.42476 -0.10625 -0.42083 C -0.10538 -0.37152 -0.11094 -0.36041 -0.09618 -0.32569 C -0.09583 -0.31944 -0.09636 -0.31319 -0.09497 -0.30717 C -0.09375 -0.30185 -0.08993 -0.29675 -0.08872 -0.29166 C -0.08594 -0.27986 -0.08438 -0.26736 -0.07379 -0.25856 C -0.07188 -0.25347 -0.07205 -0.25 -0.06754 -0.24606 C -0.06615 -0.24143 -0.06493 -0.23588 -0.0625 -0.23171 C -0.05781 -0.22384 -0.06268 -0.23356 -0.05625 -0.22546 C -0.05417 -0.22291 -0.05295 -0.2199 -0.05122 -0.21713 C -0.05018 -0.21574 -0.04774 -0.21527 -0.04618 -0.21412 C -0.04288 -0.21134 -0.04132 -0.20694 -0.03872 -0.2037 C -0.03559 -0.19606 -0.02431 -0.18449 -0.01493 -0.18194 C -0.01285 -0.18055 -0.01111 -0.17893 -0.00868 -0.17777 C 0.00312 -0.17245 -0.00399 -0.17824 1.66667E-6 -0.17476 " pathEditMode="relative" rAng="0" ptsTypes="fffffffffffffffffffffffffff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4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09 0.11736 C 0.09166 0.07916 0.09271 0.0875 0.08663 0.06227 C 0.08385 0.05092 0.07725 0.04282 0.0717 0.03403 C 0.04652 -0.00486 0.00312 -0.01482 -0.03334 -0.02269 C -0.0375 -0.02361 -0.04167 -0.02523 -0.04584 -0.02616 C -0.05174 -0.02755 -0.05747 -0.02824 -0.06337 -0.0294 C -0.08229 -0.03889 -0.07049 -0.03403 -0.10209 -0.04097 C -0.10747 -0.04213 -0.11841 -0.04445 -0.11841 -0.04422 C -0.23351 -0.04375 -0.34566 -0.05556 -0.45834 -0.03449 C -0.4658 -0.03033 -0.47344 -0.02847 -0.48091 -0.02431 C -0.48507 -0.01621 -0.48716 -0.00648 -0.4908 0.00231 C -0.49167 0.00903 -0.49219 0.01574 -0.49341 0.02222 C -0.49479 0.02963 -0.49844 0.04398 -0.49844 0.04421 C -0.4974 0.08032 -0.50157 0.09977 -0.48837 0.12731 C -0.48403 0.15671 -0.45643 0.19444 -0.43959 0.21389 C -0.42813 0.22731 -0.41233 0.24861 -0.39966 0.26065 C -0.39705 0.26319 -0.39358 0.26342 -0.3908 0.26551 C -0.38768 0.26782 -0.38507 0.27129 -0.38212 0.27384 C -0.37431 0.28078 -0.36667 0.28819 -0.35834 0.29398 C -0.31407 0.32477 -0.30643 0.32731 -0.26459 0.34884 C -0.25157 0.35555 -0.22049 0.35879 -0.20712 0.36065 C -0.05851 0.35764 -0.07414 0.38657 0.00295 0.33055 C 0.00833 0.32662 0.01475 0.32477 0.01909 0.31898 " pathEditMode="relative" rAng="0" ptsTypes="ffffffffffffffffffffffA">
                                      <p:cBhvr>
                                        <p:cTn id="1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" y="4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C -0.0033 -0.10556 -0.00278 -0.07709 -0.01042 -0.16042 C -0.01319 -0.19028 -0.01302 -0.19931 -0.02031 -0.22153 C -0.02239 -0.2382 -0.02205 -0.25417 -0.02778 -0.26412 C -0.02847 -0.2676 -0.02951 -0.27084 -0.03038 -0.275 C -0.0309 -0.27848 -0.0309 -0.28241 -0.03142 -0.28542 C -0.04167 -0.3301 -0.05712 -0.36551 -0.07361 -0.38843 C -0.08594 -0.42662 -0.14271 -0.45487 -0.16042 -0.45649 C -0.22934 -0.46181 -0.29826 -0.46088 -0.36719 -0.46343 C -0.38368 -0.46945 -0.39792 -0.47825 -0.41441 -0.4882 C -0.42448 -0.48496 -0.43542 -0.48704 -0.44531 -0.47801 C -0.4592 -0.46459 -0.45364 -0.46366 -0.47222 -0.45996 C -0.47396 -0.4588 -0.47691 -0.45649 -0.47691 -0.45602 " pathEditMode="relative" rAng="0" ptsTypes="ffffffffffffA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" y="-2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2656"/>
            <a:ext cx="58416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/>
              <a:t>Що треба обрати </a:t>
            </a:r>
          </a:p>
          <a:p>
            <a:r>
              <a:rPr lang="uk-UA" sz="3600" b="1" i="1" dirty="0" smtClean="0"/>
              <a:t>для застосування анімації?</a:t>
            </a:r>
            <a:endParaRPr lang="ru-RU" sz="3600" b="1" i="1" dirty="0"/>
          </a:p>
        </p:txBody>
      </p:sp>
      <p:pic>
        <p:nvPicPr>
          <p:cNvPr id="14338" name="Picture 2" descr="C:\Documents and Settings\User\Рабочий стол\00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293096"/>
            <a:ext cx="1872208" cy="24356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39" name="Picture 3" descr="C:\Documents and Settings\User\Рабочий стол\b3371f4c-b63b-4034-b674-03d2eafe60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88640"/>
            <a:ext cx="2789853" cy="18517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0" name="Picture 4" descr="C:\Documents and Settings\User\Рабочий стол\what.jpg"/>
          <p:cNvPicPr>
            <a:picLocks noChangeAspect="1" noChangeArrowheads="1"/>
          </p:cNvPicPr>
          <p:nvPr/>
        </p:nvPicPr>
        <p:blipFill>
          <a:blip r:embed="rId5" cstate="print"/>
          <a:srcRect l="1988" b="8407"/>
          <a:stretch>
            <a:fillRect/>
          </a:stretch>
        </p:blipFill>
        <p:spPr bwMode="auto">
          <a:xfrm>
            <a:off x="5868144" y="2348880"/>
            <a:ext cx="2785550" cy="16561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Управляющая кнопка: в конец 8">
            <a:hlinkClick r:id="" action="ppaction://hlinkshowjump?jump=nextslide" highlightClick="1"/>
          </p:cNvPr>
          <p:cNvSpPr/>
          <p:nvPr/>
        </p:nvSpPr>
        <p:spPr>
          <a:xfrm>
            <a:off x="8460432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5.18519E-6 C -0.0375 0.00371 -0.07343 0.01644 -0.11145 0.0183 C -0.16319 0.02455 -0.19496 0.02177 -0.25746 0.01992 C -0.26996 0.0176 -0.28263 0.01668 -0.29496 0.0132 C -0.37361 -0.00925 -0.30156 0.00256 -0.35746 -0.00508 C -0.37187 -0.01156 -0.38628 -0.01689 -0.40121 -0.02013 C -0.43576 -0.04212 -0.37586 -0.02684 -0.48125 -0.0317 C -0.5026 -0.03819 -0.50989 -0.03656 -0.52378 -0.05508 C -0.52552 -0.06249 -0.52847 -0.06967 -0.53246 -0.07499 C -0.53559 -0.08749 -0.53559 -0.08194 -0.53385 -0.09351 C -0.53333 -0.09629 -0.53298 -0.09906 -0.53246 -0.10184 C -0.53211 -0.10393 -0.53125 -0.10832 -0.53125 -0.10832 " pathEditMode="relative" ptsTypes="fffffffffffA">
                                      <p:cBhvr>
                                        <p:cTn id="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9 0.17501 C -0.17014 0.18866 -0.16059 0.17825 -0.18994 0.18172 C -0.19497 0.18241 -0.2 0.18427 -0.20504 0.18496 C -0.21077 0.18589 -0.21667 0.18589 -0.2224 0.18658 C -0.32431 0.20834 -0.254 0.19769 -0.4349 0.18658 C -0.44237 0.18265 -0.45 0.17917 -0.45747 0.17501 C -0.46511 0.17084 -0.48004 0.16158 -0.48004 0.16158 C -0.48403 0.15626 -0.49132 0.14931 -0.49497 0.14329 C -0.5 0.13496 -0.5033 0.12478 -0.50869 0.11667 C -0.51042 0.1139 -0.51303 0.11251 -0.51494 0.10996 C -0.51945 0.10371 -0.52344 0.09677 -0.52744 0.09005 C -0.54028 0.06853 -0.55157 0.04561 -0.56372 0.02339 C -0.5698 0.01251 -0.57605 0.00163 -0.58125 -0.00995 C -0.58282 -0.01365 -0.58316 -0.01805 -0.5849 -0.02175 C -0.58907 -0.03101 -0.59879 -0.04837 -0.59879 -0.04837 C -0.60139 -0.0662 -0.5974 -0.04652 -0.60625 -0.06666 C -0.60764 -0.06967 -0.60764 -0.07337 -0.60869 -0.07661 C -0.60938 -0.07847 -0.61042 -0.08009 -0.61129 -0.08171 C -0.6125 -0.0868 -0.61355 -0.09189 -0.61494 -0.09675 C -0.61684 -0.103 -0.61945 -0.10879 -0.62119 -0.11504 C -0.6283 -0.14189 -0.61702 -0.11134 -0.625 -0.13171 C -0.62726 -0.14884 -0.63091 -0.16481 -0.63369 -0.18171 C -0.63282 -0.25323 -0.6474 -0.29305 -0.59879 -0.3199 C -0.59132 -0.32407 -0.58421 -0.32985 -0.57622 -0.33171 C -0.56181 -0.33495 -0.54705 -0.33379 -0.53247 -0.33495 C -0.47327 -0.33171 -0.42084 -0.33147 -0.36372 -0.32175 C -0.31494 -0.31342 -0.26667 -0.29976 -0.21754 -0.2949 C -0.16112 -0.26388 -0.10504 -0.23657 -0.0599 -0.18009 C -0.04289 -0.15879 -0.02518 -0.13448 -0.0125 -0.10833 C -0.00816 -0.0993 -0.00122 -0.08009 -0.00122 -0.08009 C 0.00364 -0.04675 4.16667E-6 -0.03981 4.16667E-6 5.55556E-6 " pathEditMode="relative" ptsTypes="ffffffffffffffffffffffffffffffA">
                                      <p:cBhvr>
                                        <p:cTn id="1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1.73472E-18 C -0.04149 -0.00764 -0.08402 -0.01065 -0.12499 -0.02176 C -0.13732 -0.02106 -0.1493 -0.02176 -0.16145 -0.01991 C -0.16718 -0.01898 -0.17343 -0.01111 -0.17881 -0.00833 C -0.19704 0.00139 -0.21805 0.01111 -0.23749 0.01343 C -0.25798 0.02407 -0.27552 0.02662 -0.29739 0.02824 C -0.32291 0.03403 -0.34913 0.03495 -0.37499 0.03843 C -0.40972 0.04954 -0.45746 0.04282 -0.48489 0.04329 C -0.49843 0.04583 -0.50989 0.05278 -0.52239 0.05995 C -0.53038 0.06458 -0.53767 0.07199 -0.54618 0.075 C -0.55433 0.07801 -0.56493 0.08171 -0.57239 0.08657 C -0.57569 0.08889 -0.57881 0.09213 -0.58246 0.09329 C -0.5894 0.0956 -0.59652 0.0956 -0.60364 0.09676 C -0.61093 0.10046 -0.62621 0.10509 -0.62621 0.10509 C -0.62795 0.10671 -0.62951 0.10856 -0.63124 0.10995 C -0.63315 0.11134 -0.63558 0.11157 -0.63749 0.11343 C -0.63993 0.11574 -0.64374 0.12176 -0.64374 0.12176 C -0.64739 0.13403 -0.65086 0.1456 -0.65364 0.15833 C -0.65295 0.19722 -0.65468 0.2412 -0.64999 0.28009 C -0.64496 0.32176 -0.64704 0.28472 -0.64496 0.31505 C -0.64427 0.32569 -0.6434 0.37523 -0.63489 0.38657 C -0.62118 0.40486 -0.58993 0.39884 -0.57378 0.4 C -0.44861 0.42917 -0.51058 0.41736 -0.23871 0.39838 C -0.22829 0.39769 -0.16388 0.35509 -0.16371 0.35509 C -0.12013 0.32222 -0.07517 0.29398 -0.03124 0.26157 C -0.02031 0.25347 -0.01093 0.24167 5.55556E-6 0.23333 C 0.00608 0.22315 0.01407 0.21458 0.01876 0.20324 C 0.02101 0.19769 0.02084 0.19097 0.02257 0.18495 C 0.02917 0.16181 0.03473 0.14097 0.03872 0.11667 C 0.04202 0.0625 0.03855 0.12454 0.04132 0.025 C 0.04185 0.0088 0.04636 -0.00602 0.04636 -0.02176 " pathEditMode="relative" ptsTypes="ffffffffffffffffffffffffffffffA">
                                      <p:cBhvr>
                                        <p:cTn id="1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04664"/>
            <a:ext cx="61180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i="1" dirty="0" smtClean="0"/>
              <a:t>Які ефекти застосовуються</a:t>
            </a:r>
          </a:p>
          <a:p>
            <a:pPr algn="ctr"/>
            <a:r>
              <a:rPr lang="uk-UA" sz="3600" b="1" i="1" dirty="0" smtClean="0"/>
              <a:t> тільки до тексту?</a:t>
            </a:r>
            <a:endParaRPr lang="ru-RU" sz="3600" b="1" i="1" dirty="0"/>
          </a:p>
        </p:txBody>
      </p:sp>
      <p:pic>
        <p:nvPicPr>
          <p:cNvPr id="15362" name="Picture 2" descr="C:\Documents and Settings\User\Рабочий стол\inf-9-bondarenko-1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2656"/>
            <a:ext cx="2945507" cy="1634633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4" name="Picture 4" descr="C:\Documents and Settings\User\Рабочий стол\b3371f4c-b63b-4034-b674-03d2eafe60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221088"/>
            <a:ext cx="3024336" cy="200743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8" name="Picture 8" descr="C:\Documents and Settings\User\Рабочий стол\PowerPoint_2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204864"/>
            <a:ext cx="2909022" cy="178904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Управляющая кнопка: в конец 8">
            <a:hlinkClick r:id="" action="ppaction://hlinkshowjump?jump=nextslide" highlightClick="1"/>
          </p:cNvPr>
          <p:cNvSpPr/>
          <p:nvPr/>
        </p:nvSpPr>
        <p:spPr>
          <a:xfrm>
            <a:off x="8460432" y="6309320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51 4.07407E-6 C -0.12101 0.00069 -0.18334 0.00069 -0.24584 0.00185 C -0.27622 0.00231 -0.30643 0.01273 -0.33663 0.01666 C -0.34809 0.0199 -0.36129 0.02245 -0.3724 0.02847 C -0.3875 0.03657 -0.37292 0.02986 -0.39045 0.04166 C -0.40104 0.04884 -0.41215 0.05509 -0.42292 0.0618 C -0.43854 0.08171 -0.42188 0.06203 -0.44306 0.08171 C -0.45625 0.09398 -0.44167 0.08263 -0.45313 0.09513 C -0.45972 0.10208 -0.46754 0.10648 -0.47327 0.11504 C -0.48472 0.13194 -0.49775 0.14676 -0.51042 0.1618 C -0.51372 0.16597 -0.51823 0.16759 -0.52153 0.17176 C -0.53247 0.18518 -0.54254 0.19745 -0.55174 0.21342 C -0.55417 0.22314 -0.55712 0.22963 -0.56077 0.23842 C -0.56615 0.28426 -0.554 0.29768 -0.53281 0.32013 C -0.52136 0.33217 -0.50504 0.35162 -0.49236 0.36018 C -0.48785 0.36319 -0.48264 0.36296 -0.47778 0.36504 C -0.44948 0.37685 -0.42118 0.38148 -0.3915 0.38333 C -0.29219 0.37963 -0.33195 0.38958 -0.26025 0.36504 C -0.254 0.36296 -0.24757 0.36088 -0.24132 0.35833 C -0.2309 0.35393 -0.2099 0.34513 -0.2099 0.34537 C -0.1908 0.32708 -0.1658 0.30046 -0.15382 0.27176 C -0.15104 0.26504 -0.1349 0.22685 -0.13264 0.21504 C -0.13021 0.20208 -0.12865 0.19351 -0.12361 0.18171 C -0.12101 0.16088 -0.12535 0.18958 -0.11702 0.15833 C -0.10903 0.1287 -0.12118 0.15717 -0.10903 0.13171 C -0.1066 0.1125 -0.11025 0.13541 -0.10347 0.11342 C -0.10209 0.10949 -0.10052 0.09652 -0.09775 0.09166 C -0.08611 0.0706 -0.09445 0.08819 -0.08438 0.07338 C -0.07934 0.06574 -0.07379 0.05763 -0.0665 0.05509 C -0.06077 0.04976 -0.06493 0.05301 -0.05643 0.04838 C -0.05452 0.04745 -0.0507 0.04513 -0.0507 0.04537 " pathEditMode="relative" rAng="0" ptsTypes="ffffffffffffffffffffffffffffffA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" y="19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0024 C -0.0099 0.00185 -0.01945 0.00463 -0.02934 0.00648 C -0.28386 0.00138 -0.13333 0.01203 -0.23247 -0.00857 C -0.24809 -0.01621 -0.26424 -0.02547 -0.27986 -0.03195 C -0.2934 -0.0375 -0.30781 -0.03959 -0.3217 -0.04514 C -0.33715 -0.05139 -0.35035 -0.0625 -0.36563 -0.06852 C -0.37535 -0.07801 -0.38524 -0.08334 -0.39497 -0.0919 C -0.40747 -0.10301 -0.39844 -0.09815 -0.40625 -0.10186 C -0.41615 -0.11412 -0.42813 -0.11806 -0.43906 -0.12848 C -0.4441 -0.13311 -0.44844 -0.13912 -0.45365 -0.14352 C -0.45833 -0.14746 -0.46389 -0.14885 -0.4684 -0.15348 C -0.4816 -0.16737 -0.47552 -0.16227 -0.48629 -0.17014 C -0.48802 -0.17269 -0.49045 -0.17408 -0.49202 -0.17686 C -0.49601 -0.18357 -0.49601 -0.19375 -0.49983 -0.20186 C -0.50278 -0.23172 -0.50399 -0.26875 -0.49427 -0.297 C -0.49306 -0.30371 -0.49306 -0.30996 -0.48976 -0.31528 C -0.48906 -0.32593 -0.48802 -0.33635 -0.4875 -0.347 C -0.48715 -0.35371 -0.48629 -0.3669 -0.48629 -0.36667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" y="-17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3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2222E-6 C -0.00799 0.01343 -0.01545 0.02732 -0.02379 0.04005 C -0.03385 0.05533 -0.03819 0.05463 -0.05139 0.06667 C -0.05955 0.07408 -0.06719 0.08218 -0.075 0.09005 C -0.08212 0.09699 -0.0908 0.1 -0.09879 0.1051 C -0.13455 0.12801 -0.17135 0.14283 -0.21007 0.15186 C -0.24063 0.16806 -0.26858 0.17431 -0.30139 0.17686 C -0.32847 0.17524 -0.35573 0.17616 -0.38264 0.17176 C -0.38681 0.17107 -0.4 0.15602 -0.40382 0.15186 C -0.40729 0.14792 -0.41389 0.14005 -0.41389 0.14005 C -0.41771 0.12963 -0.42413 0.11505 -0.43125 0.10834 C -0.43281 0.09862 -0.43629 0.09352 -0.4401 0.08519 C -0.44288 0.06945 -0.43872 0.08612 -0.44514 0.075 C -0.44722 0.07153 -0.44844 0.06737 -0.45 0.06343 C -0.4533 0.04352 -0.44826 0.06875 -0.45764 0.04352 C -0.4599 0.03774 -0.46042 0.03079 -0.4625 0.025 C -0.46545 0.00024 -0.46788 -0.02615 -0.47379 -0.05 C -0.47587 -0.0581 -0.47379 -0.05208 -0.4776 -0.05833 C -0.47882 -0.06041 -0.48125 -0.06481 -0.48125 -0.06481 " pathEditMode="relative" ptsTypes="ffffffffffffffffffA">
                                      <p:cBhvr>
                                        <p:cTn id="16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User\Рабочий стол\726c76b0c5a512a80bdb68a5f11da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548680"/>
            <a:ext cx="51663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/>
              <a:t>Чи зазначається час на закладці  коли відбудеться анімація? </a:t>
            </a:r>
            <a:endParaRPr lang="ru-RU" sz="3600" b="1" dirty="0"/>
          </a:p>
        </p:txBody>
      </p:sp>
      <p:pic>
        <p:nvPicPr>
          <p:cNvPr id="16387" name="Picture 3" descr="C:\Documents and Settings\User\Рабочий стол\37d1f176-fb9d-4064-9511-8d1a7970e04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636912"/>
            <a:ext cx="2880320" cy="18590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8" name="Picture 4" descr="C:\Documents and Settings\User\Рабочий стол\PowerPoint_2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688039"/>
            <a:ext cx="3528392" cy="21699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0" name="Picture 6" descr="C:\Documents and Settings\User\Рабочий стол\6be4dc12-7d37-478f-9400-3f2868b98d9d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0"/>
            <a:ext cx="1915294" cy="2624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8711952" y="6381328"/>
            <a:ext cx="432048" cy="2880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C -0.04098 0.00416 -0.08143 0.00185 -0.12119 0.01666 C -0.12969 0.02453 -0.14167 0.02662 -0.15122 0.03171 C -0.16042 0.03657 -0.16789 0.04421 -0.17744 0.04838 C -0.18559 0.05602 -0.19289 0.06041 -0.20244 0.06342 C -0.21424 0.07245 -0.2316 0.08264 -0.24497 0.0868 C -0.2566 0.09537 -0.26789 0.10231 -0.28125 0.10509 C -0.29202 0.11458 -0.28351 0.10787 -0.3099 0.11666 C -0.33334 0.12453 -0.35573 0.13148 -0.38004 0.13333 C -0.39341 0.13217 -0.40695 0.13379 -0.41997 0.13009 C -0.42344 0.12916 -0.42744 0.12014 -0.42744 0.12014 C -0.42778 0.11852 -0.42813 0.11666 -0.42865 0.11504 C -0.42969 0.11203 -0.43178 0.10972 -0.43247 0.10671 C -0.43334 0.10301 -0.43299 0.09884 -0.43369 0.09514 C -0.43525 0.08518 -0.43698 0.08102 -0.43994 0.07176 C -0.44219 0.05254 -0.44323 0.02662 -0.45122 0.00833 C -0.45591 -0.00232 -0.46372 -0.01065 -0.46372 -0.02338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6 C -0.08715 0.00047 -0.17413 -0.00138 -0.26129 0.00163 C -0.28021 0.00232 -0.29861 0.01112 -0.31754 0.0132 C -0.35712 0.0257 -0.39705 0.03496 -0.43507 0.05487 C -0.45052 0.06297 -0.46424 0.07547 -0.48004 0.08172 C -0.50521 0.10533 -0.53819 0.12686 -0.55625 0.16158 C -0.56267 0.17408 -0.57257 0.20163 -0.57257 0.20163 C -0.57604 0.22339 -0.58021 0.24491 -0.58385 0.26644 C -0.58264 0.29445 -0.58351 0.32246 -0.58004 0.35001 C -0.5776 0.36852 -0.57101 0.38542 -0.56632 0.40325 C -0.55382 0.4507 -0.53941 0.49399 -0.52135 0.5382 C -0.51215 0.56112 -0.49462 0.57593 -0.48125 0.59491 C -0.4724 0.60718 -0.46042 0.61852 -0.44757 0.61991 C -0.42205 0.62246 -0.43663 0.62084 -0.40399 0.62315 C -0.35885 0.63982 -0.36892 0.6389 -0.2875 0.62315 C -0.27899 0.62153 -0.27222 0.6132 -0.2651 0.60672 C -0.21319 0.55973 -0.1934 0.55047 -0.16528 0.47825 C -0.14774 0.43357 -0.13576 0.38473 -0.12153 0.3382 C -0.11962 0.33265 -0.11806 0.32709 -0.11649 0.32153 C -0.11389 0.3139 -0.10885 0.29839 -0.10885 0.29839 C -0.10608 0.27292 -0.1092 0.29352 -0.09254 0.24839 C -0.08785 0.23519 -0.08524 0.22038 -0.07899 0.20834 C -0.06979 0.19098 -0.06198 0.17269 -0.05382 0.15487 C -0.04879 0.14352 -0.04583 0.12732 -0.03889 0.11829 C -0.03142 0.10811 -0.0342 0.11343 -0.03021 0.10325 C -0.02882 0.09538 -0.02483 0.08357 -0.02135 0.07663 C -0.01997 0.06876 -0.01771 0.06204 -0.0151 0.05487 C -0.01424 0.04815 -0.0125 0.04167 -0.0125 0.03496 " pathEditMode="relative" ptsTypes="fffffffffffffffffffffffffffA">
                                      <p:cBhvr>
                                        <p:cTn id="11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C -0.02222 0.00648 -0.04219 0.01481 -0.0651 0.01666 C -0.07587 0.02129 -0.08872 0.02083 -0.10017 0.02176 C -0.1533 0.01782 -0.20677 0.01412 -0.26007 0.00995 C -0.26372 0.00972 -0.26771 0.01018 -0.27118 0.00833 C -0.27535 0.00625 -0.27847 0.00139 -0.28247 -0.00162 C -0.29375 -0.00996 -0.30677 -0.01713 -0.31753 -0.02662 C -0.33524 -0.04236 -0.35799 -0.07338 -0.37118 -0.09005 C -0.39323 -0.11783 -0.41927 -0.15185 -0.43368 -0.18658 C -0.44167 -0.20602 -0.45208 -0.23866 -0.4625 -0.25834 C -0.46406 -0.27778 -0.47049 -0.30255 -0.46372 -0.32153 C -0.45625 -0.34213 -0.4316 -0.35533 -0.41493 -0.35834 C -0.34115 -0.38912 -0.26163 -0.35834 -0.1875 -0.34329 C -0.16476 -0.32963 -0.1434 -0.31968 -0.11875 -0.31505 C -0.10243 -0.30301 -0.07882 -0.28079 -0.05868 -0.27662 C -0.05226 -0.27176 -0.04497 -0.26875 -0.03872 -0.2632 C -0.03628 -0.26111 -0.0349 -0.25718 -0.03247 -0.25486 C -0.02656 -0.24954 -0.01944 -0.24723 -0.01372 -0.24167 C -0.00816 -0.23635 -0.00434 -0.22986 0.00122 -0.225 C 0.01059 -0.19514 0.00382 -0.21968 0.00382 -0.14653 " pathEditMode="relative" ptsTypes="fffffffffffffffffffA">
                                      <p:cBhvr>
                                        <p:cTn id="16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30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12</cp:revision>
  <dcterms:modified xsi:type="dcterms:W3CDTF">2018-11-15T14:04:50Z</dcterms:modified>
</cp:coreProperties>
</file>