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174" y="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User\Рабочий стол\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1400"/>
            <a:ext cx="9144000" cy="735856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4644008" cy="3356992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 smtClean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260648"/>
            <a:ext cx="46440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Перетворення звукових сигналів на інші сигнали відбувається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2132856"/>
            <a:ext cx="33123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2400" u="sng" dirty="0" smtClean="0">
                <a:solidFill>
                  <a:srgbClr val="9999FF"/>
                </a:solidFill>
                <a:hlinkClick r:id="" action="ppaction://noaction">
                  <a:snd r:embed="rId4" name="applause.wav"/>
                </a:hlinkClick>
              </a:rPr>
              <a:t>Б) у приймачах струму</a:t>
            </a:r>
            <a:endParaRPr lang="uk-UA" sz="2400" u="sng" dirty="0" smtClean="0">
              <a:solidFill>
                <a:srgbClr val="9999FF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11560" y="1556792"/>
            <a:ext cx="27716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k-UA" sz="2400" dirty="0" smtClean="0">
                <a:solidFill>
                  <a:prstClr val="black"/>
                </a:solidFill>
                <a:hlinkClick r:id="" action="ppaction://hlinkshowjump?jump=nextslide"/>
              </a:rPr>
              <a:t>А)  джерела струму </a:t>
            </a:r>
            <a:endParaRPr lang="uk-UA" sz="2400" dirty="0" smtClean="0">
              <a:solidFill>
                <a:prstClr val="black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2636912"/>
            <a:ext cx="20442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uk-UA" sz="2400" dirty="0" smtClean="0">
                <a:solidFill>
                  <a:prstClr val="black"/>
                </a:solidFill>
                <a:hlinkClick r:id="" action="ppaction://hlinkshowjump?jump=nextslide"/>
              </a:rPr>
              <a:t>В) у камертоні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2050" name="AutoShape 2" descr="Картинки по запросу генрих рудольф герц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644008" y="0"/>
            <a:ext cx="4499992" cy="3356992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 smtClean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3284984"/>
            <a:ext cx="4716016" cy="3573016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 smtClean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644008" y="3284984"/>
            <a:ext cx="4499992" cy="3573016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 smtClean="0">
              <a:solidFill>
                <a:schemeClr val="tx1"/>
              </a:solidFill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4716016" y="260648"/>
            <a:ext cx="442798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Звукові хвилі частота яких менша за 20 гц, називається </a:t>
            </a: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4932040" y="1554560"/>
            <a:ext cx="421196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" action="ppaction://hlinkshowjump?jump=nextslide"/>
              </a:rPr>
              <a:t>А) ультразвуковими 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5004048" y="2130624"/>
            <a:ext cx="302433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" action="ppaction://hlinkshowjump?jump=nextslide"/>
              </a:rPr>
              <a:t>Б)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" action="ppaction://hlinkshowjump?jump=nextslide"/>
              </a:rPr>
              <a:t>відлуння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5004048" y="2634680"/>
            <a:ext cx="288032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" action="ppaction://noaction">
                  <a:snd r:embed="rId4" name="applause.wav"/>
                </a:hlinkClick>
              </a:rPr>
              <a:t>В) інфразвуковими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-180528" y="3284984"/>
            <a:ext cx="5112568" cy="11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Спосіб виявлення розпізнання та визначення місце розташування об’єктів за допомогою радіохвиль </a:t>
            </a:r>
            <a:endParaRPr kumimoji="0" lang="uk-UA" sz="23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611560" y="4581128"/>
            <a:ext cx="221990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" action="ppaction://noaction">
                  <a:snd r:embed="rId4" name="applause.wav"/>
                </a:hlinkClick>
              </a:rPr>
              <a:t>А) радіолокація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611560" y="5157192"/>
            <a:ext cx="19362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" action="ppaction://hlinkshowjump?jump=nextslide"/>
              </a:rPr>
              <a:t>Б) ехолокація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611560" y="5731024"/>
            <a:ext cx="227992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" action="ppaction://hlinkshowjump?jump=nextslide"/>
              </a:rPr>
              <a:t>В) </a:t>
            </a:r>
            <a:r>
              <a:rPr kumimoji="0" lang="uk-UA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" action="ppaction://hlinkshowjump?jump=nextslide"/>
              </a:rPr>
              <a:t>звуколокація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" action="ppaction://hlinkshowjump?jump=nextslide"/>
              </a:rPr>
              <a:t> 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4" name="Управляющая кнопка: в конец 23">
            <a:hlinkClick r:id="" action="ppaction://hlinkshowjump?jump=lastslide" highlightClick="1"/>
          </p:cNvPr>
          <p:cNvSpPr/>
          <p:nvPr/>
        </p:nvSpPr>
        <p:spPr>
          <a:xfrm>
            <a:off x="8892480" y="6597352"/>
            <a:ext cx="251520" cy="26064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4499992" y="3285565"/>
            <a:ext cx="478802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Хвиля, що поширюється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просторі зміною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електричного поля  </a:t>
            </a: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5076056" y="4581128"/>
            <a:ext cx="316835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" action="ppaction://hlinkshowjump?jump=nextslide"/>
              </a:rPr>
              <a:t>А) ультразвукове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62" name="Rectangle 14"/>
          <p:cNvSpPr>
            <a:spLocks noChangeArrowheads="1"/>
          </p:cNvSpPr>
          <p:nvPr/>
        </p:nvSpPr>
        <p:spPr bwMode="auto">
          <a:xfrm>
            <a:off x="5076056" y="5085184"/>
            <a:ext cx="28083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" action="ppaction://noaction">
                  <a:snd r:embed="rId4" name="applause.wav"/>
                </a:hlinkClick>
              </a:rPr>
              <a:t>Б) електромагнітні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63" name="Rectangle 15"/>
          <p:cNvSpPr>
            <a:spLocks noChangeArrowheads="1"/>
          </p:cNvSpPr>
          <p:nvPr/>
        </p:nvSpPr>
        <p:spPr bwMode="auto">
          <a:xfrm>
            <a:off x="5076056" y="5589240"/>
            <a:ext cx="288032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400" dirty="0" smtClean="0">
                <a:latin typeface="Calibri" pitchFamily="34" charset="0"/>
                <a:ea typeface="Calibri" pitchFamily="34" charset="0"/>
                <a:cs typeface="Times New Roman" pitchFamily="18" charset="0"/>
                <a:hlinkClick r:id="" action="ppaction://hlinkshowjump?jump=nextslide"/>
              </a:rPr>
              <a:t>В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hlinkClick r:id="" action="ppaction://hlinkshowjump?jump=nextslide"/>
              </a:rPr>
              <a:t>) механічна 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4" dur="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5" dur="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0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" fill="hold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2"/>
                                            </p:cond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46" dur="500" fill="hold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47" dur="500" fill="hold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48" dur="500" fill="hold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45"/>
                                            </p:cond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3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8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7"/>
                                            </p:cond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1"/>
                                            </p:cond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33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6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67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2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2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70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5"/>
                                            </p:cond>
                                          </p:stCondLst>
                                        </p:cTn>
                                        <p:tgtEl>
                                          <p:spTgt spid="2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0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2"/>
                                            </p:cond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3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7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0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3" dur="500"/>
                                        <p:tgtEl>
                                          <p:spTgt spid="2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2"/>
                                            </p:cond>
                                          </p:stCondLst>
                                        </p:cTn>
                                        <p:tgtEl>
                                          <p:spTgt spid="20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3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91" dur="50" fill="hold"/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92" dur="50" fill="hold"/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3" dur="50" fill="hold"/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" fill="hold"/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95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6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7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8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9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0"/>
                                            </p:cond>
                                          </p:stCondLst>
                                        </p:cTn>
                                        <p:tgtEl>
                                          <p:spTgt spid="2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500"/>
                            </p:stCondLst>
                            <p:childTnLst>
                              <p:par>
                                <p:cTn id="10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02" dur="50" fill="hold"/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03" dur="50" fill="hold"/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4" dur="50" fill="hold"/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50" fill="hold"/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6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7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8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0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1"/>
                                            </p:cond>
                                          </p:stCondLst>
                                        </p:cTn>
                                        <p:tgtEl>
                                          <p:spTgt spid="2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3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12"/>
                                            </p:cond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2"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7" grpId="0"/>
      <p:bldP spid="12" grpId="0" animBg="1"/>
      <p:bldP spid="13" grpId="0" animBg="1"/>
      <p:bldP spid="15" grpId="0" animBg="1"/>
      <p:bldP spid="2055" grpId="1" build="allAtOnce"/>
      <p:bldP spid="2056" grpId="0"/>
      <p:bldP spid="2057" grpId="0"/>
      <p:bldP spid="206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Похожее изображение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21087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77</Words>
  <Application>Microsoft Office PowerPoint</Application>
  <PresentationFormat>Экран (4:3)</PresentationFormat>
  <Paragraphs>18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Тема Office</vt:lpstr>
      <vt:lpstr>Слайд 1</vt:lpstr>
      <vt:lpstr>Слайд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User</cp:lastModifiedBy>
  <cp:revision>20</cp:revision>
  <dcterms:modified xsi:type="dcterms:W3CDTF">2018-12-06T07:25:46Z</dcterms:modified>
</cp:coreProperties>
</file>