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0"/>
  </p:notesMasterIdLst>
  <p:sldIdLst>
    <p:sldId id="260" r:id="rId2"/>
    <p:sldId id="285" r:id="rId3"/>
    <p:sldId id="289" r:id="rId4"/>
    <p:sldId id="286" r:id="rId5"/>
    <p:sldId id="287" r:id="rId6"/>
    <p:sldId id="290" r:id="rId7"/>
    <p:sldId id="288" r:id="rId8"/>
    <p:sldId id="269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003366"/>
    <a:srgbClr val="336699"/>
    <a:srgbClr val="0033CC"/>
    <a:srgbClr val="274F77"/>
    <a:srgbClr val="4D4D4D"/>
    <a:srgbClr val="C0C0C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322" autoAdjust="0"/>
  </p:normalViewPr>
  <p:slideViewPr>
    <p:cSldViewPr>
      <p:cViewPr>
        <p:scale>
          <a:sx n="71" d="100"/>
          <a:sy n="71" d="100"/>
        </p:scale>
        <p:origin x="-1704" y="-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C1F6C71-51F2-4B39-9C61-469419E55292}" type="datetimeFigureOut">
              <a:rPr lang="ru-RU"/>
              <a:pPr>
                <a:defRPr/>
              </a:pPr>
              <a:t>15.01.2022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15B84C4-E6D8-4437-A052-7BAD47E42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1767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 userDrawn="1"/>
        </p:nvSpPr>
        <p:spPr bwMode="auto">
          <a:xfrm>
            <a:off x="250825" y="620713"/>
            <a:ext cx="8893175" cy="5832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23015-A6ED-4FE6-BD93-50A5A3343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33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3E39-85DC-4730-BCF2-D3EE597D62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12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4C218-6EB6-4798-B821-14C83631B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2D798-F4E6-4AB5-A9BD-58A674F00F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7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ED665-8586-4B30-865B-684BFE38F3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37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B665F-DC37-4335-B8F5-13482DF131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99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11274-E318-4365-9AA2-90B35CF71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3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3D5E8-53EC-421B-A51B-5EE23B6AD4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23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E6431-2DD2-4400-A65B-959AE38F2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76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0835F-12E6-4BAE-9EE1-16D042CF48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96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84A83-1909-4ABC-B710-731F033263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66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B71B53B8-C919-4D37-B6BE-171C833538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779518" y="1628800"/>
            <a:ext cx="81375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ru-RU" sz="48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Команда циклу (</a:t>
            </a:r>
            <a:r>
              <a:rPr lang="en-US" sz="48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for)</a:t>
            </a:r>
          </a:p>
        </p:txBody>
      </p:sp>
      <p:grpSp>
        <p:nvGrpSpPr>
          <p:cNvPr id="3076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3077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8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9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0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81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3085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3086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87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8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82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r>
                <a:rPr lang="uk-UA" altLang="ru-RU" sz="36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endParaRPr lang="ru-RU" alt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83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4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090" name="Picture 18" descr="Программист Python: обучение на разработчика с ну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654" y="2636912"/>
            <a:ext cx="3258888" cy="223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8002" y="4365104"/>
            <a:ext cx="87959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Вчимося розв’язувати задачі</a:t>
            </a:r>
            <a:endParaRPr lang="ru-RU" sz="40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000" b="1" kern="1200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Пригадаємо</a:t>
            </a:r>
            <a:endParaRPr lang="ru-RU" sz="4000" b="1" kern="1200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86" y="1772816"/>
            <a:ext cx="8488363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569706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3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000" b="1" kern="1200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Пригадаємо</a:t>
            </a:r>
            <a:endParaRPr lang="ru-RU" sz="4000" b="1" kern="1200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2564904"/>
            <a:ext cx="803450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990000"/>
                </a:solidFill>
              </a:rPr>
              <a:t>Range(n)</a:t>
            </a:r>
            <a:r>
              <a:rPr lang="en-US" sz="3200" dirty="0" smtClean="0"/>
              <a:t> – </a:t>
            </a:r>
            <a:r>
              <a:rPr lang="uk-UA" sz="3200" dirty="0" smtClean="0"/>
              <a:t>шкала від 0 до </a:t>
            </a:r>
            <a:r>
              <a:rPr lang="en-US" sz="3200" dirty="0" smtClean="0"/>
              <a:t>n</a:t>
            </a:r>
            <a:r>
              <a:rPr lang="uk-UA" sz="3200" dirty="0" smtClean="0"/>
              <a:t>-1</a:t>
            </a:r>
            <a:endParaRPr lang="en-US" sz="3200" dirty="0" smtClean="0"/>
          </a:p>
          <a:p>
            <a:r>
              <a:rPr lang="en-US" sz="3200" b="1" dirty="0" smtClean="0">
                <a:solidFill>
                  <a:srgbClr val="990000"/>
                </a:solidFill>
              </a:rPr>
              <a:t>Range(</a:t>
            </a:r>
            <a:r>
              <a:rPr lang="en-US" sz="3200" b="1" dirty="0" err="1" smtClean="0">
                <a:solidFill>
                  <a:srgbClr val="990000"/>
                </a:solidFill>
              </a:rPr>
              <a:t>k,n</a:t>
            </a:r>
            <a:r>
              <a:rPr lang="en-US" sz="3200" b="1" dirty="0">
                <a:solidFill>
                  <a:srgbClr val="990000"/>
                </a:solidFill>
              </a:rPr>
              <a:t>)</a:t>
            </a:r>
            <a:r>
              <a:rPr lang="en-US" sz="3200" dirty="0"/>
              <a:t> – </a:t>
            </a:r>
            <a:r>
              <a:rPr lang="uk-UA" sz="3200" dirty="0"/>
              <a:t>шкала від </a:t>
            </a:r>
            <a:r>
              <a:rPr lang="en-US" sz="3200" dirty="0" smtClean="0"/>
              <a:t>k</a:t>
            </a:r>
            <a:r>
              <a:rPr lang="uk-UA" sz="3200" dirty="0" smtClean="0"/>
              <a:t> </a:t>
            </a:r>
            <a:r>
              <a:rPr lang="uk-UA" sz="3200" dirty="0"/>
              <a:t>до </a:t>
            </a:r>
            <a:r>
              <a:rPr lang="en-US" sz="3200" dirty="0"/>
              <a:t>n</a:t>
            </a:r>
            <a:r>
              <a:rPr lang="uk-UA" sz="3200" dirty="0"/>
              <a:t>-1</a:t>
            </a:r>
            <a:endParaRPr lang="en-US" sz="3200" dirty="0"/>
          </a:p>
          <a:p>
            <a:r>
              <a:rPr lang="en-US" sz="3200" b="1" dirty="0" smtClean="0">
                <a:solidFill>
                  <a:srgbClr val="990000"/>
                </a:solidFill>
              </a:rPr>
              <a:t>Range(</a:t>
            </a:r>
            <a:r>
              <a:rPr lang="en-US" sz="3200" b="1" dirty="0" err="1" smtClean="0">
                <a:solidFill>
                  <a:srgbClr val="990000"/>
                </a:solidFill>
              </a:rPr>
              <a:t>k,n,m</a:t>
            </a:r>
            <a:r>
              <a:rPr lang="en-US" sz="3200" b="1" dirty="0" smtClean="0">
                <a:solidFill>
                  <a:srgbClr val="990000"/>
                </a:solidFill>
              </a:rPr>
              <a:t>)</a:t>
            </a:r>
            <a:r>
              <a:rPr lang="en-US" sz="3200" dirty="0" smtClean="0"/>
              <a:t> </a:t>
            </a:r>
            <a:r>
              <a:rPr lang="en-US" sz="3200" dirty="0"/>
              <a:t>– </a:t>
            </a:r>
            <a:r>
              <a:rPr lang="uk-UA" sz="3200" dirty="0"/>
              <a:t>шкала від </a:t>
            </a:r>
            <a:r>
              <a:rPr lang="en-US" sz="3200" dirty="0" smtClean="0"/>
              <a:t>k</a:t>
            </a:r>
            <a:r>
              <a:rPr lang="uk-UA" sz="3200" dirty="0" smtClean="0"/>
              <a:t> </a:t>
            </a:r>
            <a:r>
              <a:rPr lang="uk-UA" sz="3200" dirty="0"/>
              <a:t>до </a:t>
            </a:r>
            <a:r>
              <a:rPr lang="en-US" sz="3200" dirty="0"/>
              <a:t>n</a:t>
            </a:r>
            <a:r>
              <a:rPr lang="uk-UA" sz="3200" dirty="0" smtClean="0"/>
              <a:t>-1</a:t>
            </a:r>
            <a:r>
              <a:rPr lang="en-US" sz="3200" dirty="0" smtClean="0"/>
              <a:t> </a:t>
            </a:r>
            <a:r>
              <a:rPr lang="uk-UA" sz="3200" dirty="0" smtClean="0"/>
              <a:t>з кроком </a:t>
            </a:r>
            <a:r>
              <a:rPr lang="en-US" sz="3200" dirty="0" smtClean="0"/>
              <a:t>m</a:t>
            </a:r>
            <a:endParaRPr lang="en-US" sz="3200" dirty="0"/>
          </a:p>
          <a:p>
            <a:endParaRPr lang="ru-RU" sz="3200" dirty="0"/>
          </a:p>
        </p:txBody>
      </p:sp>
      <p:pic>
        <p:nvPicPr>
          <p:cNvPr id="6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5" y="5301208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22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675" y="304801"/>
            <a:ext cx="8001000" cy="747936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 (</a:t>
            </a:r>
            <a:r>
              <a:rPr lang="en-US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</a:t>
            </a:r>
            <a:r>
              <a:rPr lang="en-US" sz="40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)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772816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990000"/>
                </a:solidFill>
              </a:rPr>
              <a:t>Задача</a:t>
            </a:r>
            <a:r>
              <a:rPr lang="en-US" dirty="0" smtClean="0"/>
              <a:t>. </a:t>
            </a:r>
            <a:r>
              <a:rPr lang="ru-RU" dirty="0" smtClean="0"/>
              <a:t>Спортсмен </a:t>
            </a:r>
            <a:r>
              <a:rPr lang="ru-RU" dirty="0" err="1"/>
              <a:t>розпочав</a:t>
            </a:r>
            <a:r>
              <a:rPr lang="ru-RU" dirty="0"/>
              <a:t> </a:t>
            </a:r>
            <a:r>
              <a:rPr lang="ru-RU" dirty="0" err="1"/>
              <a:t>тренування</a:t>
            </a:r>
            <a:r>
              <a:rPr lang="ru-RU" dirty="0"/>
              <a:t>, </a:t>
            </a:r>
            <a:r>
              <a:rPr lang="ru-RU" dirty="0" err="1"/>
              <a:t>пробігаючи</a:t>
            </a:r>
            <a:r>
              <a:rPr lang="ru-RU" dirty="0"/>
              <a:t> 10 км в день. </a:t>
            </a:r>
            <a:r>
              <a:rPr lang="ru-RU" dirty="0" err="1"/>
              <a:t>Щодня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збільшував</a:t>
            </a:r>
            <a:r>
              <a:rPr lang="ru-RU" dirty="0"/>
              <a:t> норму на 10%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пробігу</a:t>
            </a:r>
            <a:r>
              <a:rPr lang="ru-RU" dirty="0"/>
              <a:t> </a:t>
            </a:r>
            <a:r>
              <a:rPr lang="ru-RU" dirty="0" err="1"/>
              <a:t>попереднього</a:t>
            </a:r>
            <a:r>
              <a:rPr lang="ru-RU" dirty="0"/>
              <a:t> дня. </a:t>
            </a:r>
            <a:r>
              <a:rPr lang="ru-RU" dirty="0" err="1"/>
              <a:t>Який</a:t>
            </a:r>
            <a:r>
              <a:rPr lang="ru-RU" dirty="0"/>
              <a:t> шлях </a:t>
            </a:r>
            <a:r>
              <a:rPr lang="ru-RU" dirty="0" err="1"/>
              <a:t>пробіжить</a:t>
            </a:r>
            <a:r>
              <a:rPr lang="ru-RU" dirty="0"/>
              <a:t> спортсмен за 10 </a:t>
            </a:r>
            <a:r>
              <a:rPr lang="ru-RU" dirty="0" err="1"/>
              <a:t>днів</a:t>
            </a:r>
            <a:r>
              <a:rPr lang="ru-RU" dirty="0"/>
              <a:t>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0499" y="3140968"/>
            <a:ext cx="48965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a=10</a:t>
            </a:r>
          </a:p>
          <a:p>
            <a:r>
              <a:rPr lang="en-US" dirty="0"/>
              <a:t>s=0</a:t>
            </a:r>
          </a:p>
          <a:p>
            <a:r>
              <a:rPr lang="en-US" dirty="0"/>
              <a:t>for </a:t>
            </a:r>
            <a:r>
              <a:rPr lang="en-US" dirty="0" err="1"/>
              <a:t>i</a:t>
            </a:r>
            <a:r>
              <a:rPr lang="en-US" dirty="0"/>
              <a:t> in range(1,11):</a:t>
            </a:r>
          </a:p>
          <a:p>
            <a:r>
              <a:rPr lang="en-US" dirty="0"/>
              <a:t>    print("</a:t>
            </a:r>
            <a:r>
              <a:rPr lang="ru-RU" dirty="0"/>
              <a:t>у день",</a:t>
            </a:r>
            <a:r>
              <a:rPr lang="en-US" dirty="0" err="1"/>
              <a:t>i</a:t>
            </a:r>
            <a:r>
              <a:rPr lang="en-US" dirty="0"/>
              <a:t>,"</a:t>
            </a:r>
            <a:r>
              <a:rPr lang="ru-RU" dirty="0" smtClean="0"/>
              <a:t>спортсмен </a:t>
            </a:r>
            <a:r>
              <a:rPr lang="ru-RU" dirty="0" err="1" smtClean="0"/>
              <a:t>пробіг</a:t>
            </a:r>
            <a:r>
              <a:rPr lang="ru-RU" dirty="0"/>
              <a:t>",</a:t>
            </a:r>
            <a:r>
              <a:rPr lang="en-US" dirty="0"/>
              <a:t>round(a,2))</a:t>
            </a:r>
          </a:p>
          <a:p>
            <a:r>
              <a:rPr lang="en-US" dirty="0"/>
              <a:t>    s=</a:t>
            </a:r>
            <a:r>
              <a:rPr lang="en-US" dirty="0" err="1"/>
              <a:t>s+a</a:t>
            </a:r>
            <a:endParaRPr lang="en-US" dirty="0"/>
          </a:p>
          <a:p>
            <a:r>
              <a:rPr lang="en-US" dirty="0"/>
              <a:t>    a=a+0.1*a</a:t>
            </a:r>
          </a:p>
          <a:p>
            <a:r>
              <a:rPr lang="en-US" dirty="0"/>
              <a:t>print("</a:t>
            </a:r>
            <a:r>
              <a:rPr lang="ru-RU" dirty="0" err="1"/>
              <a:t>Всього</a:t>
            </a:r>
            <a:r>
              <a:rPr lang="ru-RU" dirty="0"/>
              <a:t> спортсмен </a:t>
            </a:r>
            <a:r>
              <a:rPr lang="ru-RU" dirty="0" err="1"/>
              <a:t>пробіг</a:t>
            </a:r>
            <a:r>
              <a:rPr lang="ru-RU" dirty="0"/>
              <a:t>",</a:t>
            </a:r>
            <a:r>
              <a:rPr lang="en-US" dirty="0"/>
              <a:t>round(s,2))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309" y="2996952"/>
            <a:ext cx="3981400" cy="2829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720694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47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675" y="304801"/>
            <a:ext cx="8001000" cy="819944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 (</a:t>
            </a:r>
            <a:r>
              <a:rPr lang="en-US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</a:t>
            </a:r>
            <a:r>
              <a:rPr lang="en-US" sz="40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)</a:t>
            </a:r>
            <a:endParaRPr lang="ru-RU" dirty="0"/>
          </a:p>
        </p:txBody>
      </p:sp>
      <p:pic>
        <p:nvPicPr>
          <p:cNvPr id="10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838205"/>
            <a:ext cx="844562" cy="84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1772816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990000"/>
                </a:solidFill>
              </a:rPr>
              <a:t>Задача</a:t>
            </a:r>
            <a:r>
              <a:rPr lang="ru-RU" dirty="0" smtClean="0"/>
              <a:t>. </a:t>
            </a:r>
            <a:r>
              <a:rPr lang="ru-RU" dirty="0" err="1"/>
              <a:t>Одноклітинна</a:t>
            </a:r>
            <a:r>
              <a:rPr lang="ru-RU" dirty="0"/>
              <a:t> амеба </a:t>
            </a:r>
            <a:r>
              <a:rPr lang="ru-RU" dirty="0" err="1"/>
              <a:t>ділиться</a:t>
            </a:r>
            <a:r>
              <a:rPr lang="ru-RU" dirty="0"/>
              <a:t> </a:t>
            </a:r>
            <a:r>
              <a:rPr lang="ru-RU" dirty="0" err="1"/>
              <a:t>навпіл</a:t>
            </a:r>
            <a:r>
              <a:rPr lang="ru-RU" dirty="0"/>
              <a:t> </a:t>
            </a:r>
            <a:r>
              <a:rPr lang="ru-RU" dirty="0" err="1"/>
              <a:t>кожні</a:t>
            </a:r>
            <a:r>
              <a:rPr lang="ru-RU" dirty="0"/>
              <a:t> 3 </a:t>
            </a:r>
            <a:r>
              <a:rPr lang="ru-RU" dirty="0" err="1"/>
              <a:t>години</a:t>
            </a:r>
            <a:r>
              <a:rPr lang="ru-RU" dirty="0"/>
              <a:t>. </a:t>
            </a:r>
            <a:r>
              <a:rPr lang="ru-RU" dirty="0" err="1"/>
              <a:t>Визначити</a:t>
            </a:r>
            <a:r>
              <a:rPr lang="ru-RU" dirty="0"/>
              <a:t> </a:t>
            </a:r>
            <a:r>
              <a:rPr lang="ru-RU" dirty="0" err="1"/>
              <a:t>скільки</a:t>
            </a:r>
            <a:r>
              <a:rPr lang="ru-RU" dirty="0"/>
              <a:t> буде амеб через 3,6,9,12, ... , 24 </a:t>
            </a:r>
            <a:r>
              <a:rPr lang="ru-RU" dirty="0" err="1"/>
              <a:t>години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3" y="2598856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n=1</a:t>
            </a:r>
          </a:p>
          <a:p>
            <a:r>
              <a:rPr lang="pt-BR" dirty="0"/>
              <a:t>for i in range(3,25,3):</a:t>
            </a:r>
          </a:p>
          <a:p>
            <a:r>
              <a:rPr lang="pt-BR" dirty="0"/>
              <a:t>    n=n*2</a:t>
            </a:r>
          </a:p>
          <a:p>
            <a:r>
              <a:rPr lang="pt-BR" dirty="0"/>
              <a:t>    print (" </a:t>
            </a:r>
            <a:r>
              <a:rPr lang="ru-RU" dirty="0"/>
              <a:t>через ", </a:t>
            </a:r>
            <a:r>
              <a:rPr lang="pt-BR" dirty="0"/>
              <a:t>i," </a:t>
            </a:r>
            <a:r>
              <a:rPr lang="ru-RU" dirty="0"/>
              <a:t>годин буде ",</a:t>
            </a:r>
            <a:r>
              <a:rPr lang="pt-BR" dirty="0"/>
              <a:t>n, "</a:t>
            </a:r>
            <a:r>
              <a:rPr lang="ru-RU" dirty="0"/>
              <a:t>амеб")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38190" y="4369377"/>
            <a:ext cx="45218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n=1</a:t>
            </a:r>
          </a:p>
          <a:p>
            <a:r>
              <a:rPr lang="pt-BR" dirty="0"/>
              <a:t>for i in range(3,25,3):</a:t>
            </a:r>
          </a:p>
          <a:p>
            <a:r>
              <a:rPr lang="pt-BR" dirty="0"/>
              <a:t>    n=n*2</a:t>
            </a:r>
          </a:p>
          <a:p>
            <a:r>
              <a:rPr lang="pt-BR" dirty="0"/>
              <a:t>    print (" </a:t>
            </a:r>
            <a:r>
              <a:rPr lang="ru-RU" dirty="0"/>
              <a:t>через ", </a:t>
            </a:r>
            <a:r>
              <a:rPr lang="pt-BR" dirty="0"/>
              <a:t>i," </a:t>
            </a:r>
            <a:r>
              <a:rPr lang="ru-RU" dirty="0"/>
              <a:t>годин буде ",</a:t>
            </a:r>
            <a:r>
              <a:rPr lang="pt-BR" dirty="0"/>
              <a:t>n, "</a:t>
            </a:r>
            <a:r>
              <a:rPr lang="ru-RU" dirty="0"/>
              <a:t>амеб")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53" y="4105445"/>
            <a:ext cx="3350846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53" y="2888940"/>
            <a:ext cx="3945438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416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 (</a:t>
            </a:r>
            <a:r>
              <a:rPr lang="en-US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</a:t>
            </a:r>
            <a:r>
              <a:rPr lang="en-US" sz="40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)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1897288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990000"/>
                </a:solidFill>
              </a:rPr>
              <a:t>Задача</a:t>
            </a:r>
            <a:r>
              <a:rPr lang="ru-RU" dirty="0"/>
              <a:t> </a:t>
            </a:r>
            <a:r>
              <a:rPr lang="ru-RU" dirty="0" smtClean="0"/>
              <a:t>. </a:t>
            </a:r>
            <a:r>
              <a:rPr lang="ru-RU" dirty="0" err="1"/>
              <a:t>Надрукувати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двозначні</a:t>
            </a:r>
            <a:r>
              <a:rPr lang="ru-RU" dirty="0"/>
              <a:t> числа з </a:t>
            </a:r>
            <a:r>
              <a:rPr lang="ru-RU" dirty="0" err="1"/>
              <a:t>різними</a:t>
            </a:r>
            <a:r>
              <a:rPr lang="ru-RU" dirty="0"/>
              <a:t> цифрами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29075"/>
            <a:ext cx="54006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3528" y="2714057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for </a:t>
            </a:r>
            <a:r>
              <a:rPr lang="en-US" dirty="0" err="1"/>
              <a:t>i</a:t>
            </a:r>
            <a:r>
              <a:rPr lang="en-US" dirty="0"/>
              <a:t> in range(10,99):</a:t>
            </a:r>
          </a:p>
          <a:p>
            <a:r>
              <a:rPr lang="en-US" dirty="0"/>
              <a:t>    a=</a:t>
            </a:r>
            <a:r>
              <a:rPr lang="en-US" dirty="0" err="1"/>
              <a:t>i</a:t>
            </a:r>
            <a:r>
              <a:rPr lang="en-US" dirty="0"/>
              <a:t> // 10</a:t>
            </a:r>
          </a:p>
          <a:p>
            <a:r>
              <a:rPr lang="en-US" dirty="0"/>
              <a:t>    b=i%10</a:t>
            </a:r>
          </a:p>
          <a:p>
            <a:r>
              <a:rPr lang="en-US" dirty="0"/>
              <a:t>    if (a!=b):</a:t>
            </a:r>
          </a:p>
          <a:p>
            <a:r>
              <a:rPr lang="en-US" dirty="0"/>
              <a:t> 	print (</a:t>
            </a:r>
            <a:r>
              <a:rPr lang="en-US" dirty="0" err="1"/>
              <a:t>i</a:t>
            </a:r>
            <a:r>
              <a:rPr lang="en-US" dirty="0"/>
              <a:t>, end=' ')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292080" y="264201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for </a:t>
            </a:r>
            <a:r>
              <a:rPr lang="en-US" dirty="0" err="1"/>
              <a:t>i</a:t>
            </a:r>
            <a:r>
              <a:rPr lang="en-US" dirty="0"/>
              <a:t> in range(10,99):</a:t>
            </a:r>
          </a:p>
          <a:p>
            <a:r>
              <a:rPr lang="en-US" dirty="0"/>
              <a:t>    a=</a:t>
            </a:r>
            <a:r>
              <a:rPr lang="en-US" dirty="0" err="1"/>
              <a:t>i</a:t>
            </a:r>
            <a:r>
              <a:rPr lang="en-US" dirty="0"/>
              <a:t> // 10</a:t>
            </a:r>
          </a:p>
          <a:p>
            <a:r>
              <a:rPr lang="en-US" dirty="0"/>
              <a:t>    b=i%10</a:t>
            </a:r>
          </a:p>
          <a:p>
            <a:r>
              <a:rPr lang="en-US" dirty="0"/>
              <a:t>    if (a!=b):</a:t>
            </a:r>
          </a:p>
          <a:p>
            <a:r>
              <a:rPr lang="en-US" dirty="0"/>
              <a:t> 	print (</a:t>
            </a:r>
            <a:r>
              <a:rPr lang="en-US" dirty="0" err="1" smtClean="0"/>
              <a:t>i</a:t>
            </a:r>
            <a:r>
              <a:rPr lang="uk-UA" smtClean="0"/>
              <a:t>)</a:t>
            </a:r>
            <a:endParaRPr lang="ru-RU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432" y="2064188"/>
            <a:ext cx="342900" cy="416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9" descr="Python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549" y="5670082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79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 (</a:t>
            </a:r>
            <a:r>
              <a:rPr lang="en-US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</a:t>
            </a:r>
            <a:r>
              <a:rPr lang="en-US" sz="40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)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846910"/>
            <a:ext cx="85298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990000"/>
                </a:solidFill>
              </a:rPr>
              <a:t>Домашнє завдання. </a:t>
            </a:r>
          </a:p>
          <a:p>
            <a:endParaRPr lang="uk-UA" sz="2400" b="1" dirty="0">
              <a:solidFill>
                <a:srgbClr val="990000"/>
              </a:solidFill>
            </a:endParaRPr>
          </a:p>
          <a:p>
            <a:r>
              <a:rPr lang="uk-UA" sz="2400" b="1" dirty="0" smtClean="0">
                <a:solidFill>
                  <a:srgbClr val="990000"/>
                </a:solidFill>
              </a:rPr>
              <a:t>Задача 1.</a:t>
            </a:r>
            <a:r>
              <a:rPr lang="ru-RU" sz="2400" dirty="0" err="1" smtClean="0"/>
              <a:t>Надрукувати</a:t>
            </a:r>
            <a:r>
              <a:rPr lang="ru-RU" sz="2400" dirty="0" smtClean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двозначні</a:t>
            </a:r>
            <a:r>
              <a:rPr lang="ru-RU" sz="2400" dirty="0"/>
              <a:t> </a:t>
            </a:r>
            <a:r>
              <a:rPr lang="ru-RU" sz="2400" dirty="0" smtClean="0"/>
              <a:t>числа,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кратні</a:t>
            </a:r>
            <a:r>
              <a:rPr lang="ru-RU" sz="2400" dirty="0" smtClean="0"/>
              <a:t> 3</a:t>
            </a:r>
            <a:br>
              <a:rPr lang="ru-RU" sz="2400" dirty="0" smtClean="0"/>
            </a:br>
            <a:r>
              <a:rPr lang="ru-RU" sz="2400" dirty="0" smtClean="0"/>
              <a:t>(до 10 </a:t>
            </a:r>
            <a:r>
              <a:rPr lang="ru-RU" sz="2400" dirty="0" err="1" smtClean="0"/>
              <a:t>балів</a:t>
            </a:r>
            <a:r>
              <a:rPr lang="ru-RU" sz="2400" dirty="0" smtClean="0"/>
              <a:t>).</a:t>
            </a:r>
          </a:p>
          <a:p>
            <a:endParaRPr lang="uk-UA" sz="2400" dirty="0">
              <a:solidFill>
                <a:srgbClr val="990000"/>
              </a:solidFill>
            </a:endParaRPr>
          </a:p>
          <a:p>
            <a:r>
              <a:rPr lang="uk-UA" sz="2400" b="1" dirty="0">
                <a:solidFill>
                  <a:srgbClr val="990000"/>
                </a:solidFill>
              </a:rPr>
              <a:t>Задача </a:t>
            </a:r>
            <a:r>
              <a:rPr lang="uk-UA" sz="2400" b="1" dirty="0" smtClean="0">
                <a:solidFill>
                  <a:srgbClr val="990000"/>
                </a:solidFill>
              </a:rPr>
              <a:t>2.</a:t>
            </a:r>
            <a:r>
              <a:rPr lang="ru-RU" sz="2400" dirty="0"/>
              <a:t> </a:t>
            </a:r>
            <a:r>
              <a:rPr lang="ru-RU" sz="2400" dirty="0" err="1"/>
              <a:t>Надрукувати</a:t>
            </a:r>
            <a:r>
              <a:rPr lang="ru-RU" sz="2400" dirty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тризначні</a:t>
            </a:r>
            <a:r>
              <a:rPr lang="ru-RU" sz="2400" dirty="0"/>
              <a:t> числа з </a:t>
            </a:r>
            <a:r>
              <a:rPr lang="ru-RU" sz="2400" dirty="0" err="1"/>
              <a:t>різними</a:t>
            </a:r>
            <a:r>
              <a:rPr lang="ru-RU" sz="2400" dirty="0"/>
              <a:t> </a:t>
            </a:r>
            <a:r>
              <a:rPr lang="ru-RU" sz="2400" dirty="0" smtClean="0"/>
              <a:t>цифрами</a:t>
            </a:r>
            <a:br>
              <a:rPr lang="ru-RU" sz="2400" dirty="0" smtClean="0"/>
            </a:br>
            <a:r>
              <a:rPr lang="ru-RU" sz="2400" dirty="0" smtClean="0"/>
              <a:t>(до 12).</a:t>
            </a:r>
            <a:endParaRPr lang="ru-RU" sz="2400" dirty="0">
              <a:solidFill>
                <a:srgbClr val="990000"/>
              </a:solidFill>
            </a:endParaRPr>
          </a:p>
        </p:txBody>
      </p:sp>
      <p:pic>
        <p:nvPicPr>
          <p:cNvPr id="5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941168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школа\картинки\картинки_человечки\фото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54274"/>
            <a:ext cx="2029263" cy="202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80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352928" cy="1216025"/>
          </a:xfrm>
        </p:spPr>
        <p:txBody>
          <a:bodyPr/>
          <a:lstStyle/>
          <a:p>
            <a:pPr algn="ctr"/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Бажаю успіхів у </a:t>
            </a:r>
            <a:b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програмуванні!</a:t>
            </a:r>
            <a:endParaRPr lang="ru-RU" b="1" spc="6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570" y="4077072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78669" y="160338"/>
            <a:ext cx="8001000" cy="891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 algn="ctr"/>
            <a:r>
              <a:rPr lang="ru-RU" sz="24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 (</a:t>
            </a:r>
            <a:r>
              <a:rPr lang="en-US" sz="24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for)</a:t>
            </a:r>
          </a:p>
        </p:txBody>
      </p:sp>
    </p:spTree>
    <p:extLst>
      <p:ext uri="{BB962C8B-B14F-4D97-AF65-F5344CB8AC3E}">
        <p14:creationId xmlns:p14="http://schemas.microsoft.com/office/powerpoint/2010/main" val="401852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2009</TotalTime>
  <Words>260</Words>
  <Application>Microsoft Office PowerPoint</Application>
  <PresentationFormat>Экран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Профиль</vt:lpstr>
      <vt:lpstr>Презентация PowerPoint</vt:lpstr>
      <vt:lpstr>Пригадаємо</vt:lpstr>
      <vt:lpstr>Пригадаємо</vt:lpstr>
      <vt:lpstr>Команда циклу (for)</vt:lpstr>
      <vt:lpstr>Команда циклу (for)</vt:lpstr>
      <vt:lpstr>Команда циклу (for)</vt:lpstr>
      <vt:lpstr>Команда циклу (for)</vt:lpstr>
      <vt:lpstr>Бажаю успіхів у  програмуванні!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DESIGN</dc:creator>
  <cp:lastModifiedBy>Пользователь Windows</cp:lastModifiedBy>
  <cp:revision>143</cp:revision>
  <dcterms:created xsi:type="dcterms:W3CDTF">2010-08-17T12:07:59Z</dcterms:created>
  <dcterms:modified xsi:type="dcterms:W3CDTF">2022-01-15T08:08:56Z</dcterms:modified>
</cp:coreProperties>
</file>