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369" r:id="rId4"/>
    <p:sldId id="370" r:id="rId5"/>
    <p:sldId id="283" r:id="rId6"/>
    <p:sldId id="284" r:id="rId7"/>
    <p:sldId id="286" r:id="rId8"/>
    <p:sldId id="289" r:id="rId9"/>
    <p:sldId id="290" r:id="rId10"/>
    <p:sldId id="330" r:id="rId11"/>
    <p:sldId id="368" r:id="rId12"/>
  </p:sldIdLst>
  <p:sldSz cx="12192000" cy="6858000"/>
  <p:notesSz cx="6858000" cy="9144000"/>
  <p:defaultTextStyle>
    <a:defPPr>
      <a:defRPr lang="en-US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7" autoAdjust="0"/>
    <p:restoredTop sz="94660"/>
  </p:normalViewPr>
  <p:slideViewPr>
    <p:cSldViewPr snapToGrid="0" showGuides="1">
      <p:cViewPr>
        <p:scale>
          <a:sx n="110" d="100"/>
          <a:sy n="110" d="100"/>
        </p:scale>
        <p:origin x="-618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1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958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013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4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76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64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79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642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6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190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1B242-2F8A-4B2C-83E9-E12BCCCA62F0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h5p.org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hyperlink" Target="https://www.youtube.com/watch?v=xAK_hmmlI_k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169920" y="502920"/>
            <a:ext cx="5852160" cy="58521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99317" y="2274838"/>
            <a:ext cx="585216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4800" b="1" dirty="0" err="1"/>
              <a:t>Проектування</a:t>
            </a:r>
            <a:r>
              <a:rPr lang="ru-RU" sz="4800" b="1" dirty="0"/>
              <a:t> та </a:t>
            </a:r>
            <a:r>
              <a:rPr lang="ru-RU" sz="4800" b="1" dirty="0" err="1"/>
              <a:t>створення</a:t>
            </a:r>
            <a:r>
              <a:rPr lang="ru-RU" sz="4800" b="1" dirty="0"/>
              <a:t> </a:t>
            </a:r>
            <a:r>
              <a:rPr lang="ru-RU" sz="4800" b="1" dirty="0" err="1"/>
              <a:t>об'єктів</a:t>
            </a:r>
            <a:r>
              <a:rPr lang="ru-RU" sz="4800" b="1" dirty="0"/>
              <a:t> </a:t>
            </a:r>
            <a:r>
              <a:rPr lang="ru-RU" sz="4800" b="1" dirty="0" err="1"/>
              <a:t>мультимедіа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11419613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67057" y="298959"/>
            <a:ext cx="110578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000" dirty="0"/>
              <a:t>Для </a:t>
            </a:r>
            <a:r>
              <a:rPr lang="ru-RU" sz="2000" dirty="0" err="1"/>
              <a:t>створення</a:t>
            </a:r>
            <a:r>
              <a:rPr lang="ru-RU" sz="2000" dirty="0"/>
              <a:t> </a:t>
            </a:r>
            <a:r>
              <a:rPr lang="ru-RU" sz="2000" dirty="0" err="1"/>
              <a:t>об'єктів</a:t>
            </a:r>
            <a:r>
              <a:rPr lang="ru-RU" sz="2000" dirty="0"/>
              <a:t> </a:t>
            </a:r>
            <a:r>
              <a:rPr lang="ru-RU" sz="2000" dirty="0" err="1"/>
              <a:t>мультимедія</a:t>
            </a:r>
            <a:r>
              <a:rPr lang="ru-RU" sz="2000" dirty="0"/>
              <a:t>, </a:t>
            </a:r>
            <a:r>
              <a:rPr lang="ru-RU" sz="2000" dirty="0" err="1"/>
              <a:t>спершу</a:t>
            </a:r>
            <a:r>
              <a:rPr lang="ru-RU" sz="2000" dirty="0"/>
              <a:t> </a:t>
            </a:r>
            <a:r>
              <a:rPr lang="ru-RU" sz="2000" dirty="0" err="1"/>
              <a:t>потрібно</a:t>
            </a:r>
            <a:r>
              <a:rPr lang="ru-RU" sz="2000" dirty="0"/>
              <a:t> </a:t>
            </a:r>
            <a:r>
              <a:rPr lang="ru-RU" sz="2000" dirty="0" err="1"/>
              <a:t>визначитись</a:t>
            </a:r>
            <a:r>
              <a:rPr lang="ru-RU" sz="2000" dirty="0"/>
              <a:t>, </a:t>
            </a:r>
            <a:r>
              <a:rPr lang="ru-RU" sz="2000" dirty="0" err="1"/>
              <a:t>якого</a:t>
            </a:r>
            <a:r>
              <a:rPr lang="ru-RU" sz="2000" dirty="0"/>
              <a:t> типу </a:t>
            </a:r>
            <a:r>
              <a:rPr lang="ru-RU" sz="2000" dirty="0" err="1"/>
              <a:t>об'єкт</a:t>
            </a:r>
            <a:r>
              <a:rPr lang="ru-RU" sz="2000" dirty="0"/>
              <a:t> буде </a:t>
            </a:r>
            <a:r>
              <a:rPr lang="ru-RU" sz="2000" dirty="0" err="1"/>
              <a:t>створюватись</a:t>
            </a:r>
            <a:r>
              <a:rPr lang="ru-RU" sz="2000" dirty="0"/>
              <a:t>. </a:t>
            </a:r>
            <a:r>
              <a:rPr lang="ru-RU" sz="2000" dirty="0" err="1"/>
              <a:t>Наприклад</a:t>
            </a:r>
            <a:r>
              <a:rPr lang="ru-RU" sz="2000" dirty="0"/>
              <a:t>, </a:t>
            </a:r>
            <a:r>
              <a:rPr lang="ru-RU" sz="2000" dirty="0" err="1"/>
              <a:t>одне</a:t>
            </a:r>
            <a:r>
              <a:rPr lang="ru-RU" sz="2000" dirty="0"/>
              <a:t>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видів</a:t>
            </a:r>
            <a:r>
              <a:rPr lang="ru-RU" sz="2000" dirty="0"/>
              <a:t> </a:t>
            </a:r>
            <a:r>
              <a:rPr lang="ru-RU" sz="2000" dirty="0" err="1"/>
              <a:t>відео</a:t>
            </a:r>
            <a:r>
              <a:rPr lang="ru-RU" sz="2000" dirty="0"/>
              <a:t>: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9962" y="1006845"/>
            <a:ext cx="11314980" cy="550609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105" y="1169094"/>
            <a:ext cx="8221662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7097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67057" y="298959"/>
            <a:ext cx="110578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000" dirty="0">
                <a:solidFill>
                  <a:srgbClr val="333333"/>
                </a:solidFill>
                <a:latin typeface="Open Sans"/>
              </a:rPr>
              <a:t>Для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створення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відео-роликів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існують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онлайнові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сервіси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,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наприклад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PowToon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, де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можна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створити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анімовану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 </a:t>
            </a:r>
            <a:r>
              <a:rPr lang="ru-RU" sz="2000" dirty="0" err="1">
                <a:solidFill>
                  <a:srgbClr val="333333"/>
                </a:solidFill>
                <a:latin typeface="Open Sans"/>
              </a:rPr>
              <a:t>презентацію</a:t>
            </a:r>
            <a:r>
              <a:rPr lang="ru-RU" sz="2000" dirty="0">
                <a:solidFill>
                  <a:srgbClr val="333333"/>
                </a:solidFill>
                <a:latin typeface="Open Sans"/>
              </a:rPr>
              <a:t>: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9962" y="1006845"/>
            <a:ext cx="11314980" cy="550609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522" y="1176469"/>
            <a:ext cx="6343859" cy="5166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210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67057" y="298959"/>
            <a:ext cx="11057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000" dirty="0"/>
              <a:t>Або </a:t>
            </a:r>
            <a:r>
              <a:rPr lang="ru-RU" sz="2000" dirty="0" err="1"/>
              <a:t>Animoto</a:t>
            </a:r>
            <a:r>
              <a:rPr lang="ru-RU" sz="2000" dirty="0"/>
              <a:t> для </a:t>
            </a:r>
            <a:r>
              <a:rPr lang="ru-RU" sz="2000" dirty="0" err="1"/>
              <a:t>створення</a:t>
            </a:r>
            <a:r>
              <a:rPr lang="ru-RU" sz="2000" dirty="0"/>
              <a:t> слайд-шоу </a:t>
            </a:r>
            <a:r>
              <a:rPr lang="ru-RU" sz="2000" dirty="0" err="1"/>
              <a:t>зі</a:t>
            </a:r>
            <a:r>
              <a:rPr lang="ru-RU" sz="2000" dirty="0"/>
              <a:t> </a:t>
            </a:r>
            <a:r>
              <a:rPr lang="ru-RU" sz="2000" dirty="0" err="1"/>
              <a:t>звуковим</a:t>
            </a:r>
            <a:r>
              <a:rPr lang="ru-RU" sz="2000" dirty="0"/>
              <a:t> </a:t>
            </a:r>
            <a:r>
              <a:rPr lang="ru-RU" sz="2000" dirty="0" err="1"/>
              <a:t>супроводом</a:t>
            </a:r>
            <a:r>
              <a:rPr lang="ru-RU" sz="2000" dirty="0"/>
              <a:t> та </a:t>
            </a:r>
            <a:r>
              <a:rPr lang="ru-RU" sz="2000" dirty="0" err="1"/>
              <a:t>відео</a:t>
            </a:r>
            <a:r>
              <a:rPr lang="ru-RU" sz="2000" dirty="0"/>
              <a:t>-вставками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9962" y="1006845"/>
            <a:ext cx="11314980" cy="550609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1283394"/>
            <a:ext cx="8745538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22392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14" y="1718617"/>
            <a:ext cx="4818743" cy="47588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041457" y="1914350"/>
            <a:ext cx="4484914" cy="284642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6518694" y="2649398"/>
            <a:ext cx="430505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ru-RU" sz="2000" dirty="0"/>
              <a:t>Для </a:t>
            </a:r>
            <a:r>
              <a:rPr lang="ru-RU" sz="2000" dirty="0" err="1"/>
              <a:t>створення</a:t>
            </a:r>
            <a:r>
              <a:rPr lang="ru-RU" sz="2000" dirty="0"/>
              <a:t> такого </a:t>
            </a:r>
            <a:r>
              <a:rPr lang="ru-RU" sz="2000" dirty="0" err="1"/>
              <a:t>відео</a:t>
            </a:r>
            <a:r>
              <a:rPr lang="ru-RU" sz="2000" dirty="0"/>
              <a:t> </a:t>
            </a:r>
            <a:r>
              <a:rPr lang="ru-RU" sz="2000" dirty="0" err="1"/>
              <a:t>можна</a:t>
            </a:r>
            <a:r>
              <a:rPr lang="ru-RU" sz="2000" dirty="0"/>
              <a:t> </a:t>
            </a:r>
            <a:r>
              <a:rPr lang="ru-RU" sz="2000" dirty="0" err="1"/>
              <a:t>скористатись</a:t>
            </a:r>
            <a:r>
              <a:rPr lang="ru-RU" sz="2000" dirty="0"/>
              <a:t> </a:t>
            </a:r>
            <a:r>
              <a:rPr lang="ru-RU" sz="2000" dirty="0" err="1"/>
              <a:t>сервісом</a:t>
            </a:r>
            <a:r>
              <a:rPr lang="ru-RU" sz="2000" dirty="0"/>
              <a:t> </a:t>
            </a:r>
            <a:r>
              <a:rPr lang="ru-RU" sz="2000" dirty="0">
                <a:hlinkClick r:id="rId4"/>
              </a:rPr>
              <a:t>https://</a:t>
            </a:r>
            <a:r>
              <a:rPr lang="ru-RU" sz="2000" dirty="0" smtClean="0">
                <a:hlinkClick r:id="rId4"/>
              </a:rPr>
              <a:t>h5p.org</a:t>
            </a:r>
            <a:r>
              <a:rPr lang="ru-RU" sz="2000" dirty="0"/>
              <a:t> , де </a:t>
            </a:r>
            <a:r>
              <a:rPr lang="ru-RU" sz="2000" dirty="0" err="1" smtClean="0"/>
              <a:t>можна</a:t>
            </a:r>
            <a:r>
              <a:rPr lang="ru-RU" sz="2000" dirty="0" smtClean="0"/>
              <a:t> </a:t>
            </a:r>
            <a:r>
              <a:rPr lang="ru-RU" sz="2000" dirty="0" err="1" smtClean="0"/>
              <a:t>створити</a:t>
            </a:r>
            <a:r>
              <a:rPr lang="ru-RU" sz="2000" dirty="0" smtClean="0"/>
              <a:t> </a:t>
            </a:r>
            <a:r>
              <a:rPr lang="ru-RU" sz="2000" dirty="0" err="1" smtClean="0"/>
              <a:t>інтерактивне</a:t>
            </a:r>
            <a:r>
              <a:rPr lang="ru-RU" sz="2000" dirty="0" smtClean="0"/>
              <a:t> </a:t>
            </a:r>
            <a:r>
              <a:rPr lang="ru-RU" sz="2000" dirty="0" err="1" smtClean="0"/>
              <a:t>відео</a:t>
            </a:r>
            <a:r>
              <a:rPr lang="ru-RU" sz="2000" dirty="0" smtClean="0"/>
              <a:t> </a:t>
            </a:r>
            <a:r>
              <a:rPr lang="ru-RU" sz="2000" dirty="0" err="1"/>
              <a:t>завантаживши</a:t>
            </a:r>
            <a:r>
              <a:rPr lang="ru-RU" sz="2000" dirty="0"/>
              <a:t> </a:t>
            </a:r>
            <a:r>
              <a:rPr lang="ru-RU" sz="2000" dirty="0" err="1"/>
              <a:t>відео</a:t>
            </a:r>
            <a:r>
              <a:rPr lang="ru-RU" sz="2000" dirty="0"/>
              <a:t> </a:t>
            </a:r>
            <a:r>
              <a:rPr lang="ru-RU" sz="2000" dirty="0" err="1"/>
              <a:t>або</a:t>
            </a:r>
            <a:r>
              <a:rPr lang="ru-RU" sz="2000" dirty="0"/>
              <a:t> </a:t>
            </a:r>
            <a:r>
              <a:rPr lang="ru-RU" sz="2000" dirty="0" err="1"/>
              <a:t>посилання</a:t>
            </a:r>
            <a:r>
              <a:rPr lang="ru-RU" sz="2000" dirty="0"/>
              <a:t> на </a:t>
            </a:r>
            <a:r>
              <a:rPr lang="ru-RU" sz="2000" dirty="0" err="1" smtClean="0"/>
              <a:t>нього</a:t>
            </a:r>
            <a:endParaRPr lang="en-US" sz="2000" dirty="0">
              <a:solidFill>
                <a:schemeClr val="bg1"/>
              </a:solidFill>
              <a:latin typeface="Raleway" panose="020B0503030101060003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392393" y="47477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err="1"/>
              <a:t>Оригінальним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інтерактивне</a:t>
            </a:r>
            <a:r>
              <a:rPr lang="ru-RU" dirty="0"/>
              <a:t> </a:t>
            </a:r>
            <a:r>
              <a:rPr lang="ru-RU" dirty="0" err="1"/>
              <a:t>відео</a:t>
            </a:r>
            <a:r>
              <a:rPr lang="ru-RU" dirty="0"/>
              <a:t>, до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додані</a:t>
            </a:r>
            <a:r>
              <a:rPr lang="ru-RU" dirty="0"/>
              <a:t> </a:t>
            </a:r>
            <a:r>
              <a:rPr lang="ru-RU" dirty="0" err="1"/>
              <a:t>елементи</a:t>
            </a:r>
            <a:r>
              <a:rPr lang="ru-RU" dirty="0"/>
              <a:t> </a:t>
            </a:r>
            <a:r>
              <a:rPr lang="ru-RU" dirty="0" err="1"/>
              <a:t>взаємодії</a:t>
            </a:r>
            <a:r>
              <a:rPr lang="ru-RU" dirty="0"/>
              <a:t> з </a:t>
            </a:r>
            <a:r>
              <a:rPr lang="ru-RU" dirty="0" err="1"/>
              <a:t>користувачем</a:t>
            </a:r>
            <a:r>
              <a:rPr lang="ru-RU" dirty="0"/>
              <a:t>: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57" y="1884252"/>
            <a:ext cx="4550540" cy="2876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0639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36070" y="86066"/>
            <a:ext cx="1105788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Для роботи з сервісом </a:t>
            </a:r>
            <a:r>
              <a:rPr lang="en-US" dirty="0" smtClean="0"/>
              <a:t>h5p</a:t>
            </a:r>
            <a:r>
              <a:rPr lang="uk-UA" dirty="0" smtClean="0"/>
              <a:t> спочатку потрібно </a:t>
            </a:r>
            <a:r>
              <a:rPr lang="uk-UA" dirty="0" err="1" smtClean="0"/>
              <a:t>зарєструватись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15" y="2169792"/>
            <a:ext cx="5484610" cy="4688208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3004820" y="1287917"/>
            <a:ext cx="5104079" cy="772583"/>
            <a:chOff x="816316" y="3780006"/>
            <a:chExt cx="5104079" cy="772583"/>
          </a:xfrm>
        </p:grpSpPr>
        <p:sp>
          <p:nvSpPr>
            <p:cNvPr id="13" name="Oval 12"/>
            <p:cNvSpPr/>
            <p:nvPr/>
          </p:nvSpPr>
          <p:spPr>
            <a:xfrm>
              <a:off x="816316" y="3780006"/>
              <a:ext cx="731520" cy="7315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7"/>
            <p:cNvSpPr>
              <a:spLocks noChangeArrowheads="1"/>
            </p:cNvSpPr>
            <p:nvPr/>
          </p:nvSpPr>
          <p:spPr bwMode="auto">
            <a:xfrm>
              <a:off x="1615342" y="3906258"/>
              <a:ext cx="430505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uk-UA" sz="1200" dirty="0" smtClean="0">
                  <a:latin typeface="Raleway" panose="020B0503030101060003" pitchFamily="34" charset="0"/>
                </a:rPr>
                <a:t>Для зручності пропоную працювати в </a:t>
              </a:r>
              <a:r>
                <a:rPr lang="en-US" sz="1200" dirty="0" smtClean="0">
                  <a:latin typeface="Raleway" panose="020B0503030101060003" pitchFamily="34" charset="0"/>
                </a:rPr>
                <a:t>Google </a:t>
              </a:r>
              <a:r>
                <a:rPr lang="en-US" sz="1200" dirty="0" err="1" smtClean="0">
                  <a:latin typeface="Raleway" panose="020B0503030101060003" pitchFamily="34" charset="0"/>
                </a:rPr>
                <a:t>Chrom</a:t>
              </a:r>
              <a:r>
                <a:rPr lang="en-US" sz="1200" dirty="0">
                  <a:latin typeface="Raleway" panose="020B0503030101060003" pitchFamily="34" charset="0"/>
                </a:rPr>
                <a:t> </a:t>
              </a:r>
              <a:r>
                <a:rPr lang="uk-UA" sz="1200" dirty="0" smtClean="0">
                  <a:latin typeface="Raleway" panose="020B0503030101060003" pitchFamily="34" charset="0"/>
                </a:rPr>
                <a:t>, щоб мати можливість перекласти вміст онлайн-</a:t>
              </a:r>
              <a:r>
                <a:rPr lang="uk-UA" sz="1200" dirty="0" err="1" smtClean="0">
                  <a:latin typeface="Raleway" panose="020B0503030101060003" pitchFamily="34" charset="0"/>
                </a:rPr>
                <a:t>сервіса</a:t>
              </a:r>
              <a:r>
                <a:rPr lang="uk-UA" sz="1200" dirty="0" smtClean="0">
                  <a:latin typeface="Raleway" panose="020B0503030101060003" pitchFamily="34" charset="0"/>
                </a:rPr>
                <a:t> </a:t>
              </a:r>
              <a:endParaRPr lang="en-US" sz="1200" dirty="0">
                <a:latin typeface="Raleway" panose="020B0503030101060003" pitchFamily="34" charset="0"/>
              </a:endParaRP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180" y="1501277"/>
            <a:ext cx="304800" cy="304800"/>
          </a:xfrm>
          <a:prstGeom prst="rect">
            <a:avLst/>
          </a:prstGeom>
        </p:spPr>
      </p:pic>
      <p:pic>
        <p:nvPicPr>
          <p:cNvPr id="2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682" y="2134475"/>
            <a:ext cx="5759386" cy="475884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87" y="2812211"/>
            <a:ext cx="4891865" cy="1834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837" y="2789764"/>
            <a:ext cx="5157075" cy="185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0169402" y="2898476"/>
            <a:ext cx="1373510" cy="3536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4619741" y="2904227"/>
            <a:ext cx="831011" cy="3536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9932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66" y="385802"/>
            <a:ext cx="6459985" cy="5730325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795357" y="1890260"/>
            <a:ext cx="731520" cy="7315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8412" y="2101160"/>
            <a:ext cx="304800" cy="304800"/>
          </a:xfrm>
          <a:prstGeom prst="rect">
            <a:avLst/>
          </a:prstGeom>
        </p:spPr>
      </p:pic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7621158" y="2011595"/>
            <a:ext cx="4305053" cy="50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Зайти у власний </a:t>
            </a:r>
            <a:r>
              <a:rPr lang="uk-UA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акаунт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6795357" y="2912120"/>
            <a:ext cx="731520" cy="73152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7526877" y="3025182"/>
            <a:ext cx="4305053" cy="50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Перейти до </a:t>
            </a:r>
            <a:r>
              <a:rPr lang="uk-UA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вкладинки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ЗМІСТ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795357" y="4018708"/>
            <a:ext cx="731520" cy="73152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7526877" y="4131770"/>
            <a:ext cx="4305053" cy="50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Натиснути 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169" y="3107843"/>
            <a:ext cx="304800" cy="3048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2832" y="4232068"/>
            <a:ext cx="304800" cy="3048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02" y="671442"/>
            <a:ext cx="5920556" cy="3691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801" y="4220578"/>
            <a:ext cx="200025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7653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74403" y="1000664"/>
            <a:ext cx="6333432" cy="5654617"/>
            <a:chOff x="359620" y="1508383"/>
            <a:chExt cx="5840903" cy="474443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620" y="1508383"/>
              <a:ext cx="5840903" cy="474443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75734" y="1682751"/>
              <a:ext cx="5588000" cy="3143386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119505" y="162289"/>
            <a:ext cx="8600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600" dirty="0" err="1"/>
              <a:t>Створюйте</a:t>
            </a:r>
            <a:r>
              <a:rPr lang="ru-RU" sz="3600" dirty="0"/>
              <a:t> </a:t>
            </a:r>
            <a:r>
              <a:rPr lang="ru-RU" sz="3600" dirty="0" err="1"/>
              <a:t>інтерактивний</a:t>
            </a:r>
            <a:r>
              <a:rPr lang="ru-RU" sz="3600" dirty="0"/>
              <a:t> контент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17" y="1208483"/>
            <a:ext cx="6059203" cy="386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Oval 12"/>
          <p:cNvSpPr/>
          <p:nvPr/>
        </p:nvSpPr>
        <p:spPr>
          <a:xfrm>
            <a:off x="6633208" y="1820058"/>
            <a:ext cx="731520" cy="7315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568" y="2033418"/>
            <a:ext cx="304800" cy="304800"/>
          </a:xfrm>
          <a:prstGeom prst="rect">
            <a:avLst/>
          </a:prstGeom>
        </p:spPr>
      </p:pic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7364118" y="1820058"/>
            <a:ext cx="4305053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Знову пройдіть реєстрацію, якщо серед запропонованих типів вмісту не </a:t>
            </a:r>
            <a:r>
              <a:rPr lang="uk-UA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знайдетет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«інтерактивне відео». </a:t>
            </a:r>
            <a:r>
              <a:rPr lang="uk-UA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Не </a:t>
            </a:r>
            <a:r>
              <a:rPr lang="uk-UA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забудьте</a:t>
            </a:r>
            <a:r>
              <a:rPr lang="uk-UA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зберегти паролі!</a:t>
            </a:r>
            <a:br>
              <a:rPr lang="uk-UA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</a:b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Та активуйте свій </a:t>
            </a:r>
            <a:r>
              <a:rPr lang="uk-UA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акаунт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через електронну скриньку.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flipH="1" flipV="1">
            <a:off x="5891842" y="1932317"/>
            <a:ext cx="1578633" cy="3450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5419773" y="1716657"/>
            <a:ext cx="696356" cy="29088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650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6"/>
          <p:cNvGrpSpPr/>
          <p:nvPr/>
        </p:nvGrpSpPr>
        <p:grpSpPr>
          <a:xfrm>
            <a:off x="5857336" y="931654"/>
            <a:ext cx="5821077" cy="5683460"/>
            <a:chOff x="359620" y="1508383"/>
            <a:chExt cx="5840903" cy="4744434"/>
          </a:xfrm>
        </p:grpSpPr>
        <p:pic>
          <p:nvPicPr>
            <p:cNvPr id="25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620" y="1508383"/>
              <a:ext cx="5840903" cy="4744434"/>
            </a:xfrm>
            <a:prstGeom prst="rect">
              <a:avLst/>
            </a:prstGeom>
          </p:spPr>
        </p:pic>
        <p:sp>
          <p:nvSpPr>
            <p:cNvPr id="26" name="Rectangle 8"/>
            <p:cNvSpPr/>
            <p:nvPr/>
          </p:nvSpPr>
          <p:spPr>
            <a:xfrm>
              <a:off x="475734" y="1682751"/>
              <a:ext cx="5588000" cy="3143386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282387" y="32898"/>
            <a:ext cx="50949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Тепер серед запропонованих типів вмісту оберіть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00555" y="1003545"/>
            <a:ext cx="5393551" cy="5621541"/>
            <a:chOff x="359620" y="1508383"/>
            <a:chExt cx="5840903" cy="474443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620" y="1508383"/>
              <a:ext cx="5840903" cy="474443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75734" y="1682751"/>
              <a:ext cx="5588000" cy="3143386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5494106" y="49020"/>
            <a:ext cx="654836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uk-UA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Як створити інтерактивні елементи у відео можна дізнатись опрацювавши відео за посиланням </a:t>
            </a:r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  <a:hlinkClick r:id="rId4"/>
              </a:rPr>
              <a:t>https://www.youtube.com/watch?v=xAK_hmmlI_k</a:t>
            </a:r>
            <a:endParaRPr lang="en-US" sz="18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84" y="1208006"/>
            <a:ext cx="5227292" cy="379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Прямая со стрелкой 2"/>
          <p:cNvCxnSpPr/>
          <p:nvPr/>
        </p:nvCxnSpPr>
        <p:spPr>
          <a:xfrm flipH="1">
            <a:off x="707366" y="863895"/>
            <a:ext cx="2553419" cy="262980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056" y="1140533"/>
            <a:ext cx="5606899" cy="3862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04477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67058" y="436599"/>
            <a:ext cx="11057885" cy="923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Домашнє завдання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4164013" y="1719263"/>
            <a:ext cx="2609850" cy="1939925"/>
          </a:xfrm>
          <a:custGeom>
            <a:avLst/>
            <a:gdLst>
              <a:gd name="T0" fmla="*/ 820 w 886"/>
              <a:gd name="T1" fmla="*/ 261 h 659"/>
              <a:gd name="T2" fmla="*/ 750 w 886"/>
              <a:gd name="T3" fmla="*/ 290 h 659"/>
              <a:gd name="T4" fmla="*/ 724 w 886"/>
              <a:gd name="T5" fmla="*/ 251 h 659"/>
              <a:gd name="T6" fmla="*/ 723 w 886"/>
              <a:gd name="T7" fmla="*/ 251 h 659"/>
              <a:gd name="T8" fmla="*/ 723 w 886"/>
              <a:gd name="T9" fmla="*/ 5 h 659"/>
              <a:gd name="T10" fmla="*/ 644 w 886"/>
              <a:gd name="T11" fmla="*/ 0 h 659"/>
              <a:gd name="T12" fmla="*/ 148 w 886"/>
              <a:gd name="T13" fmla="*/ 189 h 659"/>
              <a:gd name="T14" fmla="*/ 7 w 886"/>
              <a:gd name="T15" fmla="*/ 573 h 659"/>
              <a:gd name="T16" fmla="*/ 6 w 886"/>
              <a:gd name="T17" fmla="*/ 586 h 659"/>
              <a:gd name="T18" fmla="*/ 0 w 886"/>
              <a:gd name="T19" fmla="*/ 659 h 659"/>
              <a:gd name="T20" fmla="*/ 175 w 886"/>
              <a:gd name="T21" fmla="*/ 659 h 659"/>
              <a:gd name="T22" fmla="*/ 175 w 886"/>
              <a:gd name="T23" fmla="*/ 659 h 659"/>
              <a:gd name="T24" fmla="*/ 214 w 886"/>
              <a:gd name="T25" fmla="*/ 632 h 659"/>
              <a:gd name="T26" fmla="*/ 185 w 886"/>
              <a:gd name="T27" fmla="*/ 563 h 659"/>
              <a:gd name="T28" fmla="*/ 311 w 886"/>
              <a:gd name="T29" fmla="*/ 563 h 659"/>
              <a:gd name="T30" fmla="*/ 282 w 886"/>
              <a:gd name="T31" fmla="*/ 632 h 659"/>
              <a:gd name="T32" fmla="*/ 336 w 886"/>
              <a:gd name="T33" fmla="*/ 659 h 659"/>
              <a:gd name="T34" fmla="*/ 723 w 886"/>
              <a:gd name="T35" fmla="*/ 659 h 659"/>
              <a:gd name="T36" fmla="*/ 723 w 886"/>
              <a:gd name="T37" fmla="*/ 412 h 659"/>
              <a:gd name="T38" fmla="*/ 750 w 886"/>
              <a:gd name="T39" fmla="*/ 358 h 659"/>
              <a:gd name="T40" fmla="*/ 820 w 886"/>
              <a:gd name="T41" fmla="*/ 387 h 659"/>
              <a:gd name="T42" fmla="*/ 820 w 886"/>
              <a:gd name="T43" fmla="*/ 261 h 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6" h="659">
                <a:moveTo>
                  <a:pt x="820" y="261"/>
                </a:moveTo>
                <a:cubicBezTo>
                  <a:pt x="781" y="255"/>
                  <a:pt x="777" y="277"/>
                  <a:pt x="750" y="290"/>
                </a:cubicBezTo>
                <a:cubicBezTo>
                  <a:pt x="737" y="296"/>
                  <a:pt x="726" y="287"/>
                  <a:pt x="724" y="251"/>
                </a:cubicBezTo>
                <a:cubicBezTo>
                  <a:pt x="723" y="251"/>
                  <a:pt x="723" y="251"/>
                  <a:pt x="723" y="251"/>
                </a:cubicBezTo>
                <a:cubicBezTo>
                  <a:pt x="723" y="5"/>
                  <a:pt x="723" y="5"/>
                  <a:pt x="723" y="5"/>
                </a:cubicBezTo>
                <a:cubicBezTo>
                  <a:pt x="697" y="1"/>
                  <a:pt x="671" y="0"/>
                  <a:pt x="644" y="0"/>
                </a:cubicBezTo>
                <a:cubicBezTo>
                  <a:pt x="416" y="0"/>
                  <a:pt x="259" y="60"/>
                  <a:pt x="148" y="189"/>
                </a:cubicBezTo>
                <a:cubicBezTo>
                  <a:pt x="36" y="319"/>
                  <a:pt x="16" y="497"/>
                  <a:pt x="7" y="573"/>
                </a:cubicBezTo>
                <a:cubicBezTo>
                  <a:pt x="7" y="578"/>
                  <a:pt x="6" y="583"/>
                  <a:pt x="6" y="586"/>
                </a:cubicBezTo>
                <a:cubicBezTo>
                  <a:pt x="2" y="616"/>
                  <a:pt x="0" y="640"/>
                  <a:pt x="0" y="659"/>
                </a:cubicBezTo>
                <a:cubicBezTo>
                  <a:pt x="175" y="659"/>
                  <a:pt x="175" y="659"/>
                  <a:pt x="175" y="659"/>
                </a:cubicBezTo>
                <a:cubicBezTo>
                  <a:pt x="175" y="659"/>
                  <a:pt x="175" y="659"/>
                  <a:pt x="175" y="659"/>
                </a:cubicBezTo>
                <a:cubicBezTo>
                  <a:pt x="211" y="656"/>
                  <a:pt x="220" y="645"/>
                  <a:pt x="214" y="632"/>
                </a:cubicBezTo>
                <a:cubicBezTo>
                  <a:pt x="202" y="605"/>
                  <a:pt x="179" y="601"/>
                  <a:pt x="185" y="563"/>
                </a:cubicBezTo>
                <a:cubicBezTo>
                  <a:pt x="195" y="496"/>
                  <a:pt x="301" y="496"/>
                  <a:pt x="311" y="563"/>
                </a:cubicBezTo>
                <a:cubicBezTo>
                  <a:pt x="317" y="601"/>
                  <a:pt x="295" y="605"/>
                  <a:pt x="282" y="632"/>
                </a:cubicBezTo>
                <a:cubicBezTo>
                  <a:pt x="276" y="647"/>
                  <a:pt x="287" y="659"/>
                  <a:pt x="336" y="659"/>
                </a:cubicBezTo>
                <a:cubicBezTo>
                  <a:pt x="723" y="659"/>
                  <a:pt x="723" y="659"/>
                  <a:pt x="723" y="659"/>
                </a:cubicBezTo>
                <a:cubicBezTo>
                  <a:pt x="723" y="412"/>
                  <a:pt x="723" y="412"/>
                  <a:pt x="723" y="412"/>
                </a:cubicBezTo>
                <a:cubicBezTo>
                  <a:pt x="723" y="363"/>
                  <a:pt x="735" y="352"/>
                  <a:pt x="750" y="358"/>
                </a:cubicBezTo>
                <a:cubicBezTo>
                  <a:pt x="777" y="370"/>
                  <a:pt x="781" y="393"/>
                  <a:pt x="820" y="387"/>
                </a:cubicBezTo>
                <a:cubicBezTo>
                  <a:pt x="886" y="377"/>
                  <a:pt x="886" y="271"/>
                  <a:pt x="820" y="2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205288" y="4852988"/>
            <a:ext cx="3819525" cy="2008187"/>
          </a:xfrm>
          <a:custGeom>
            <a:avLst/>
            <a:gdLst>
              <a:gd name="T0" fmla="*/ 424 w 1297"/>
              <a:gd name="T1" fmla="*/ 682 h 682"/>
              <a:gd name="T2" fmla="*/ 1297 w 1297"/>
              <a:gd name="T3" fmla="*/ 682 h 682"/>
              <a:gd name="T4" fmla="*/ 1128 w 1297"/>
              <a:gd name="T5" fmla="*/ 516 h 682"/>
              <a:gd name="T6" fmla="*/ 1040 w 1297"/>
              <a:gd name="T7" fmla="*/ 198 h 682"/>
              <a:gd name="T8" fmla="*/ 1048 w 1297"/>
              <a:gd name="T9" fmla="*/ 162 h 682"/>
              <a:gd name="T10" fmla="*/ 782 w 1297"/>
              <a:gd name="T11" fmla="*/ 162 h 682"/>
              <a:gd name="T12" fmla="*/ 728 w 1297"/>
              <a:gd name="T13" fmla="*/ 136 h 682"/>
              <a:gd name="T14" fmla="*/ 757 w 1297"/>
              <a:gd name="T15" fmla="*/ 66 h 682"/>
              <a:gd name="T16" fmla="*/ 631 w 1297"/>
              <a:gd name="T17" fmla="*/ 66 h 682"/>
              <a:gd name="T18" fmla="*/ 660 w 1297"/>
              <a:gd name="T19" fmla="*/ 136 h 682"/>
              <a:gd name="T20" fmla="*/ 621 w 1297"/>
              <a:gd name="T21" fmla="*/ 162 h 682"/>
              <a:gd name="T22" fmla="*/ 621 w 1297"/>
              <a:gd name="T23" fmla="*/ 162 h 682"/>
              <a:gd name="T24" fmla="*/ 539 w 1297"/>
              <a:gd name="T25" fmla="*/ 162 h 682"/>
              <a:gd name="T26" fmla="*/ 308 w 1297"/>
              <a:gd name="T27" fmla="*/ 162 h 682"/>
              <a:gd name="T28" fmla="*/ 308 w 1297"/>
              <a:gd name="T29" fmla="*/ 163 h 682"/>
              <a:gd name="T30" fmla="*/ 270 w 1297"/>
              <a:gd name="T31" fmla="*/ 189 h 682"/>
              <a:gd name="T32" fmla="*/ 299 w 1297"/>
              <a:gd name="T33" fmla="*/ 259 h 682"/>
              <a:gd name="T34" fmla="*/ 173 w 1297"/>
              <a:gd name="T35" fmla="*/ 259 h 682"/>
              <a:gd name="T36" fmla="*/ 202 w 1297"/>
              <a:gd name="T37" fmla="*/ 189 h 682"/>
              <a:gd name="T38" fmla="*/ 147 w 1297"/>
              <a:gd name="T39" fmla="*/ 162 h 682"/>
              <a:gd name="T40" fmla="*/ 0 w 1297"/>
              <a:gd name="T41" fmla="*/ 162 h 682"/>
              <a:gd name="T42" fmla="*/ 8 w 1297"/>
              <a:gd name="T43" fmla="*/ 173 h 682"/>
              <a:gd name="T44" fmla="*/ 28 w 1297"/>
              <a:gd name="T45" fmla="*/ 249 h 682"/>
              <a:gd name="T46" fmla="*/ 35 w 1297"/>
              <a:gd name="T47" fmla="*/ 256 h 682"/>
              <a:gd name="T48" fmla="*/ 45 w 1297"/>
              <a:gd name="T49" fmla="*/ 288 h 682"/>
              <a:gd name="T50" fmla="*/ 103 w 1297"/>
              <a:gd name="T51" fmla="*/ 473 h 682"/>
              <a:gd name="T52" fmla="*/ 202 w 1297"/>
              <a:gd name="T53" fmla="*/ 491 h 682"/>
              <a:gd name="T54" fmla="*/ 323 w 1297"/>
              <a:gd name="T55" fmla="*/ 478 h 682"/>
              <a:gd name="T56" fmla="*/ 358 w 1297"/>
              <a:gd name="T57" fmla="*/ 473 h 682"/>
              <a:gd name="T58" fmla="*/ 392 w 1297"/>
              <a:gd name="T59" fmla="*/ 468 h 682"/>
              <a:gd name="T60" fmla="*/ 396 w 1297"/>
              <a:gd name="T61" fmla="*/ 467 h 682"/>
              <a:gd name="T62" fmla="*/ 431 w 1297"/>
              <a:gd name="T63" fmla="*/ 571 h 682"/>
              <a:gd name="T64" fmla="*/ 441 w 1297"/>
              <a:gd name="T65" fmla="*/ 633 h 682"/>
              <a:gd name="T66" fmla="*/ 424 w 1297"/>
              <a:gd name="T67" fmla="*/ 682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97" h="682">
                <a:moveTo>
                  <a:pt x="424" y="682"/>
                </a:moveTo>
                <a:cubicBezTo>
                  <a:pt x="1297" y="682"/>
                  <a:pt x="1297" y="682"/>
                  <a:pt x="1297" y="682"/>
                </a:cubicBezTo>
                <a:cubicBezTo>
                  <a:pt x="1254" y="649"/>
                  <a:pt x="1161" y="573"/>
                  <a:pt x="1128" y="516"/>
                </a:cubicBezTo>
                <a:cubicBezTo>
                  <a:pt x="1102" y="473"/>
                  <a:pt x="1020" y="321"/>
                  <a:pt x="1040" y="198"/>
                </a:cubicBezTo>
                <a:cubicBezTo>
                  <a:pt x="1042" y="185"/>
                  <a:pt x="1045" y="173"/>
                  <a:pt x="1048" y="162"/>
                </a:cubicBezTo>
                <a:cubicBezTo>
                  <a:pt x="782" y="162"/>
                  <a:pt x="782" y="162"/>
                  <a:pt x="782" y="162"/>
                </a:cubicBezTo>
                <a:cubicBezTo>
                  <a:pt x="733" y="162"/>
                  <a:pt x="722" y="150"/>
                  <a:pt x="728" y="136"/>
                </a:cubicBezTo>
                <a:cubicBezTo>
                  <a:pt x="741" y="108"/>
                  <a:pt x="763" y="105"/>
                  <a:pt x="757" y="66"/>
                </a:cubicBezTo>
                <a:cubicBezTo>
                  <a:pt x="747" y="0"/>
                  <a:pt x="641" y="0"/>
                  <a:pt x="631" y="66"/>
                </a:cubicBezTo>
                <a:cubicBezTo>
                  <a:pt x="625" y="105"/>
                  <a:pt x="648" y="108"/>
                  <a:pt x="660" y="136"/>
                </a:cubicBezTo>
                <a:cubicBezTo>
                  <a:pt x="666" y="149"/>
                  <a:pt x="657" y="159"/>
                  <a:pt x="621" y="162"/>
                </a:cubicBezTo>
                <a:cubicBezTo>
                  <a:pt x="621" y="162"/>
                  <a:pt x="621" y="162"/>
                  <a:pt x="621" y="162"/>
                </a:cubicBezTo>
                <a:cubicBezTo>
                  <a:pt x="539" y="162"/>
                  <a:pt x="539" y="162"/>
                  <a:pt x="53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3"/>
                  <a:pt x="308" y="163"/>
                  <a:pt x="308" y="163"/>
                </a:cubicBezTo>
                <a:cubicBezTo>
                  <a:pt x="273" y="165"/>
                  <a:pt x="264" y="176"/>
                  <a:pt x="270" y="189"/>
                </a:cubicBezTo>
                <a:cubicBezTo>
                  <a:pt x="282" y="216"/>
                  <a:pt x="305" y="220"/>
                  <a:pt x="299" y="259"/>
                </a:cubicBezTo>
                <a:cubicBezTo>
                  <a:pt x="288" y="325"/>
                  <a:pt x="183" y="325"/>
                  <a:pt x="173" y="259"/>
                </a:cubicBezTo>
                <a:cubicBezTo>
                  <a:pt x="167" y="220"/>
                  <a:pt x="189" y="216"/>
                  <a:pt x="202" y="189"/>
                </a:cubicBezTo>
                <a:cubicBezTo>
                  <a:pt x="208" y="174"/>
                  <a:pt x="197" y="162"/>
                  <a:pt x="147" y="162"/>
                </a:cubicBezTo>
                <a:cubicBezTo>
                  <a:pt x="0" y="162"/>
                  <a:pt x="0" y="162"/>
                  <a:pt x="0" y="162"/>
                </a:cubicBezTo>
                <a:cubicBezTo>
                  <a:pt x="8" y="173"/>
                  <a:pt x="8" y="173"/>
                  <a:pt x="8" y="173"/>
                </a:cubicBezTo>
                <a:cubicBezTo>
                  <a:pt x="6" y="193"/>
                  <a:pt x="5" y="227"/>
                  <a:pt x="28" y="249"/>
                </a:cubicBezTo>
                <a:cubicBezTo>
                  <a:pt x="30" y="252"/>
                  <a:pt x="33" y="254"/>
                  <a:pt x="35" y="256"/>
                </a:cubicBezTo>
                <a:cubicBezTo>
                  <a:pt x="50" y="271"/>
                  <a:pt x="50" y="271"/>
                  <a:pt x="45" y="288"/>
                </a:cubicBezTo>
                <a:cubicBezTo>
                  <a:pt x="7" y="403"/>
                  <a:pt x="55" y="452"/>
                  <a:pt x="103" y="473"/>
                </a:cubicBezTo>
                <a:cubicBezTo>
                  <a:pt x="130" y="485"/>
                  <a:pt x="163" y="491"/>
                  <a:pt x="202" y="491"/>
                </a:cubicBezTo>
                <a:cubicBezTo>
                  <a:pt x="246" y="491"/>
                  <a:pt x="289" y="484"/>
                  <a:pt x="323" y="478"/>
                </a:cubicBezTo>
                <a:cubicBezTo>
                  <a:pt x="337" y="476"/>
                  <a:pt x="349" y="474"/>
                  <a:pt x="358" y="473"/>
                </a:cubicBezTo>
                <a:cubicBezTo>
                  <a:pt x="372" y="471"/>
                  <a:pt x="383" y="469"/>
                  <a:pt x="392" y="468"/>
                </a:cubicBezTo>
                <a:cubicBezTo>
                  <a:pt x="394" y="467"/>
                  <a:pt x="395" y="467"/>
                  <a:pt x="396" y="467"/>
                </a:cubicBezTo>
                <a:cubicBezTo>
                  <a:pt x="402" y="498"/>
                  <a:pt x="417" y="548"/>
                  <a:pt x="431" y="571"/>
                </a:cubicBezTo>
                <a:cubicBezTo>
                  <a:pt x="442" y="589"/>
                  <a:pt x="446" y="613"/>
                  <a:pt x="441" y="633"/>
                </a:cubicBezTo>
                <a:cubicBezTo>
                  <a:pt x="437" y="647"/>
                  <a:pt x="430" y="666"/>
                  <a:pt x="424" y="6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292850" y="1733550"/>
            <a:ext cx="1770063" cy="2405062"/>
          </a:xfrm>
          <a:custGeom>
            <a:avLst/>
            <a:gdLst>
              <a:gd name="T0" fmla="*/ 533 w 601"/>
              <a:gd name="T1" fmla="*/ 343 h 817"/>
              <a:gd name="T2" fmla="*/ 400 w 601"/>
              <a:gd name="T3" fmla="*/ 173 h 817"/>
              <a:gd name="T4" fmla="*/ 0 w 601"/>
              <a:gd name="T5" fmla="*/ 0 h 817"/>
              <a:gd name="T6" fmla="*/ 0 w 601"/>
              <a:gd name="T7" fmla="*/ 246 h 817"/>
              <a:gd name="T8" fmla="*/ 1 w 601"/>
              <a:gd name="T9" fmla="*/ 246 h 817"/>
              <a:gd name="T10" fmla="*/ 27 w 601"/>
              <a:gd name="T11" fmla="*/ 285 h 817"/>
              <a:gd name="T12" fmla="*/ 97 w 601"/>
              <a:gd name="T13" fmla="*/ 256 h 817"/>
              <a:gd name="T14" fmla="*/ 97 w 601"/>
              <a:gd name="T15" fmla="*/ 382 h 817"/>
              <a:gd name="T16" fmla="*/ 27 w 601"/>
              <a:gd name="T17" fmla="*/ 353 h 817"/>
              <a:gd name="T18" fmla="*/ 0 w 601"/>
              <a:gd name="T19" fmla="*/ 407 h 817"/>
              <a:gd name="T20" fmla="*/ 0 w 601"/>
              <a:gd name="T21" fmla="*/ 654 h 817"/>
              <a:gd name="T22" fmla="*/ 327 w 601"/>
              <a:gd name="T23" fmla="*/ 654 h 817"/>
              <a:gd name="T24" fmla="*/ 381 w 601"/>
              <a:gd name="T25" fmla="*/ 681 h 817"/>
              <a:gd name="T26" fmla="*/ 352 w 601"/>
              <a:gd name="T27" fmla="*/ 750 h 817"/>
              <a:gd name="T28" fmla="*/ 478 w 601"/>
              <a:gd name="T29" fmla="*/ 750 h 817"/>
              <a:gd name="T30" fmla="*/ 449 w 601"/>
              <a:gd name="T31" fmla="*/ 681 h 817"/>
              <a:gd name="T32" fmla="*/ 488 w 601"/>
              <a:gd name="T33" fmla="*/ 654 h 817"/>
              <a:gd name="T34" fmla="*/ 488 w 601"/>
              <a:gd name="T35" fmla="*/ 654 h 817"/>
              <a:gd name="T36" fmla="*/ 591 w 601"/>
              <a:gd name="T37" fmla="*/ 654 h 817"/>
              <a:gd name="T38" fmla="*/ 594 w 601"/>
              <a:gd name="T39" fmla="*/ 616 h 817"/>
              <a:gd name="T40" fmla="*/ 533 w 601"/>
              <a:gd name="T41" fmla="*/ 343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01" h="817">
                <a:moveTo>
                  <a:pt x="533" y="343"/>
                </a:moveTo>
                <a:cubicBezTo>
                  <a:pt x="488" y="260"/>
                  <a:pt x="431" y="201"/>
                  <a:pt x="400" y="173"/>
                </a:cubicBezTo>
                <a:cubicBezTo>
                  <a:pt x="333" y="110"/>
                  <a:pt x="179" y="21"/>
                  <a:pt x="0" y="0"/>
                </a:cubicBezTo>
                <a:cubicBezTo>
                  <a:pt x="0" y="246"/>
                  <a:pt x="0" y="246"/>
                  <a:pt x="0" y="246"/>
                </a:cubicBezTo>
                <a:cubicBezTo>
                  <a:pt x="1" y="246"/>
                  <a:pt x="1" y="246"/>
                  <a:pt x="1" y="246"/>
                </a:cubicBezTo>
                <a:cubicBezTo>
                  <a:pt x="3" y="282"/>
                  <a:pt x="14" y="291"/>
                  <a:pt x="27" y="285"/>
                </a:cubicBezTo>
                <a:cubicBezTo>
                  <a:pt x="54" y="272"/>
                  <a:pt x="58" y="250"/>
                  <a:pt x="97" y="256"/>
                </a:cubicBezTo>
                <a:cubicBezTo>
                  <a:pt x="163" y="266"/>
                  <a:pt x="163" y="372"/>
                  <a:pt x="97" y="382"/>
                </a:cubicBezTo>
                <a:cubicBezTo>
                  <a:pt x="58" y="388"/>
                  <a:pt x="54" y="365"/>
                  <a:pt x="27" y="353"/>
                </a:cubicBezTo>
                <a:cubicBezTo>
                  <a:pt x="12" y="347"/>
                  <a:pt x="0" y="358"/>
                  <a:pt x="0" y="407"/>
                </a:cubicBezTo>
                <a:cubicBezTo>
                  <a:pt x="0" y="654"/>
                  <a:pt x="0" y="654"/>
                  <a:pt x="0" y="654"/>
                </a:cubicBezTo>
                <a:cubicBezTo>
                  <a:pt x="327" y="654"/>
                  <a:pt x="327" y="654"/>
                  <a:pt x="327" y="654"/>
                </a:cubicBezTo>
                <a:cubicBezTo>
                  <a:pt x="376" y="654"/>
                  <a:pt x="388" y="666"/>
                  <a:pt x="381" y="681"/>
                </a:cubicBezTo>
                <a:cubicBezTo>
                  <a:pt x="369" y="708"/>
                  <a:pt x="346" y="712"/>
                  <a:pt x="352" y="750"/>
                </a:cubicBezTo>
                <a:cubicBezTo>
                  <a:pt x="363" y="817"/>
                  <a:pt x="468" y="817"/>
                  <a:pt x="478" y="750"/>
                </a:cubicBezTo>
                <a:cubicBezTo>
                  <a:pt x="484" y="712"/>
                  <a:pt x="462" y="708"/>
                  <a:pt x="449" y="681"/>
                </a:cubicBezTo>
                <a:cubicBezTo>
                  <a:pt x="444" y="668"/>
                  <a:pt x="452" y="657"/>
                  <a:pt x="488" y="654"/>
                </a:cubicBezTo>
                <a:cubicBezTo>
                  <a:pt x="488" y="654"/>
                  <a:pt x="488" y="654"/>
                  <a:pt x="488" y="654"/>
                </a:cubicBezTo>
                <a:cubicBezTo>
                  <a:pt x="591" y="654"/>
                  <a:pt x="591" y="654"/>
                  <a:pt x="591" y="654"/>
                </a:cubicBezTo>
                <a:cubicBezTo>
                  <a:pt x="592" y="642"/>
                  <a:pt x="593" y="629"/>
                  <a:pt x="594" y="616"/>
                </a:cubicBezTo>
                <a:cubicBezTo>
                  <a:pt x="601" y="524"/>
                  <a:pt x="580" y="432"/>
                  <a:pt x="533" y="3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313363" y="3659188"/>
            <a:ext cx="2720975" cy="1671637"/>
          </a:xfrm>
          <a:custGeom>
            <a:avLst/>
            <a:gdLst>
              <a:gd name="T0" fmla="*/ 821 w 924"/>
              <a:gd name="T1" fmla="*/ 0 h 568"/>
              <a:gd name="T2" fmla="*/ 821 w 924"/>
              <a:gd name="T3" fmla="*/ 0 h 568"/>
              <a:gd name="T4" fmla="*/ 782 w 924"/>
              <a:gd name="T5" fmla="*/ 27 h 568"/>
              <a:gd name="T6" fmla="*/ 811 w 924"/>
              <a:gd name="T7" fmla="*/ 96 h 568"/>
              <a:gd name="T8" fmla="*/ 685 w 924"/>
              <a:gd name="T9" fmla="*/ 96 h 568"/>
              <a:gd name="T10" fmla="*/ 714 w 924"/>
              <a:gd name="T11" fmla="*/ 27 h 568"/>
              <a:gd name="T12" fmla="*/ 660 w 924"/>
              <a:gd name="T13" fmla="*/ 0 h 568"/>
              <a:gd name="T14" fmla="*/ 333 w 924"/>
              <a:gd name="T15" fmla="*/ 0 h 568"/>
              <a:gd name="T16" fmla="*/ 163 w 924"/>
              <a:gd name="T17" fmla="*/ 0 h 568"/>
              <a:gd name="T18" fmla="*/ 163 w 924"/>
              <a:gd name="T19" fmla="*/ 194 h 568"/>
              <a:gd name="T20" fmla="*/ 136 w 924"/>
              <a:gd name="T21" fmla="*/ 248 h 568"/>
              <a:gd name="T22" fmla="*/ 66 w 924"/>
              <a:gd name="T23" fmla="*/ 219 h 568"/>
              <a:gd name="T24" fmla="*/ 66 w 924"/>
              <a:gd name="T25" fmla="*/ 345 h 568"/>
              <a:gd name="T26" fmla="*/ 136 w 924"/>
              <a:gd name="T27" fmla="*/ 317 h 568"/>
              <a:gd name="T28" fmla="*/ 162 w 924"/>
              <a:gd name="T29" fmla="*/ 355 h 568"/>
              <a:gd name="T30" fmla="*/ 163 w 924"/>
              <a:gd name="T31" fmla="*/ 355 h 568"/>
              <a:gd name="T32" fmla="*/ 163 w 924"/>
              <a:gd name="T33" fmla="*/ 568 h 568"/>
              <a:gd name="T34" fmla="*/ 245 w 924"/>
              <a:gd name="T35" fmla="*/ 568 h 568"/>
              <a:gd name="T36" fmla="*/ 245 w 924"/>
              <a:gd name="T37" fmla="*/ 568 h 568"/>
              <a:gd name="T38" fmla="*/ 284 w 924"/>
              <a:gd name="T39" fmla="*/ 542 h 568"/>
              <a:gd name="T40" fmla="*/ 255 w 924"/>
              <a:gd name="T41" fmla="*/ 472 h 568"/>
              <a:gd name="T42" fmla="*/ 381 w 924"/>
              <a:gd name="T43" fmla="*/ 472 h 568"/>
              <a:gd name="T44" fmla="*/ 352 w 924"/>
              <a:gd name="T45" fmla="*/ 542 h 568"/>
              <a:gd name="T46" fmla="*/ 406 w 924"/>
              <a:gd name="T47" fmla="*/ 568 h 568"/>
              <a:gd name="T48" fmla="*/ 672 w 924"/>
              <a:gd name="T49" fmla="*/ 568 h 568"/>
              <a:gd name="T50" fmla="*/ 730 w 924"/>
              <a:gd name="T51" fmla="*/ 477 h 568"/>
              <a:gd name="T52" fmla="*/ 797 w 924"/>
              <a:gd name="T53" fmla="*/ 385 h 568"/>
              <a:gd name="T54" fmla="*/ 924 w 924"/>
              <a:gd name="T55" fmla="*/ 0 h 568"/>
              <a:gd name="T56" fmla="*/ 821 w 924"/>
              <a:gd name="T57" fmla="*/ 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24" h="568">
                <a:moveTo>
                  <a:pt x="821" y="0"/>
                </a:moveTo>
                <a:cubicBezTo>
                  <a:pt x="821" y="0"/>
                  <a:pt x="821" y="0"/>
                  <a:pt x="821" y="0"/>
                </a:cubicBezTo>
                <a:cubicBezTo>
                  <a:pt x="785" y="3"/>
                  <a:pt x="777" y="14"/>
                  <a:pt x="782" y="27"/>
                </a:cubicBezTo>
                <a:cubicBezTo>
                  <a:pt x="795" y="54"/>
                  <a:pt x="817" y="58"/>
                  <a:pt x="811" y="96"/>
                </a:cubicBezTo>
                <a:cubicBezTo>
                  <a:pt x="801" y="163"/>
                  <a:pt x="696" y="163"/>
                  <a:pt x="685" y="96"/>
                </a:cubicBezTo>
                <a:cubicBezTo>
                  <a:pt x="679" y="58"/>
                  <a:pt x="702" y="54"/>
                  <a:pt x="714" y="27"/>
                </a:cubicBezTo>
                <a:cubicBezTo>
                  <a:pt x="721" y="12"/>
                  <a:pt x="709" y="0"/>
                  <a:pt x="660" y="0"/>
                </a:cubicBezTo>
                <a:cubicBezTo>
                  <a:pt x="333" y="0"/>
                  <a:pt x="333" y="0"/>
                  <a:pt x="333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3" y="194"/>
                  <a:pt x="163" y="194"/>
                  <a:pt x="163" y="194"/>
                </a:cubicBezTo>
                <a:cubicBezTo>
                  <a:pt x="163" y="243"/>
                  <a:pt x="151" y="255"/>
                  <a:pt x="136" y="248"/>
                </a:cubicBezTo>
                <a:cubicBezTo>
                  <a:pt x="109" y="236"/>
                  <a:pt x="105" y="213"/>
                  <a:pt x="66" y="219"/>
                </a:cubicBezTo>
                <a:cubicBezTo>
                  <a:pt x="0" y="230"/>
                  <a:pt x="0" y="335"/>
                  <a:pt x="66" y="345"/>
                </a:cubicBezTo>
                <a:cubicBezTo>
                  <a:pt x="105" y="351"/>
                  <a:pt x="109" y="329"/>
                  <a:pt x="136" y="317"/>
                </a:cubicBezTo>
                <a:cubicBezTo>
                  <a:pt x="149" y="311"/>
                  <a:pt x="160" y="319"/>
                  <a:pt x="162" y="355"/>
                </a:cubicBezTo>
                <a:cubicBezTo>
                  <a:pt x="163" y="355"/>
                  <a:pt x="163" y="355"/>
                  <a:pt x="163" y="355"/>
                </a:cubicBezTo>
                <a:cubicBezTo>
                  <a:pt x="163" y="568"/>
                  <a:pt x="163" y="568"/>
                  <a:pt x="163" y="568"/>
                </a:cubicBezTo>
                <a:cubicBezTo>
                  <a:pt x="245" y="568"/>
                  <a:pt x="245" y="568"/>
                  <a:pt x="245" y="568"/>
                </a:cubicBezTo>
                <a:cubicBezTo>
                  <a:pt x="245" y="568"/>
                  <a:pt x="245" y="568"/>
                  <a:pt x="245" y="568"/>
                </a:cubicBezTo>
                <a:cubicBezTo>
                  <a:pt x="281" y="565"/>
                  <a:pt x="290" y="555"/>
                  <a:pt x="284" y="542"/>
                </a:cubicBezTo>
                <a:cubicBezTo>
                  <a:pt x="272" y="514"/>
                  <a:pt x="249" y="511"/>
                  <a:pt x="255" y="472"/>
                </a:cubicBezTo>
                <a:cubicBezTo>
                  <a:pt x="265" y="406"/>
                  <a:pt x="371" y="406"/>
                  <a:pt x="381" y="472"/>
                </a:cubicBezTo>
                <a:cubicBezTo>
                  <a:pt x="387" y="511"/>
                  <a:pt x="365" y="514"/>
                  <a:pt x="352" y="542"/>
                </a:cubicBezTo>
                <a:cubicBezTo>
                  <a:pt x="346" y="556"/>
                  <a:pt x="357" y="568"/>
                  <a:pt x="406" y="568"/>
                </a:cubicBezTo>
                <a:cubicBezTo>
                  <a:pt x="672" y="568"/>
                  <a:pt x="672" y="568"/>
                  <a:pt x="672" y="568"/>
                </a:cubicBezTo>
                <a:cubicBezTo>
                  <a:pt x="685" y="529"/>
                  <a:pt x="705" y="505"/>
                  <a:pt x="730" y="477"/>
                </a:cubicBezTo>
                <a:cubicBezTo>
                  <a:pt x="751" y="453"/>
                  <a:pt x="775" y="425"/>
                  <a:pt x="797" y="385"/>
                </a:cubicBezTo>
                <a:cubicBezTo>
                  <a:pt x="851" y="285"/>
                  <a:pt x="905" y="173"/>
                  <a:pt x="924" y="0"/>
                </a:cubicBezTo>
                <a:lnTo>
                  <a:pt x="82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3836988" y="3179763"/>
            <a:ext cx="1955800" cy="2630487"/>
          </a:xfrm>
          <a:custGeom>
            <a:avLst/>
            <a:gdLst>
              <a:gd name="T0" fmla="*/ 567 w 664"/>
              <a:gd name="T1" fmla="*/ 382 h 894"/>
              <a:gd name="T2" fmla="*/ 637 w 664"/>
              <a:gd name="T3" fmla="*/ 411 h 894"/>
              <a:gd name="T4" fmla="*/ 664 w 664"/>
              <a:gd name="T5" fmla="*/ 357 h 894"/>
              <a:gd name="T6" fmla="*/ 664 w 664"/>
              <a:gd name="T7" fmla="*/ 163 h 894"/>
              <a:gd name="T8" fmla="*/ 447 w 664"/>
              <a:gd name="T9" fmla="*/ 163 h 894"/>
              <a:gd name="T10" fmla="*/ 393 w 664"/>
              <a:gd name="T11" fmla="*/ 136 h 894"/>
              <a:gd name="T12" fmla="*/ 422 w 664"/>
              <a:gd name="T13" fmla="*/ 67 h 894"/>
              <a:gd name="T14" fmla="*/ 296 w 664"/>
              <a:gd name="T15" fmla="*/ 67 h 894"/>
              <a:gd name="T16" fmla="*/ 325 w 664"/>
              <a:gd name="T17" fmla="*/ 136 h 894"/>
              <a:gd name="T18" fmla="*/ 286 w 664"/>
              <a:gd name="T19" fmla="*/ 163 h 894"/>
              <a:gd name="T20" fmla="*/ 286 w 664"/>
              <a:gd name="T21" fmla="*/ 163 h 894"/>
              <a:gd name="T22" fmla="*/ 111 w 664"/>
              <a:gd name="T23" fmla="*/ 163 h 894"/>
              <a:gd name="T24" fmla="*/ 130 w 664"/>
              <a:gd name="T25" fmla="*/ 225 h 894"/>
              <a:gd name="T26" fmla="*/ 135 w 664"/>
              <a:gd name="T27" fmla="*/ 285 h 894"/>
              <a:gd name="T28" fmla="*/ 29 w 664"/>
              <a:gd name="T29" fmla="*/ 465 h 894"/>
              <a:gd name="T30" fmla="*/ 14 w 664"/>
              <a:gd name="T31" fmla="*/ 558 h 894"/>
              <a:gd name="T32" fmla="*/ 65 w 664"/>
              <a:gd name="T33" fmla="*/ 598 h 894"/>
              <a:gd name="T34" fmla="*/ 132 w 664"/>
              <a:gd name="T35" fmla="*/ 632 h 894"/>
              <a:gd name="T36" fmla="*/ 123 w 664"/>
              <a:gd name="T37" fmla="*/ 658 h 894"/>
              <a:gd name="T38" fmla="*/ 125 w 664"/>
              <a:gd name="T39" fmla="*/ 731 h 894"/>
              <a:gd name="T40" fmla="*/ 272 w 664"/>
              <a:gd name="T41" fmla="*/ 731 h 894"/>
              <a:gd name="T42" fmla="*/ 327 w 664"/>
              <a:gd name="T43" fmla="*/ 758 h 894"/>
              <a:gd name="T44" fmla="*/ 298 w 664"/>
              <a:gd name="T45" fmla="*/ 828 h 894"/>
              <a:gd name="T46" fmla="*/ 424 w 664"/>
              <a:gd name="T47" fmla="*/ 828 h 894"/>
              <a:gd name="T48" fmla="*/ 395 w 664"/>
              <a:gd name="T49" fmla="*/ 758 h 894"/>
              <a:gd name="T50" fmla="*/ 433 w 664"/>
              <a:gd name="T51" fmla="*/ 732 h 894"/>
              <a:gd name="T52" fmla="*/ 433 w 664"/>
              <a:gd name="T53" fmla="*/ 731 h 894"/>
              <a:gd name="T54" fmla="*/ 664 w 664"/>
              <a:gd name="T55" fmla="*/ 731 h 894"/>
              <a:gd name="T56" fmla="*/ 664 w 664"/>
              <a:gd name="T57" fmla="*/ 518 h 894"/>
              <a:gd name="T58" fmla="*/ 663 w 664"/>
              <a:gd name="T59" fmla="*/ 518 h 894"/>
              <a:gd name="T60" fmla="*/ 637 w 664"/>
              <a:gd name="T61" fmla="*/ 480 h 894"/>
              <a:gd name="T62" fmla="*/ 567 w 664"/>
              <a:gd name="T63" fmla="*/ 508 h 894"/>
              <a:gd name="T64" fmla="*/ 567 w 664"/>
              <a:gd name="T65" fmla="*/ 382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64" h="894">
                <a:moveTo>
                  <a:pt x="567" y="382"/>
                </a:moveTo>
                <a:cubicBezTo>
                  <a:pt x="606" y="376"/>
                  <a:pt x="610" y="399"/>
                  <a:pt x="637" y="411"/>
                </a:cubicBezTo>
                <a:cubicBezTo>
                  <a:pt x="652" y="418"/>
                  <a:pt x="664" y="406"/>
                  <a:pt x="664" y="357"/>
                </a:cubicBezTo>
                <a:cubicBezTo>
                  <a:pt x="664" y="163"/>
                  <a:pt x="664" y="163"/>
                  <a:pt x="664" y="163"/>
                </a:cubicBezTo>
                <a:cubicBezTo>
                  <a:pt x="447" y="163"/>
                  <a:pt x="447" y="163"/>
                  <a:pt x="447" y="163"/>
                </a:cubicBezTo>
                <a:cubicBezTo>
                  <a:pt x="398" y="163"/>
                  <a:pt x="387" y="151"/>
                  <a:pt x="393" y="136"/>
                </a:cubicBezTo>
                <a:cubicBezTo>
                  <a:pt x="406" y="109"/>
                  <a:pt x="428" y="105"/>
                  <a:pt x="422" y="67"/>
                </a:cubicBezTo>
                <a:cubicBezTo>
                  <a:pt x="412" y="0"/>
                  <a:pt x="306" y="0"/>
                  <a:pt x="296" y="67"/>
                </a:cubicBezTo>
                <a:cubicBezTo>
                  <a:pt x="290" y="105"/>
                  <a:pt x="313" y="109"/>
                  <a:pt x="325" y="136"/>
                </a:cubicBezTo>
                <a:cubicBezTo>
                  <a:pt x="331" y="149"/>
                  <a:pt x="322" y="160"/>
                  <a:pt x="286" y="163"/>
                </a:cubicBezTo>
                <a:cubicBezTo>
                  <a:pt x="286" y="163"/>
                  <a:pt x="286" y="163"/>
                  <a:pt x="286" y="163"/>
                </a:cubicBezTo>
                <a:cubicBezTo>
                  <a:pt x="111" y="163"/>
                  <a:pt x="111" y="163"/>
                  <a:pt x="111" y="163"/>
                </a:cubicBezTo>
                <a:cubicBezTo>
                  <a:pt x="111" y="192"/>
                  <a:pt x="116" y="212"/>
                  <a:pt x="130" y="225"/>
                </a:cubicBezTo>
                <a:cubicBezTo>
                  <a:pt x="150" y="245"/>
                  <a:pt x="151" y="263"/>
                  <a:pt x="135" y="285"/>
                </a:cubicBezTo>
                <a:cubicBezTo>
                  <a:pt x="98" y="338"/>
                  <a:pt x="43" y="437"/>
                  <a:pt x="29" y="465"/>
                </a:cubicBezTo>
                <a:cubicBezTo>
                  <a:pt x="19" y="486"/>
                  <a:pt x="0" y="524"/>
                  <a:pt x="14" y="558"/>
                </a:cubicBezTo>
                <a:cubicBezTo>
                  <a:pt x="20" y="571"/>
                  <a:pt x="34" y="589"/>
                  <a:pt x="65" y="598"/>
                </a:cubicBezTo>
                <a:cubicBezTo>
                  <a:pt x="132" y="619"/>
                  <a:pt x="132" y="631"/>
                  <a:pt x="132" y="632"/>
                </a:cubicBezTo>
                <a:cubicBezTo>
                  <a:pt x="130" y="642"/>
                  <a:pt x="126" y="650"/>
                  <a:pt x="123" y="658"/>
                </a:cubicBezTo>
                <a:cubicBezTo>
                  <a:pt x="115" y="677"/>
                  <a:pt x="105" y="704"/>
                  <a:pt x="125" y="731"/>
                </a:cubicBezTo>
                <a:cubicBezTo>
                  <a:pt x="272" y="731"/>
                  <a:pt x="272" y="731"/>
                  <a:pt x="272" y="731"/>
                </a:cubicBezTo>
                <a:cubicBezTo>
                  <a:pt x="322" y="731"/>
                  <a:pt x="333" y="743"/>
                  <a:pt x="327" y="758"/>
                </a:cubicBezTo>
                <a:cubicBezTo>
                  <a:pt x="314" y="785"/>
                  <a:pt x="292" y="789"/>
                  <a:pt x="298" y="828"/>
                </a:cubicBezTo>
                <a:cubicBezTo>
                  <a:pt x="308" y="894"/>
                  <a:pt x="413" y="894"/>
                  <a:pt x="424" y="828"/>
                </a:cubicBezTo>
                <a:cubicBezTo>
                  <a:pt x="430" y="789"/>
                  <a:pt x="407" y="785"/>
                  <a:pt x="395" y="758"/>
                </a:cubicBezTo>
                <a:cubicBezTo>
                  <a:pt x="389" y="745"/>
                  <a:pt x="398" y="734"/>
                  <a:pt x="433" y="732"/>
                </a:cubicBezTo>
                <a:cubicBezTo>
                  <a:pt x="433" y="731"/>
                  <a:pt x="433" y="731"/>
                  <a:pt x="433" y="731"/>
                </a:cubicBezTo>
                <a:cubicBezTo>
                  <a:pt x="664" y="731"/>
                  <a:pt x="664" y="731"/>
                  <a:pt x="664" y="731"/>
                </a:cubicBezTo>
                <a:cubicBezTo>
                  <a:pt x="664" y="518"/>
                  <a:pt x="664" y="518"/>
                  <a:pt x="664" y="518"/>
                </a:cubicBezTo>
                <a:cubicBezTo>
                  <a:pt x="663" y="518"/>
                  <a:pt x="663" y="518"/>
                  <a:pt x="663" y="518"/>
                </a:cubicBezTo>
                <a:cubicBezTo>
                  <a:pt x="661" y="482"/>
                  <a:pt x="650" y="474"/>
                  <a:pt x="637" y="480"/>
                </a:cubicBezTo>
                <a:cubicBezTo>
                  <a:pt x="610" y="492"/>
                  <a:pt x="606" y="514"/>
                  <a:pt x="567" y="508"/>
                </a:cubicBezTo>
                <a:cubicBezTo>
                  <a:pt x="501" y="498"/>
                  <a:pt x="501" y="393"/>
                  <a:pt x="567" y="3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320239"/>
            <a:ext cx="609600" cy="609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881" y="4068763"/>
            <a:ext cx="609600" cy="609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950" y="2604440"/>
            <a:ext cx="609600" cy="609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185" y="5740400"/>
            <a:ext cx="609600" cy="6096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88" y="4156076"/>
            <a:ext cx="609600" cy="609600"/>
          </a:xfrm>
          <a:prstGeom prst="rect">
            <a:avLst/>
          </a:prstGeom>
        </p:spPr>
      </p:pic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8475760" y="1907883"/>
            <a:ext cx="31152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Зареєструватись на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https://h5p.org/</a:t>
            </a: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8475760" y="3284821"/>
            <a:ext cx="31152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Опрацювати відео за посиланням на 9 слайді презентації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8475760" y="4667508"/>
            <a:ext cx="311529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Підготуватись до створення інтерактивного відео на наступному </a:t>
            </a:r>
            <a:r>
              <a:rPr lang="uk-UA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уроці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239046" y="1907883"/>
            <a:ext cx="31152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Опрацювати навчальну презентацію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239046" y="3284821"/>
            <a:ext cx="311529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Підібрати або записати коротеньке відео для створення </a:t>
            </a:r>
            <a:r>
              <a:rPr lang="uk-UA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їнтерактивних</a:t>
            </a:r>
            <a:r>
              <a:rPr lang="uk-UA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елементів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3354339" y="2320239"/>
            <a:ext cx="134427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354339" y="3838819"/>
            <a:ext cx="115464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7610622" y="2320239"/>
            <a:ext cx="865138" cy="47923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7610622" y="3659188"/>
            <a:ext cx="865138" cy="645526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7052481" y="5025296"/>
            <a:ext cx="1423279" cy="715104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08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1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00"/>
          </a:p>
        </p:txBody>
      </p:sp>
      <p:sp>
        <p:nvSpPr>
          <p:cNvPr id="4" name="Oval 3"/>
          <p:cNvSpPr/>
          <p:nvPr/>
        </p:nvSpPr>
        <p:spPr>
          <a:xfrm>
            <a:off x="3169920" y="502920"/>
            <a:ext cx="5852160" cy="5852160"/>
          </a:xfrm>
          <a:prstGeom prst="ellipse">
            <a:avLst/>
          </a:prstGeom>
          <a:noFill/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169920" y="2736850"/>
            <a:ext cx="5852160" cy="108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48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  <a:t>Бажаю успіхів!</a:t>
            </a:r>
            <a:endParaRPr lang="en-US" sz="4800" b="1" dirty="0">
              <a:solidFill>
                <a:schemeClr val="accent1"/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487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8">
      <a:dk1>
        <a:srgbClr val="070707"/>
      </a:dk1>
      <a:lt1>
        <a:srgbClr val="F4F4F4"/>
      </a:lt1>
      <a:dk2>
        <a:srgbClr val="A0A0A3"/>
      </a:dk2>
      <a:lt2>
        <a:srgbClr val="E5E5E5"/>
      </a:lt2>
      <a:accent1>
        <a:srgbClr val="F89915"/>
      </a:accent1>
      <a:accent2>
        <a:srgbClr val="F89915"/>
      </a:accent2>
      <a:accent3>
        <a:srgbClr val="F89915"/>
      </a:accent3>
      <a:accent4>
        <a:srgbClr val="F89915"/>
      </a:accent4>
      <a:accent5>
        <a:srgbClr val="F89915"/>
      </a:accent5>
      <a:accent6>
        <a:srgbClr val="F89915"/>
      </a:accent6>
      <a:hlink>
        <a:srgbClr val="FD5F1A"/>
      </a:hlink>
      <a:folHlink>
        <a:srgbClr val="5FA938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</TotalTime>
  <Words>188</Words>
  <Application>Microsoft Office PowerPoint</Application>
  <PresentationFormat>Произвольный</PresentationFormat>
  <Paragraphs>22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LOVEISH</dc:creator>
  <cp:lastModifiedBy>Пользователь Windows</cp:lastModifiedBy>
  <cp:revision>70</cp:revision>
  <dcterms:created xsi:type="dcterms:W3CDTF">2016-06-14T19:42:18Z</dcterms:created>
  <dcterms:modified xsi:type="dcterms:W3CDTF">2022-02-18T20:42:34Z</dcterms:modified>
</cp:coreProperties>
</file>