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84" y="4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2F0D9-BDAD-4007-A57D-456D408CEC18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60C1B-45AA-48C1-AE96-B2F8049B19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311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2F0D9-BDAD-4007-A57D-456D408CEC18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60C1B-45AA-48C1-AE96-B2F8049B19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5091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2F0D9-BDAD-4007-A57D-456D408CEC18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60C1B-45AA-48C1-AE96-B2F8049B19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2435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2F0D9-BDAD-4007-A57D-456D408CEC18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60C1B-45AA-48C1-AE96-B2F8049B19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368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2F0D9-BDAD-4007-A57D-456D408CEC18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60C1B-45AA-48C1-AE96-B2F8049B19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479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2F0D9-BDAD-4007-A57D-456D408CEC18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60C1B-45AA-48C1-AE96-B2F8049B19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228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2F0D9-BDAD-4007-A57D-456D408CEC18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60C1B-45AA-48C1-AE96-B2F8049B19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982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2F0D9-BDAD-4007-A57D-456D408CEC18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60C1B-45AA-48C1-AE96-B2F8049B19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292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2F0D9-BDAD-4007-A57D-456D408CEC18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60C1B-45AA-48C1-AE96-B2F8049B19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0667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2F0D9-BDAD-4007-A57D-456D408CEC18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60C1B-45AA-48C1-AE96-B2F8049B19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544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2F0D9-BDAD-4007-A57D-456D408CEC18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60C1B-45AA-48C1-AE96-B2F8049B19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594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2F0D9-BDAD-4007-A57D-456D408CEC18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B60C1B-45AA-48C1-AE96-B2F8049B19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536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" y="4238096"/>
            <a:ext cx="12192000" cy="2619904"/>
          </a:xfrm>
        </p:spPr>
        <p:txBody>
          <a:bodyPr>
            <a:noAutofit/>
          </a:bodyPr>
          <a:lstStyle/>
          <a:p>
            <a:r>
              <a:rPr lang="ru-RU" sz="9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Розробка</a:t>
            </a:r>
            <a:r>
              <a:rPr lang="en-US" sz="9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9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9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ігрового</a:t>
            </a:r>
            <a:r>
              <a:rPr lang="ru-RU" sz="9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9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додатку</a:t>
            </a:r>
            <a:r>
              <a:rPr lang="ru-RU" sz="9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9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приложения </a:t>
            </a:r>
            <a:r>
              <a:rPr lang="ru-RU" sz="9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9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Злови</a:t>
            </a:r>
            <a:r>
              <a:rPr lang="ru-RU" sz="9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9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подарунок</a:t>
            </a:r>
            <a:r>
              <a:rPr lang="ru-RU" sz="9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r>
              <a:rPr lang="en-US" sz="9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9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9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</a:t>
            </a:r>
            <a:r>
              <a:rPr lang="en-US" sz="9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Scratch</a:t>
            </a:r>
            <a:endParaRPr lang="en-US" sz="9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381709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6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Визначення </a:t>
            </a:r>
            <a:r>
              <a:rPr lang="uk-UA" sz="6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спрайта</a:t>
            </a:r>
            <a:r>
              <a:rPr lang="uk-UA" sz="6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6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</a:t>
            </a:r>
            <a:r>
              <a:rPr lang="ru-RU" sz="6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</a:t>
            </a:r>
            <a:endParaRPr lang="en-US" sz="6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2599" y="2652977"/>
            <a:ext cx="3492871" cy="3121289"/>
          </a:xfrm>
          <a:prstGeom prst="rect">
            <a:avLst/>
          </a:prstGeom>
        </p:spPr>
      </p:pic>
      <p:sp>
        <p:nvSpPr>
          <p:cNvPr id="5" name="Стрелка вниз 4"/>
          <p:cNvSpPr/>
          <p:nvPr/>
        </p:nvSpPr>
        <p:spPr>
          <a:xfrm rot="5400000">
            <a:off x="4129802" y="2935154"/>
            <a:ext cx="1375463" cy="255693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6214533" y="2799687"/>
            <a:ext cx="5266267" cy="282786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400" dirty="0" smtClean="0"/>
              <a:t>Додати </a:t>
            </a:r>
            <a:r>
              <a:rPr lang="uk-UA" sz="4400" dirty="0" err="1" smtClean="0"/>
              <a:t>спрайта</a:t>
            </a:r>
            <a:r>
              <a:rPr lang="uk-UA" sz="4400" dirty="0" smtClean="0"/>
              <a:t> з бібліотеки </a:t>
            </a:r>
            <a:r>
              <a:rPr lang="uk-UA" sz="4400" dirty="0" err="1" smtClean="0"/>
              <a:t>спрайтів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18510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Зміна</a:t>
            </a:r>
            <a:r>
              <a:rPr lang="ru-RU" sz="6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6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тла</a:t>
            </a:r>
            <a:r>
              <a:rPr lang="ru-RU" sz="6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6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сцени</a:t>
            </a:r>
            <a:endParaRPr lang="en-US" sz="6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4013" r="8606" b="68480"/>
          <a:stretch/>
        </p:blipFill>
        <p:spPr>
          <a:xfrm>
            <a:off x="4978400" y="1995489"/>
            <a:ext cx="2235200" cy="4464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1038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365125"/>
            <a:ext cx="11921066" cy="1325563"/>
          </a:xfrm>
        </p:spPr>
        <p:txBody>
          <a:bodyPr>
            <a:noAutofit/>
          </a:bodyPr>
          <a:lstStyle/>
          <a:p>
            <a:pPr algn="ctr"/>
            <a:r>
              <a:rPr lang="ru-RU" sz="6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Програмування</a:t>
            </a:r>
            <a:r>
              <a:rPr lang="ru-RU" sz="6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6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гол</a:t>
            </a:r>
            <a:r>
              <a:rPr lang="ru-RU" sz="6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овного </a:t>
            </a:r>
            <a:r>
              <a:rPr lang="ru-RU" sz="6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спрайта</a:t>
            </a:r>
            <a:endParaRPr lang="en-US" sz="6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75856" y="2023798"/>
            <a:ext cx="4840288" cy="4393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3824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69333"/>
            <a:ext cx="12191999" cy="1325563"/>
          </a:xfrm>
        </p:spPr>
        <p:txBody>
          <a:bodyPr>
            <a:noAutofit/>
          </a:bodyPr>
          <a:lstStyle/>
          <a:p>
            <a:pPr algn="ctr"/>
            <a:r>
              <a:rPr lang="ru-RU" sz="60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Створення</a:t>
            </a:r>
            <a:r>
              <a:rPr lang="ru-RU" sz="6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60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клонів</a:t>
            </a:r>
            <a:r>
              <a:rPr lang="ru-RU" sz="6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головного </a:t>
            </a:r>
            <a:r>
              <a:rPr lang="ru-RU" sz="6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спрайта</a:t>
            </a:r>
            <a:endParaRPr lang="en-US" sz="6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0359" y="2765160"/>
            <a:ext cx="11591282" cy="373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4096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197" y="417262"/>
            <a:ext cx="11933606" cy="2208742"/>
          </a:xfrm>
        </p:spPr>
        <p:txBody>
          <a:bodyPr>
            <a:noAutofit/>
          </a:bodyPr>
          <a:lstStyle/>
          <a:p>
            <a:pPr algn="ctr"/>
            <a:r>
              <a:rPr lang="ru-RU" sz="60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Приховування</a:t>
            </a:r>
            <a:r>
              <a:rPr lang="ru-RU" sz="6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головного </a:t>
            </a:r>
            <a:r>
              <a:rPr lang="ru-RU" sz="6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спрайта </a:t>
            </a:r>
            <a:r>
              <a:rPr lang="ru-RU" sz="6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й</a:t>
            </a:r>
            <a:r>
              <a:rPr lang="ru-RU" sz="6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відображення</a:t>
            </a:r>
            <a:r>
              <a:rPr lang="ru-RU" sz="6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60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клонів</a:t>
            </a:r>
            <a:r>
              <a:rPr lang="ru-RU" sz="6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головного </a:t>
            </a:r>
            <a:r>
              <a:rPr lang="ru-RU" sz="6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спрайта</a:t>
            </a:r>
            <a:endParaRPr lang="en-US" sz="6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197" y="2990263"/>
            <a:ext cx="11933606" cy="3530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5231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7927029" y="2042054"/>
            <a:ext cx="3810000" cy="3510851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400" dirty="0" smtClean="0"/>
              <a:t>Створення</a:t>
            </a:r>
          </a:p>
          <a:p>
            <a:pPr algn="ctr"/>
            <a:r>
              <a:rPr lang="uk-UA" sz="4400" dirty="0" smtClean="0"/>
              <a:t>руху</a:t>
            </a:r>
            <a:r>
              <a:rPr lang="uk-UA" sz="4400" dirty="0" smtClean="0"/>
              <a:t> клонів </a:t>
            </a:r>
            <a:r>
              <a:rPr lang="uk-UA" sz="4400" dirty="0" err="1" smtClean="0"/>
              <a:t>спрайта</a:t>
            </a:r>
            <a:endParaRPr lang="en-US" sz="44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49925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ru-RU" sz="6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Програмування</a:t>
            </a:r>
            <a:r>
              <a:rPr lang="ru-RU" sz="6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клон</a:t>
            </a:r>
            <a:r>
              <a:rPr lang="uk-UA" sz="6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</a:t>
            </a:r>
            <a:r>
              <a:rPr lang="ru-RU" sz="6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головного </a:t>
            </a:r>
            <a:r>
              <a:rPr lang="ru-RU" sz="6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спрайта</a:t>
            </a:r>
            <a:endParaRPr lang="en-US" sz="6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391" y="2042054"/>
            <a:ext cx="7466542" cy="447669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 flipH="1" flipV="1">
            <a:off x="170391" y="4402667"/>
            <a:ext cx="7466542" cy="2116080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Стрелка вниз 5"/>
          <p:cNvSpPr/>
          <p:nvPr/>
        </p:nvSpPr>
        <p:spPr>
          <a:xfrm rot="2690380">
            <a:off x="6721570" y="3194760"/>
            <a:ext cx="962076" cy="217127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20871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2666" y="2512925"/>
            <a:ext cx="6077781" cy="4175741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60273" y="605363"/>
            <a:ext cx="11222566" cy="1325563"/>
          </a:xfrm>
        </p:spPr>
        <p:txBody>
          <a:bodyPr>
            <a:noAutofit/>
          </a:bodyPr>
          <a:lstStyle/>
          <a:p>
            <a:pPr algn="ctr"/>
            <a:r>
              <a:rPr lang="ru-RU" sz="6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Програмування</a:t>
            </a:r>
            <a:r>
              <a:rPr lang="ru-RU" sz="6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6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зникнення</a:t>
            </a:r>
            <a:r>
              <a:rPr lang="ru-RU" sz="6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6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клонів</a:t>
            </a:r>
            <a:r>
              <a:rPr lang="ru-RU" sz="6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головного </a:t>
            </a:r>
            <a:r>
              <a:rPr lang="ru-RU" sz="6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спрайта</a:t>
            </a:r>
            <a:endParaRPr lang="en-US" sz="6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30144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27755"/>
            <a:ext cx="5016138" cy="4930245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922867" y="633414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ru-RU" sz="6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Програмування</a:t>
            </a:r>
            <a:r>
              <a:rPr lang="ru-RU" sz="6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6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зникнення</a:t>
            </a:r>
            <a:r>
              <a:rPr lang="ru-RU" sz="6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6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клонів</a:t>
            </a:r>
            <a:r>
              <a:rPr lang="ru-RU" sz="6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головного </a:t>
            </a:r>
            <a:r>
              <a:rPr lang="ru-RU" sz="6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спрайта</a:t>
            </a:r>
            <a:endParaRPr lang="en-US" sz="6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06400" y="3860800"/>
            <a:ext cx="4609738" cy="1540933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Стрелка вниз 6"/>
          <p:cNvSpPr/>
          <p:nvPr/>
        </p:nvSpPr>
        <p:spPr>
          <a:xfrm rot="5400000">
            <a:off x="5574985" y="3545627"/>
            <a:ext cx="962076" cy="217127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7285655" y="3392471"/>
            <a:ext cx="4588932" cy="2584995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400" dirty="0" smtClean="0"/>
              <a:t>Задати змінення прозорості </a:t>
            </a:r>
            <a:r>
              <a:rPr lang="uk-UA" sz="4400" dirty="0" err="1" smtClean="0"/>
              <a:t>спрайта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93649193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64</Words>
  <Application>Microsoft Office PowerPoint</Application>
  <PresentationFormat>Широкоэкранный</PresentationFormat>
  <Paragraphs>13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Тема Office</vt:lpstr>
      <vt:lpstr>Розробка ігрового додатку приложения «Злови подарунок» у Scratch</vt:lpstr>
      <vt:lpstr>Визначення спрайта гри</vt:lpstr>
      <vt:lpstr>Зміна тла сцени</vt:lpstr>
      <vt:lpstr>Програмування головного спрайта</vt:lpstr>
      <vt:lpstr>Створення клонів головного спрайта</vt:lpstr>
      <vt:lpstr>Приховування головного спрайта й відображення клонів головного спрайта</vt:lpstr>
      <vt:lpstr>Програмування клонів головного спрайта</vt:lpstr>
      <vt:lpstr>Програмування зникнення клонів головного спрайта</vt:lpstr>
      <vt:lpstr>Програмування зникнення клонів головного спрайта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useradmin</dc:creator>
  <cp:lastModifiedBy>useradmin</cp:lastModifiedBy>
  <cp:revision>8</cp:revision>
  <dcterms:created xsi:type="dcterms:W3CDTF">2020-12-06T19:44:25Z</dcterms:created>
  <dcterms:modified xsi:type="dcterms:W3CDTF">2021-02-22T16:00:55Z</dcterms:modified>
</cp:coreProperties>
</file>