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4" r:id="rId3"/>
    <p:sldId id="299" r:id="rId4"/>
    <p:sldId id="333" r:id="rId5"/>
    <p:sldId id="361" r:id="rId6"/>
    <p:sldId id="362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9E242E-50D7-4C7A-8849-144F243C1E6F}" type="doc">
      <dgm:prSet loTypeId="urn:microsoft.com/office/officeart/2005/8/layout/chevron2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3C2DE9FD-D470-47A0-A1AA-42F098D1D5D0}">
      <dgm:prSet phldrT="[Текст]"/>
      <dgm:spPr/>
      <dgm:t>
        <a:bodyPr/>
        <a:lstStyle/>
        <a:p>
          <a:r>
            <a:rPr lang="uk-UA" dirty="0"/>
            <a:t>1</a:t>
          </a:r>
        </a:p>
      </dgm:t>
    </dgm:pt>
    <dgm:pt modelId="{CA685E6E-6AE9-43C1-8FCA-E5D92E37D083}" type="parTrans" cxnId="{6143E6B8-2FEC-4C7E-9AB1-554D73F98515}">
      <dgm:prSet/>
      <dgm:spPr/>
      <dgm:t>
        <a:bodyPr/>
        <a:lstStyle/>
        <a:p>
          <a:endParaRPr lang="uk-UA"/>
        </a:p>
      </dgm:t>
    </dgm:pt>
    <dgm:pt modelId="{A4ABFA2D-077B-444C-87BC-B33BC05692C8}" type="sibTrans" cxnId="{6143E6B8-2FEC-4C7E-9AB1-554D73F98515}">
      <dgm:prSet/>
      <dgm:spPr/>
      <dgm:t>
        <a:bodyPr/>
        <a:lstStyle/>
        <a:p>
          <a:endParaRPr lang="uk-UA"/>
        </a:p>
      </dgm:t>
    </dgm:pt>
    <dgm:pt modelId="{7F375074-402A-486D-B2F0-B3E9ACDB6A05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2400" b="1" dirty="0" err="1"/>
            <a:t>зображення</a:t>
          </a:r>
          <a:r>
            <a:rPr lang="ru-RU" sz="2400" b="1" dirty="0"/>
            <a:t> з </a:t>
          </a:r>
          <a:r>
            <a:rPr lang="ru-RU" sz="2400" b="1" dirty="0" err="1"/>
            <a:t>файлів</a:t>
          </a:r>
          <a:r>
            <a:rPr lang="ru-RU" sz="2400" b="1" dirty="0"/>
            <a:t> на </a:t>
          </a:r>
          <a:r>
            <a:rPr lang="ru-RU" sz="2400" b="1" dirty="0" err="1"/>
            <a:t>вашому</a:t>
          </a:r>
          <a:r>
            <a:rPr lang="ru-RU" sz="2400" b="1" dirty="0"/>
            <a:t> </a:t>
          </a:r>
          <a:r>
            <a:rPr lang="ru-RU" sz="2400" b="1" dirty="0" err="1"/>
            <a:t>комп’ютері</a:t>
          </a:r>
          <a:r>
            <a:rPr lang="ru-RU" sz="2400" b="1" dirty="0"/>
            <a:t> та з </a:t>
          </a:r>
          <a:r>
            <a:rPr lang="ru-RU" sz="2400" b="1" dirty="0" err="1"/>
            <a:t>Інтернету</a:t>
          </a:r>
          <a:endParaRPr lang="uk-UA" sz="2400" dirty="0"/>
        </a:p>
      </dgm:t>
    </dgm:pt>
    <dgm:pt modelId="{FE93FC87-B9CC-49AA-9340-E5ECF5F833CF}" type="parTrans" cxnId="{19E6AC0E-FCAF-4A11-917F-4DCDCF889014}">
      <dgm:prSet/>
      <dgm:spPr/>
      <dgm:t>
        <a:bodyPr/>
        <a:lstStyle/>
        <a:p>
          <a:endParaRPr lang="uk-UA"/>
        </a:p>
      </dgm:t>
    </dgm:pt>
    <dgm:pt modelId="{033D18AD-F24C-4DC2-AB0F-1EBBD2B59BA6}" type="sibTrans" cxnId="{19E6AC0E-FCAF-4A11-917F-4DCDCF889014}">
      <dgm:prSet/>
      <dgm:spPr/>
      <dgm:t>
        <a:bodyPr/>
        <a:lstStyle/>
        <a:p>
          <a:endParaRPr lang="uk-UA"/>
        </a:p>
      </dgm:t>
    </dgm:pt>
    <dgm:pt modelId="{A61A38A9-7D66-4554-9AF7-51F7C116DD5D}">
      <dgm:prSet phldrT="[Текст]"/>
      <dgm:spPr/>
      <dgm:t>
        <a:bodyPr/>
        <a:lstStyle/>
        <a:p>
          <a:r>
            <a:rPr lang="uk-UA" dirty="0"/>
            <a:t>2</a:t>
          </a:r>
        </a:p>
      </dgm:t>
    </dgm:pt>
    <dgm:pt modelId="{E9FBB3F9-767F-4359-94EA-6E291DE211AB}" type="parTrans" cxnId="{94F87B0C-550C-425C-A7E7-B52D817E5A22}">
      <dgm:prSet/>
      <dgm:spPr/>
      <dgm:t>
        <a:bodyPr/>
        <a:lstStyle/>
        <a:p>
          <a:endParaRPr lang="uk-UA"/>
        </a:p>
      </dgm:t>
    </dgm:pt>
    <dgm:pt modelId="{BB54D745-7020-4691-9AF6-D220BD9E41F2}" type="sibTrans" cxnId="{94F87B0C-550C-425C-A7E7-B52D817E5A22}">
      <dgm:prSet/>
      <dgm:spPr/>
      <dgm:t>
        <a:bodyPr/>
        <a:lstStyle/>
        <a:p>
          <a:endParaRPr lang="uk-UA"/>
        </a:p>
      </dgm:t>
    </dgm:pt>
    <dgm:pt modelId="{2C521D59-D1CF-40BE-A191-89E58A6791B6}">
      <dgm:prSet phldrT="[Текст]" custT="1"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2400" b="1" dirty="0" err="1"/>
            <a:t>діаграми</a:t>
          </a:r>
          <a:r>
            <a:rPr lang="ru-RU" sz="2400" b="1" dirty="0"/>
            <a:t> та </a:t>
          </a:r>
          <a:r>
            <a:rPr lang="ru-RU" sz="2400" b="1" dirty="0" err="1"/>
            <a:t>знімки</a:t>
          </a:r>
          <a:r>
            <a:rPr lang="ru-RU" sz="2400" b="1" dirty="0"/>
            <a:t> </a:t>
          </a:r>
          <a:r>
            <a:rPr lang="ru-RU" sz="2400" b="1" dirty="0" err="1"/>
            <a:t>екрана</a:t>
          </a:r>
          <a:endParaRPr lang="uk-UA" sz="2400" dirty="0"/>
        </a:p>
      </dgm:t>
    </dgm:pt>
    <dgm:pt modelId="{01403E67-CD5C-4C0C-B2C6-11EB14453D49}" type="parTrans" cxnId="{988D0BBB-7755-4AFA-8039-3FEA5B8CA6E4}">
      <dgm:prSet/>
      <dgm:spPr/>
      <dgm:t>
        <a:bodyPr/>
        <a:lstStyle/>
        <a:p>
          <a:endParaRPr lang="uk-UA"/>
        </a:p>
      </dgm:t>
    </dgm:pt>
    <dgm:pt modelId="{21B239D2-5DF1-411E-BC51-CAE4D4C0C473}" type="sibTrans" cxnId="{988D0BBB-7755-4AFA-8039-3FEA5B8CA6E4}">
      <dgm:prSet/>
      <dgm:spPr/>
      <dgm:t>
        <a:bodyPr/>
        <a:lstStyle/>
        <a:p>
          <a:endParaRPr lang="uk-UA"/>
        </a:p>
      </dgm:t>
    </dgm:pt>
    <dgm:pt modelId="{775D168F-3EB9-4C3C-A889-B0D87A71536D}">
      <dgm:prSet phldrT="[Текст]"/>
      <dgm:spPr/>
      <dgm:t>
        <a:bodyPr/>
        <a:lstStyle/>
        <a:p>
          <a:r>
            <a:rPr lang="uk-UA" dirty="0"/>
            <a:t>3</a:t>
          </a:r>
        </a:p>
      </dgm:t>
    </dgm:pt>
    <dgm:pt modelId="{D2C2E769-FCA6-41F2-873E-AEBB4246123F}" type="parTrans" cxnId="{CA979DB8-073B-4BA9-92B1-35E3532C3F83}">
      <dgm:prSet/>
      <dgm:spPr/>
      <dgm:t>
        <a:bodyPr/>
        <a:lstStyle/>
        <a:p>
          <a:endParaRPr lang="uk-UA"/>
        </a:p>
      </dgm:t>
    </dgm:pt>
    <dgm:pt modelId="{5404E4DF-8340-4566-BF89-8BE07759A807}" type="sibTrans" cxnId="{CA979DB8-073B-4BA9-92B1-35E3532C3F83}">
      <dgm:prSet/>
      <dgm:spPr/>
      <dgm:t>
        <a:bodyPr/>
        <a:lstStyle/>
        <a:p>
          <a:endParaRPr lang="uk-UA"/>
        </a:p>
      </dgm:t>
    </dgm:pt>
    <dgm:pt modelId="{96151A3F-4CC9-4DC8-929F-4076B367BA01}">
      <dgm:prSet phldrT="[Текст]" custT="1"/>
      <dgm:spPr>
        <a:solidFill>
          <a:srgbClr val="5BD4FF">
            <a:alpha val="90000"/>
          </a:srgbClr>
        </a:solidFill>
      </dgm:spPr>
      <dgm:t>
        <a:bodyPr/>
        <a:lstStyle/>
        <a:p>
          <a:r>
            <a:rPr lang="ru-RU" sz="2400" b="1" dirty="0" err="1"/>
            <a:t>зображення</a:t>
          </a:r>
          <a:r>
            <a:rPr lang="ru-RU" sz="2400" b="1" dirty="0"/>
            <a:t> з </a:t>
          </a:r>
          <a:r>
            <a:rPr lang="ru-RU" sz="2400" b="1" dirty="0" err="1"/>
            <a:t>готових</a:t>
          </a:r>
          <a:r>
            <a:rPr lang="ru-RU" sz="2400" b="1" dirty="0"/>
            <a:t> </a:t>
          </a:r>
          <a:r>
            <a:rPr lang="ru-RU" sz="2400" b="1" dirty="0" err="1"/>
            <a:t>колекцій</a:t>
          </a:r>
          <a:r>
            <a:rPr lang="ru-RU" sz="2400" b="1" dirty="0"/>
            <a:t> – </a:t>
          </a:r>
          <a:r>
            <a:rPr lang="ru-RU" sz="2400" b="1" dirty="0" err="1"/>
            <a:t>фігури</a:t>
          </a:r>
          <a:r>
            <a:rPr lang="ru-RU" sz="2400" b="1" dirty="0"/>
            <a:t>, </a:t>
          </a:r>
          <a:r>
            <a:rPr lang="ru-RU" sz="2400" b="1" dirty="0" err="1"/>
            <a:t>піктограми</a:t>
          </a:r>
          <a:r>
            <a:rPr lang="ru-RU" sz="2400" b="1" dirty="0"/>
            <a:t>, 3</a:t>
          </a:r>
          <a:r>
            <a:rPr lang="en-US" sz="2400" b="1" dirty="0"/>
            <a:t>D-</a:t>
          </a:r>
          <a:r>
            <a:rPr lang="ru-RU" sz="2400" b="1" dirty="0" err="1"/>
            <a:t>моделі</a:t>
          </a:r>
          <a:endParaRPr lang="uk-UA" sz="2400" dirty="0"/>
        </a:p>
      </dgm:t>
    </dgm:pt>
    <dgm:pt modelId="{59E15D52-E164-4B75-9AA4-8DFEEEF7D514}" type="parTrans" cxnId="{F98D2F02-F82F-4E47-A6F5-B6832A5AC094}">
      <dgm:prSet/>
      <dgm:spPr/>
      <dgm:t>
        <a:bodyPr/>
        <a:lstStyle/>
        <a:p>
          <a:endParaRPr lang="uk-UA"/>
        </a:p>
      </dgm:t>
    </dgm:pt>
    <dgm:pt modelId="{8E3ECFAB-8A56-4DFC-9252-B9444D4DC69B}" type="sibTrans" cxnId="{F98D2F02-F82F-4E47-A6F5-B6832A5AC094}">
      <dgm:prSet/>
      <dgm:spPr/>
      <dgm:t>
        <a:bodyPr/>
        <a:lstStyle/>
        <a:p>
          <a:endParaRPr lang="uk-UA"/>
        </a:p>
      </dgm:t>
    </dgm:pt>
    <dgm:pt modelId="{C8240565-A889-4E88-AC2C-ECB9950CAF2E}">
      <dgm:prSet/>
      <dgm:spPr/>
      <dgm:t>
        <a:bodyPr/>
        <a:lstStyle/>
        <a:p>
          <a:r>
            <a:rPr lang="uk-UA" dirty="0"/>
            <a:t>4</a:t>
          </a:r>
        </a:p>
      </dgm:t>
    </dgm:pt>
    <dgm:pt modelId="{7B90201A-620D-4A07-8A3B-40525D01CAFD}" type="parTrans" cxnId="{EF6154A0-F4AF-430A-8504-BA876869BA82}">
      <dgm:prSet/>
      <dgm:spPr/>
      <dgm:t>
        <a:bodyPr/>
        <a:lstStyle/>
        <a:p>
          <a:endParaRPr lang="uk-UA"/>
        </a:p>
      </dgm:t>
    </dgm:pt>
    <dgm:pt modelId="{DDE9AFE3-15E9-44C3-B077-EBD12E5AB3CE}" type="sibTrans" cxnId="{EF6154A0-F4AF-430A-8504-BA876869BA82}">
      <dgm:prSet/>
      <dgm:spPr/>
      <dgm:t>
        <a:bodyPr/>
        <a:lstStyle/>
        <a:p>
          <a:endParaRPr lang="uk-UA"/>
        </a:p>
      </dgm:t>
    </dgm:pt>
    <dgm:pt modelId="{B4E0CE96-E50D-4A23-BD8A-BE19B43106C5}">
      <dgm:prSet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2400" b="1" dirty="0" err="1"/>
            <a:t>об’єкти</a:t>
          </a:r>
          <a:r>
            <a:rPr lang="ru-RU" sz="2400" b="1" dirty="0"/>
            <a:t> </a:t>
          </a:r>
          <a:r>
            <a:rPr lang="en-US" sz="2400" b="1" dirty="0"/>
            <a:t>SmartArt</a:t>
          </a:r>
          <a:endParaRPr lang="uk-UA" sz="2400" dirty="0"/>
        </a:p>
      </dgm:t>
    </dgm:pt>
    <dgm:pt modelId="{250EAE9B-F167-4605-9973-1989DC107AE1}" type="parTrans" cxnId="{0EBD8257-5003-4E81-957E-306C40F70B9D}">
      <dgm:prSet/>
      <dgm:spPr/>
      <dgm:t>
        <a:bodyPr/>
        <a:lstStyle/>
        <a:p>
          <a:endParaRPr lang="uk-UA"/>
        </a:p>
      </dgm:t>
    </dgm:pt>
    <dgm:pt modelId="{8804F6C2-7AC7-4C6A-A156-82F79FC05E1E}" type="sibTrans" cxnId="{0EBD8257-5003-4E81-957E-306C40F70B9D}">
      <dgm:prSet/>
      <dgm:spPr/>
      <dgm:t>
        <a:bodyPr/>
        <a:lstStyle/>
        <a:p>
          <a:endParaRPr lang="uk-UA"/>
        </a:p>
      </dgm:t>
    </dgm:pt>
    <dgm:pt modelId="{524B2A4D-2575-4437-A28C-4C972D7DCEEB}" type="pres">
      <dgm:prSet presAssocID="{8D9E242E-50D7-4C7A-8849-144F243C1E6F}" presName="linearFlow" presStyleCnt="0">
        <dgm:presLayoutVars>
          <dgm:dir/>
          <dgm:animLvl val="lvl"/>
          <dgm:resizeHandles val="exact"/>
        </dgm:presLayoutVars>
      </dgm:prSet>
      <dgm:spPr/>
    </dgm:pt>
    <dgm:pt modelId="{FEF1112E-71BD-4D65-8624-8FE1C9F8AAC4}" type="pres">
      <dgm:prSet presAssocID="{3C2DE9FD-D470-47A0-A1AA-42F098D1D5D0}" presName="composite" presStyleCnt="0"/>
      <dgm:spPr/>
    </dgm:pt>
    <dgm:pt modelId="{884AD79E-27B9-4FC1-9F8A-0FBABBC5E5BE}" type="pres">
      <dgm:prSet presAssocID="{3C2DE9FD-D470-47A0-A1AA-42F098D1D5D0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1F1203B6-7625-4124-9BE9-1D8D41CB1D91}" type="pres">
      <dgm:prSet presAssocID="{3C2DE9FD-D470-47A0-A1AA-42F098D1D5D0}" presName="descendantText" presStyleLbl="alignAcc1" presStyleIdx="0" presStyleCnt="4">
        <dgm:presLayoutVars>
          <dgm:bulletEnabled val="1"/>
        </dgm:presLayoutVars>
      </dgm:prSet>
      <dgm:spPr/>
    </dgm:pt>
    <dgm:pt modelId="{CE612996-1712-4887-80A1-7099797DB75C}" type="pres">
      <dgm:prSet presAssocID="{A4ABFA2D-077B-444C-87BC-B33BC05692C8}" presName="sp" presStyleCnt="0"/>
      <dgm:spPr/>
    </dgm:pt>
    <dgm:pt modelId="{6478957C-4C18-445E-85EB-9FC9EC527087}" type="pres">
      <dgm:prSet presAssocID="{A61A38A9-7D66-4554-9AF7-51F7C116DD5D}" presName="composite" presStyleCnt="0"/>
      <dgm:spPr/>
    </dgm:pt>
    <dgm:pt modelId="{BE0AC078-7A06-4393-A184-C2B2EE71E670}" type="pres">
      <dgm:prSet presAssocID="{A61A38A9-7D66-4554-9AF7-51F7C116DD5D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07681FF5-A174-43F0-8392-E4C689CECE1C}" type="pres">
      <dgm:prSet presAssocID="{A61A38A9-7D66-4554-9AF7-51F7C116DD5D}" presName="descendantText" presStyleLbl="alignAcc1" presStyleIdx="1" presStyleCnt="4">
        <dgm:presLayoutVars>
          <dgm:bulletEnabled val="1"/>
        </dgm:presLayoutVars>
      </dgm:prSet>
      <dgm:spPr/>
    </dgm:pt>
    <dgm:pt modelId="{77D5DDBE-C55B-436C-A1A3-D083A76DDD87}" type="pres">
      <dgm:prSet presAssocID="{BB54D745-7020-4691-9AF6-D220BD9E41F2}" presName="sp" presStyleCnt="0"/>
      <dgm:spPr/>
    </dgm:pt>
    <dgm:pt modelId="{7B696D7E-5164-4C5F-8655-44CC747BDCCF}" type="pres">
      <dgm:prSet presAssocID="{775D168F-3EB9-4C3C-A889-B0D87A71536D}" presName="composite" presStyleCnt="0"/>
      <dgm:spPr/>
    </dgm:pt>
    <dgm:pt modelId="{782A45C2-66B6-4EC0-81C4-9BB5B0B9B860}" type="pres">
      <dgm:prSet presAssocID="{775D168F-3EB9-4C3C-A889-B0D87A71536D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B04506DD-D47C-4F9C-8436-203533FC9BBC}" type="pres">
      <dgm:prSet presAssocID="{775D168F-3EB9-4C3C-A889-B0D87A71536D}" presName="descendantText" presStyleLbl="alignAcc1" presStyleIdx="2" presStyleCnt="4">
        <dgm:presLayoutVars>
          <dgm:bulletEnabled val="1"/>
        </dgm:presLayoutVars>
      </dgm:prSet>
      <dgm:spPr/>
    </dgm:pt>
    <dgm:pt modelId="{C8D737DF-DFB5-4073-B4CE-6A14BB9F8EC0}" type="pres">
      <dgm:prSet presAssocID="{5404E4DF-8340-4566-BF89-8BE07759A807}" presName="sp" presStyleCnt="0"/>
      <dgm:spPr/>
    </dgm:pt>
    <dgm:pt modelId="{D60DAA53-28E0-4B81-9B45-24F7DC5BAE76}" type="pres">
      <dgm:prSet presAssocID="{C8240565-A889-4E88-AC2C-ECB9950CAF2E}" presName="composite" presStyleCnt="0"/>
      <dgm:spPr/>
    </dgm:pt>
    <dgm:pt modelId="{B289C802-2F2F-4EAF-A22B-D6E7D75DCCBF}" type="pres">
      <dgm:prSet presAssocID="{C8240565-A889-4E88-AC2C-ECB9950CAF2E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C4D069D9-10D5-429F-8BCA-BF9DEE71C8E3}" type="pres">
      <dgm:prSet presAssocID="{C8240565-A889-4E88-AC2C-ECB9950CAF2E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F98D2F02-F82F-4E47-A6F5-B6832A5AC094}" srcId="{775D168F-3EB9-4C3C-A889-B0D87A71536D}" destId="{96151A3F-4CC9-4DC8-929F-4076B367BA01}" srcOrd="0" destOrd="0" parTransId="{59E15D52-E164-4B75-9AA4-8DFEEEF7D514}" sibTransId="{8E3ECFAB-8A56-4DFC-9252-B9444D4DC69B}"/>
    <dgm:cxn modelId="{94F87B0C-550C-425C-A7E7-B52D817E5A22}" srcId="{8D9E242E-50D7-4C7A-8849-144F243C1E6F}" destId="{A61A38A9-7D66-4554-9AF7-51F7C116DD5D}" srcOrd="1" destOrd="0" parTransId="{E9FBB3F9-767F-4359-94EA-6E291DE211AB}" sibTransId="{BB54D745-7020-4691-9AF6-D220BD9E41F2}"/>
    <dgm:cxn modelId="{19E6AC0E-FCAF-4A11-917F-4DCDCF889014}" srcId="{3C2DE9FD-D470-47A0-A1AA-42F098D1D5D0}" destId="{7F375074-402A-486D-B2F0-B3E9ACDB6A05}" srcOrd="0" destOrd="0" parTransId="{FE93FC87-B9CC-49AA-9340-E5ECF5F833CF}" sibTransId="{033D18AD-F24C-4DC2-AB0F-1EBBD2B59BA6}"/>
    <dgm:cxn modelId="{323C291A-878C-4D35-924C-7DA481215809}" type="presOf" srcId="{8D9E242E-50D7-4C7A-8849-144F243C1E6F}" destId="{524B2A4D-2575-4437-A28C-4C972D7DCEEB}" srcOrd="0" destOrd="0" presId="urn:microsoft.com/office/officeart/2005/8/layout/chevron2"/>
    <dgm:cxn modelId="{262D2436-F2E3-49AF-9F88-73ECF1645892}" type="presOf" srcId="{B4E0CE96-E50D-4A23-BD8A-BE19B43106C5}" destId="{C4D069D9-10D5-429F-8BCA-BF9DEE71C8E3}" srcOrd="0" destOrd="0" presId="urn:microsoft.com/office/officeart/2005/8/layout/chevron2"/>
    <dgm:cxn modelId="{3E608944-4525-4418-8BE4-8728720D391C}" type="presOf" srcId="{96151A3F-4CC9-4DC8-929F-4076B367BA01}" destId="{B04506DD-D47C-4F9C-8436-203533FC9BBC}" srcOrd="0" destOrd="0" presId="urn:microsoft.com/office/officeart/2005/8/layout/chevron2"/>
    <dgm:cxn modelId="{F5F91746-13E9-4EAB-81E1-8E525ED46A9B}" type="presOf" srcId="{3C2DE9FD-D470-47A0-A1AA-42F098D1D5D0}" destId="{884AD79E-27B9-4FC1-9F8A-0FBABBC5E5BE}" srcOrd="0" destOrd="0" presId="urn:microsoft.com/office/officeart/2005/8/layout/chevron2"/>
    <dgm:cxn modelId="{47188969-CF3B-407E-B34F-B880C832CE01}" type="presOf" srcId="{7F375074-402A-486D-B2F0-B3E9ACDB6A05}" destId="{1F1203B6-7625-4124-9BE9-1D8D41CB1D91}" srcOrd="0" destOrd="0" presId="urn:microsoft.com/office/officeart/2005/8/layout/chevron2"/>
    <dgm:cxn modelId="{0EBD8257-5003-4E81-957E-306C40F70B9D}" srcId="{C8240565-A889-4E88-AC2C-ECB9950CAF2E}" destId="{B4E0CE96-E50D-4A23-BD8A-BE19B43106C5}" srcOrd="0" destOrd="0" parTransId="{250EAE9B-F167-4605-9973-1989DC107AE1}" sibTransId="{8804F6C2-7AC7-4C6A-A156-82F79FC05E1E}"/>
    <dgm:cxn modelId="{957E458C-2FCF-4CE0-AA68-1D07ADFD2503}" type="presOf" srcId="{C8240565-A889-4E88-AC2C-ECB9950CAF2E}" destId="{B289C802-2F2F-4EAF-A22B-D6E7D75DCCBF}" srcOrd="0" destOrd="0" presId="urn:microsoft.com/office/officeart/2005/8/layout/chevron2"/>
    <dgm:cxn modelId="{EF6154A0-F4AF-430A-8504-BA876869BA82}" srcId="{8D9E242E-50D7-4C7A-8849-144F243C1E6F}" destId="{C8240565-A889-4E88-AC2C-ECB9950CAF2E}" srcOrd="3" destOrd="0" parTransId="{7B90201A-620D-4A07-8A3B-40525D01CAFD}" sibTransId="{DDE9AFE3-15E9-44C3-B077-EBD12E5AB3CE}"/>
    <dgm:cxn modelId="{CA979DB8-073B-4BA9-92B1-35E3532C3F83}" srcId="{8D9E242E-50D7-4C7A-8849-144F243C1E6F}" destId="{775D168F-3EB9-4C3C-A889-B0D87A71536D}" srcOrd="2" destOrd="0" parTransId="{D2C2E769-FCA6-41F2-873E-AEBB4246123F}" sibTransId="{5404E4DF-8340-4566-BF89-8BE07759A807}"/>
    <dgm:cxn modelId="{6143E6B8-2FEC-4C7E-9AB1-554D73F98515}" srcId="{8D9E242E-50D7-4C7A-8849-144F243C1E6F}" destId="{3C2DE9FD-D470-47A0-A1AA-42F098D1D5D0}" srcOrd="0" destOrd="0" parTransId="{CA685E6E-6AE9-43C1-8FCA-E5D92E37D083}" sibTransId="{A4ABFA2D-077B-444C-87BC-B33BC05692C8}"/>
    <dgm:cxn modelId="{7772C8BA-D755-445F-9347-68FF7678FF2C}" type="presOf" srcId="{2C521D59-D1CF-40BE-A191-89E58A6791B6}" destId="{07681FF5-A174-43F0-8392-E4C689CECE1C}" srcOrd="0" destOrd="0" presId="urn:microsoft.com/office/officeart/2005/8/layout/chevron2"/>
    <dgm:cxn modelId="{988D0BBB-7755-4AFA-8039-3FEA5B8CA6E4}" srcId="{A61A38A9-7D66-4554-9AF7-51F7C116DD5D}" destId="{2C521D59-D1CF-40BE-A191-89E58A6791B6}" srcOrd="0" destOrd="0" parTransId="{01403E67-CD5C-4C0C-B2C6-11EB14453D49}" sibTransId="{21B239D2-5DF1-411E-BC51-CAE4D4C0C473}"/>
    <dgm:cxn modelId="{56F95BDB-54EE-4FAB-9F4B-C68E4B29DD82}" type="presOf" srcId="{775D168F-3EB9-4C3C-A889-B0D87A71536D}" destId="{782A45C2-66B6-4EC0-81C4-9BB5B0B9B860}" srcOrd="0" destOrd="0" presId="urn:microsoft.com/office/officeart/2005/8/layout/chevron2"/>
    <dgm:cxn modelId="{2A39C1E3-5DA8-4D46-B4B5-8E10614CA5B4}" type="presOf" srcId="{A61A38A9-7D66-4554-9AF7-51F7C116DD5D}" destId="{BE0AC078-7A06-4393-A184-C2B2EE71E670}" srcOrd="0" destOrd="0" presId="urn:microsoft.com/office/officeart/2005/8/layout/chevron2"/>
    <dgm:cxn modelId="{22E128FF-FBD1-4A1E-BE56-192C06C2B99A}" type="presParOf" srcId="{524B2A4D-2575-4437-A28C-4C972D7DCEEB}" destId="{FEF1112E-71BD-4D65-8624-8FE1C9F8AAC4}" srcOrd="0" destOrd="0" presId="urn:microsoft.com/office/officeart/2005/8/layout/chevron2"/>
    <dgm:cxn modelId="{EAFA1AA5-DE2A-4599-A787-47C752D0BEE2}" type="presParOf" srcId="{FEF1112E-71BD-4D65-8624-8FE1C9F8AAC4}" destId="{884AD79E-27B9-4FC1-9F8A-0FBABBC5E5BE}" srcOrd="0" destOrd="0" presId="urn:microsoft.com/office/officeart/2005/8/layout/chevron2"/>
    <dgm:cxn modelId="{D9A59859-393C-456D-A2D8-8CB813881877}" type="presParOf" srcId="{FEF1112E-71BD-4D65-8624-8FE1C9F8AAC4}" destId="{1F1203B6-7625-4124-9BE9-1D8D41CB1D91}" srcOrd="1" destOrd="0" presId="urn:microsoft.com/office/officeart/2005/8/layout/chevron2"/>
    <dgm:cxn modelId="{8EAE6E4A-3FA2-4DDE-935F-D94FA051A9B3}" type="presParOf" srcId="{524B2A4D-2575-4437-A28C-4C972D7DCEEB}" destId="{CE612996-1712-4887-80A1-7099797DB75C}" srcOrd="1" destOrd="0" presId="urn:microsoft.com/office/officeart/2005/8/layout/chevron2"/>
    <dgm:cxn modelId="{2800D8F7-F1EA-4521-B0BC-420B0C5E35F6}" type="presParOf" srcId="{524B2A4D-2575-4437-A28C-4C972D7DCEEB}" destId="{6478957C-4C18-445E-85EB-9FC9EC527087}" srcOrd="2" destOrd="0" presId="urn:microsoft.com/office/officeart/2005/8/layout/chevron2"/>
    <dgm:cxn modelId="{9DBF363C-8663-4E34-9575-22A6A804C906}" type="presParOf" srcId="{6478957C-4C18-445E-85EB-9FC9EC527087}" destId="{BE0AC078-7A06-4393-A184-C2B2EE71E670}" srcOrd="0" destOrd="0" presId="urn:microsoft.com/office/officeart/2005/8/layout/chevron2"/>
    <dgm:cxn modelId="{B690B688-3A26-4D59-9AF2-DAC3DF9A0B96}" type="presParOf" srcId="{6478957C-4C18-445E-85EB-9FC9EC527087}" destId="{07681FF5-A174-43F0-8392-E4C689CECE1C}" srcOrd="1" destOrd="0" presId="urn:microsoft.com/office/officeart/2005/8/layout/chevron2"/>
    <dgm:cxn modelId="{74CF17D2-71A1-4FD7-AA7D-BF7A71562A34}" type="presParOf" srcId="{524B2A4D-2575-4437-A28C-4C972D7DCEEB}" destId="{77D5DDBE-C55B-436C-A1A3-D083A76DDD87}" srcOrd="3" destOrd="0" presId="urn:microsoft.com/office/officeart/2005/8/layout/chevron2"/>
    <dgm:cxn modelId="{ACD44F0B-61C9-4F2C-A86F-77E29C27962E}" type="presParOf" srcId="{524B2A4D-2575-4437-A28C-4C972D7DCEEB}" destId="{7B696D7E-5164-4C5F-8655-44CC747BDCCF}" srcOrd="4" destOrd="0" presId="urn:microsoft.com/office/officeart/2005/8/layout/chevron2"/>
    <dgm:cxn modelId="{F19B8E0E-3A70-474C-AA3E-0B4CC925AD4D}" type="presParOf" srcId="{7B696D7E-5164-4C5F-8655-44CC747BDCCF}" destId="{782A45C2-66B6-4EC0-81C4-9BB5B0B9B860}" srcOrd="0" destOrd="0" presId="urn:microsoft.com/office/officeart/2005/8/layout/chevron2"/>
    <dgm:cxn modelId="{F422892F-0725-430A-B012-56BD976BE4DF}" type="presParOf" srcId="{7B696D7E-5164-4C5F-8655-44CC747BDCCF}" destId="{B04506DD-D47C-4F9C-8436-203533FC9BBC}" srcOrd="1" destOrd="0" presId="urn:microsoft.com/office/officeart/2005/8/layout/chevron2"/>
    <dgm:cxn modelId="{C18DF281-710D-4350-BF77-99B12B6BD21D}" type="presParOf" srcId="{524B2A4D-2575-4437-A28C-4C972D7DCEEB}" destId="{C8D737DF-DFB5-4073-B4CE-6A14BB9F8EC0}" srcOrd="5" destOrd="0" presId="urn:microsoft.com/office/officeart/2005/8/layout/chevron2"/>
    <dgm:cxn modelId="{77125737-B6EB-46FD-93C7-A04C29DDB959}" type="presParOf" srcId="{524B2A4D-2575-4437-A28C-4C972D7DCEEB}" destId="{D60DAA53-28E0-4B81-9B45-24F7DC5BAE76}" srcOrd="6" destOrd="0" presId="urn:microsoft.com/office/officeart/2005/8/layout/chevron2"/>
    <dgm:cxn modelId="{866BB883-F32E-41E9-9EB1-6E3F371491C7}" type="presParOf" srcId="{D60DAA53-28E0-4B81-9B45-24F7DC5BAE76}" destId="{B289C802-2F2F-4EAF-A22B-D6E7D75DCCBF}" srcOrd="0" destOrd="0" presId="urn:microsoft.com/office/officeart/2005/8/layout/chevron2"/>
    <dgm:cxn modelId="{A2DC5F3E-3648-456B-A328-69525775BDA7}" type="presParOf" srcId="{D60DAA53-28E0-4B81-9B45-24F7DC5BAE76}" destId="{C4D069D9-10D5-429F-8BCA-BF9DEE71C8E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4AD79E-27B9-4FC1-9F8A-0FBABBC5E5BE}">
      <dsp:nvSpPr>
        <dsp:cNvPr id="0" name=""/>
        <dsp:cNvSpPr/>
      </dsp:nvSpPr>
      <dsp:spPr>
        <a:xfrm rot="5400000">
          <a:off x="-161342" y="163089"/>
          <a:ext cx="1075614" cy="752930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kern="1200" dirty="0"/>
            <a:t>1</a:t>
          </a:r>
        </a:p>
      </dsp:txBody>
      <dsp:txXfrm rot="-5400000">
        <a:off x="0" y="378212"/>
        <a:ext cx="752930" cy="322684"/>
      </dsp:txXfrm>
    </dsp:sp>
    <dsp:sp modelId="{1F1203B6-7625-4124-9BE9-1D8D41CB1D91}">
      <dsp:nvSpPr>
        <dsp:cNvPr id="0" name=""/>
        <dsp:cNvSpPr/>
      </dsp:nvSpPr>
      <dsp:spPr>
        <a:xfrm rot="5400000">
          <a:off x="5007762" y="-4253085"/>
          <a:ext cx="699149" cy="9208814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kern="1200" dirty="0" err="1"/>
            <a:t>зображення</a:t>
          </a:r>
          <a:r>
            <a:rPr lang="ru-RU" sz="2400" b="1" kern="1200" dirty="0"/>
            <a:t> з </a:t>
          </a:r>
          <a:r>
            <a:rPr lang="ru-RU" sz="2400" b="1" kern="1200" dirty="0" err="1"/>
            <a:t>файлів</a:t>
          </a:r>
          <a:r>
            <a:rPr lang="ru-RU" sz="2400" b="1" kern="1200" dirty="0"/>
            <a:t> на </a:t>
          </a:r>
          <a:r>
            <a:rPr lang="ru-RU" sz="2400" b="1" kern="1200" dirty="0" err="1"/>
            <a:t>вашому</a:t>
          </a:r>
          <a:r>
            <a:rPr lang="ru-RU" sz="2400" b="1" kern="1200" dirty="0"/>
            <a:t> </a:t>
          </a:r>
          <a:r>
            <a:rPr lang="ru-RU" sz="2400" b="1" kern="1200" dirty="0" err="1"/>
            <a:t>комп’ютері</a:t>
          </a:r>
          <a:r>
            <a:rPr lang="ru-RU" sz="2400" b="1" kern="1200" dirty="0"/>
            <a:t> та з </a:t>
          </a:r>
          <a:r>
            <a:rPr lang="ru-RU" sz="2400" b="1" kern="1200" dirty="0" err="1"/>
            <a:t>Інтернету</a:t>
          </a:r>
          <a:endParaRPr lang="uk-UA" sz="2400" kern="1200" dirty="0"/>
        </a:p>
      </dsp:txBody>
      <dsp:txXfrm rot="-5400000">
        <a:off x="752930" y="35877"/>
        <a:ext cx="9174684" cy="630889"/>
      </dsp:txXfrm>
    </dsp:sp>
    <dsp:sp modelId="{BE0AC078-7A06-4393-A184-C2B2EE71E670}">
      <dsp:nvSpPr>
        <dsp:cNvPr id="0" name=""/>
        <dsp:cNvSpPr/>
      </dsp:nvSpPr>
      <dsp:spPr>
        <a:xfrm rot="5400000">
          <a:off x="-161342" y="1089351"/>
          <a:ext cx="1075614" cy="75293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kern="1200" dirty="0"/>
            <a:t>2</a:t>
          </a:r>
        </a:p>
      </dsp:txBody>
      <dsp:txXfrm rot="-5400000">
        <a:off x="0" y="1304474"/>
        <a:ext cx="752930" cy="322684"/>
      </dsp:txXfrm>
    </dsp:sp>
    <dsp:sp modelId="{07681FF5-A174-43F0-8392-E4C689CECE1C}">
      <dsp:nvSpPr>
        <dsp:cNvPr id="0" name=""/>
        <dsp:cNvSpPr/>
      </dsp:nvSpPr>
      <dsp:spPr>
        <a:xfrm rot="5400000">
          <a:off x="5007762" y="-3326822"/>
          <a:ext cx="699149" cy="9208814"/>
        </a:xfrm>
        <a:prstGeom prst="round2SameRect">
          <a:avLst/>
        </a:prstGeom>
        <a:solidFill>
          <a:schemeClr val="accent2">
            <a:lumMod val="60000"/>
            <a:lumOff val="40000"/>
            <a:alpha val="9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kern="1200" dirty="0" err="1"/>
            <a:t>діаграми</a:t>
          </a:r>
          <a:r>
            <a:rPr lang="ru-RU" sz="2400" b="1" kern="1200" dirty="0"/>
            <a:t> та </a:t>
          </a:r>
          <a:r>
            <a:rPr lang="ru-RU" sz="2400" b="1" kern="1200" dirty="0" err="1"/>
            <a:t>знімки</a:t>
          </a:r>
          <a:r>
            <a:rPr lang="ru-RU" sz="2400" b="1" kern="1200" dirty="0"/>
            <a:t> </a:t>
          </a:r>
          <a:r>
            <a:rPr lang="ru-RU" sz="2400" b="1" kern="1200" dirty="0" err="1"/>
            <a:t>екрана</a:t>
          </a:r>
          <a:endParaRPr lang="uk-UA" sz="2400" kern="1200" dirty="0"/>
        </a:p>
      </dsp:txBody>
      <dsp:txXfrm rot="-5400000">
        <a:off x="752930" y="962140"/>
        <a:ext cx="9174684" cy="630889"/>
      </dsp:txXfrm>
    </dsp:sp>
    <dsp:sp modelId="{782A45C2-66B6-4EC0-81C4-9BB5B0B9B860}">
      <dsp:nvSpPr>
        <dsp:cNvPr id="0" name=""/>
        <dsp:cNvSpPr/>
      </dsp:nvSpPr>
      <dsp:spPr>
        <a:xfrm rot="5400000">
          <a:off x="-161342" y="2015614"/>
          <a:ext cx="1075614" cy="752930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kern="1200" dirty="0"/>
            <a:t>3</a:t>
          </a:r>
        </a:p>
      </dsp:txBody>
      <dsp:txXfrm rot="-5400000">
        <a:off x="0" y="2230737"/>
        <a:ext cx="752930" cy="322684"/>
      </dsp:txXfrm>
    </dsp:sp>
    <dsp:sp modelId="{B04506DD-D47C-4F9C-8436-203533FC9BBC}">
      <dsp:nvSpPr>
        <dsp:cNvPr id="0" name=""/>
        <dsp:cNvSpPr/>
      </dsp:nvSpPr>
      <dsp:spPr>
        <a:xfrm rot="5400000">
          <a:off x="5007762" y="-2400560"/>
          <a:ext cx="699149" cy="9208814"/>
        </a:xfrm>
        <a:prstGeom prst="round2SameRect">
          <a:avLst/>
        </a:prstGeom>
        <a:solidFill>
          <a:srgbClr val="5BD4F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kern="1200" dirty="0" err="1"/>
            <a:t>зображення</a:t>
          </a:r>
          <a:r>
            <a:rPr lang="ru-RU" sz="2400" b="1" kern="1200" dirty="0"/>
            <a:t> з </a:t>
          </a:r>
          <a:r>
            <a:rPr lang="ru-RU" sz="2400" b="1" kern="1200" dirty="0" err="1"/>
            <a:t>готових</a:t>
          </a:r>
          <a:r>
            <a:rPr lang="ru-RU" sz="2400" b="1" kern="1200" dirty="0"/>
            <a:t> </a:t>
          </a:r>
          <a:r>
            <a:rPr lang="ru-RU" sz="2400" b="1" kern="1200" dirty="0" err="1"/>
            <a:t>колекцій</a:t>
          </a:r>
          <a:r>
            <a:rPr lang="ru-RU" sz="2400" b="1" kern="1200" dirty="0"/>
            <a:t> – </a:t>
          </a:r>
          <a:r>
            <a:rPr lang="ru-RU" sz="2400" b="1" kern="1200" dirty="0" err="1"/>
            <a:t>фігури</a:t>
          </a:r>
          <a:r>
            <a:rPr lang="ru-RU" sz="2400" b="1" kern="1200" dirty="0"/>
            <a:t>, </a:t>
          </a:r>
          <a:r>
            <a:rPr lang="ru-RU" sz="2400" b="1" kern="1200" dirty="0" err="1"/>
            <a:t>піктограми</a:t>
          </a:r>
          <a:r>
            <a:rPr lang="ru-RU" sz="2400" b="1" kern="1200" dirty="0"/>
            <a:t>, 3</a:t>
          </a:r>
          <a:r>
            <a:rPr lang="en-US" sz="2400" b="1" kern="1200" dirty="0"/>
            <a:t>D-</a:t>
          </a:r>
          <a:r>
            <a:rPr lang="ru-RU" sz="2400" b="1" kern="1200" dirty="0" err="1"/>
            <a:t>моделі</a:t>
          </a:r>
          <a:endParaRPr lang="uk-UA" sz="2400" kern="1200" dirty="0"/>
        </a:p>
      </dsp:txBody>
      <dsp:txXfrm rot="-5400000">
        <a:off x="752930" y="1888402"/>
        <a:ext cx="9174684" cy="630889"/>
      </dsp:txXfrm>
    </dsp:sp>
    <dsp:sp modelId="{B289C802-2F2F-4EAF-A22B-D6E7D75DCCBF}">
      <dsp:nvSpPr>
        <dsp:cNvPr id="0" name=""/>
        <dsp:cNvSpPr/>
      </dsp:nvSpPr>
      <dsp:spPr>
        <a:xfrm rot="5400000">
          <a:off x="-161342" y="2941877"/>
          <a:ext cx="1075614" cy="752930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100" kern="1200" dirty="0"/>
            <a:t>4</a:t>
          </a:r>
        </a:p>
      </dsp:txBody>
      <dsp:txXfrm rot="-5400000">
        <a:off x="0" y="3157000"/>
        <a:ext cx="752930" cy="322684"/>
      </dsp:txXfrm>
    </dsp:sp>
    <dsp:sp modelId="{C4D069D9-10D5-429F-8BCA-BF9DEE71C8E3}">
      <dsp:nvSpPr>
        <dsp:cNvPr id="0" name=""/>
        <dsp:cNvSpPr/>
      </dsp:nvSpPr>
      <dsp:spPr>
        <a:xfrm rot="5400000">
          <a:off x="5007762" y="-1474297"/>
          <a:ext cx="699149" cy="9208814"/>
        </a:xfrm>
        <a:prstGeom prst="round2SameRect">
          <a:avLst/>
        </a:prstGeom>
        <a:solidFill>
          <a:srgbClr val="92D050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kern="1200" dirty="0" err="1"/>
            <a:t>об’єкти</a:t>
          </a:r>
          <a:r>
            <a:rPr lang="ru-RU" sz="2400" b="1" kern="1200" dirty="0"/>
            <a:t> </a:t>
          </a:r>
          <a:r>
            <a:rPr lang="en-US" sz="2400" b="1" kern="1200" dirty="0"/>
            <a:t>SmartArt</a:t>
          </a:r>
          <a:endParaRPr lang="uk-UA" sz="2400" kern="1200" dirty="0"/>
        </a:p>
      </dsp:txBody>
      <dsp:txXfrm rot="-5400000">
        <a:off x="752930" y="2814665"/>
        <a:ext cx="9174684" cy="6308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GQxd590z05s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5.png"/><Relationship Id="rId7" Type="http://schemas.openxmlformats.org/officeDocument/2006/relationships/image" Target="../media/image6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8.png"/><Relationship Id="rId5" Type="http://schemas.openxmlformats.org/officeDocument/2006/relationships/image" Target="../media/image10.gif"/><Relationship Id="rId10" Type="http://schemas.openxmlformats.org/officeDocument/2006/relationships/hyperlink" Target="https://youtu.be/GQxd590z05s" TargetMode="External"/><Relationship Id="rId4" Type="http://schemas.microsoft.com/office/2007/relationships/hdphoto" Target="../media/hdphoto1.wdp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13" Type="http://schemas.microsoft.com/office/2007/relationships/hdphoto" Target="../media/hdphoto3.wdp"/><Relationship Id="rId1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diagramData" Target="../diagrams/data1.xml"/><Relationship Id="rId12" Type="http://schemas.openxmlformats.org/officeDocument/2006/relationships/image" Target="../media/image13.png"/><Relationship Id="rId17" Type="http://schemas.openxmlformats.org/officeDocument/2006/relationships/hyperlink" Target="https://youtu.be/GQxd590z05s" TargetMode="External"/><Relationship Id="rId2" Type="http://schemas.openxmlformats.org/officeDocument/2006/relationships/image" Target="../media/image5.png"/><Relationship Id="rId16" Type="http://schemas.microsoft.com/office/2007/relationships/hdphoto" Target="../media/hdphoto4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microsoft.com/office/2007/relationships/diagramDrawing" Target="../diagrams/drawing1.xml"/><Relationship Id="rId5" Type="http://schemas.openxmlformats.org/officeDocument/2006/relationships/hyperlink" Target="https://www.youtube.com/channel/UCYtu9EnlIk3Nph-Yj_nHd6A" TargetMode="External"/><Relationship Id="rId15" Type="http://schemas.openxmlformats.org/officeDocument/2006/relationships/image" Target="../media/image15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10.gif"/><Relationship Id="rId9" Type="http://schemas.openxmlformats.org/officeDocument/2006/relationships/diagramQuickStyle" Target="../diagrams/quickStyle1.xml"/><Relationship Id="rId1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1.wdp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10.gif"/><Relationship Id="rId9" Type="http://schemas.openxmlformats.org/officeDocument/2006/relationships/hyperlink" Target="https://youtu.be/GQxd590z05s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microsoft.com/office/2007/relationships/hdphoto" Target="../media/hdphoto7.wdp"/><Relationship Id="rId12" Type="http://schemas.openxmlformats.org/officeDocument/2006/relationships/hyperlink" Target="https://youtu.be/GQxd590z05s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19.png"/><Relationship Id="rId5" Type="http://schemas.microsoft.com/office/2007/relationships/hdphoto" Target="../media/hdphoto6.wdp"/><Relationship Id="rId10" Type="http://schemas.openxmlformats.org/officeDocument/2006/relationships/image" Target="../media/image6.jpg"/><Relationship Id="rId4" Type="http://schemas.openxmlformats.org/officeDocument/2006/relationships/image" Target="../media/image17.png"/><Relationship Id="rId9" Type="http://schemas.openxmlformats.org/officeDocument/2006/relationships/hyperlink" Target="https://www.youtube.com/channel/UCYtu9EnlIk3Nph-Yj_nHd6A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GQxd590z05s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12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267972" y="2417130"/>
            <a:ext cx="7924027" cy="2123658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ГРАФІЧНІ ОБ’ЄКТИ                В ТЕКСТОВИХ           ДОКУМЕНТАХ 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C605A0-431A-22C7-B4BE-404BA2685B2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007" t="39111" r="24214" b="45397"/>
          <a:stretch/>
        </p:blipFill>
        <p:spPr>
          <a:xfrm>
            <a:off x="-5512" y="-6771"/>
            <a:ext cx="4971821" cy="1062446"/>
          </a:xfrm>
          <a:prstGeom prst="rect">
            <a:avLst/>
          </a:prstGeom>
        </p:spPr>
      </p:pic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B6544276-9364-30E3-F297-757DB138133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442" y="4744124"/>
            <a:ext cx="3849583" cy="150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6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1153198" y="1897630"/>
            <a:ext cx="9114208" cy="707886"/>
            <a:chOff x="241538" y="1910284"/>
            <a:chExt cx="11671787" cy="752049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241538" y="1910284"/>
              <a:ext cx="11671787" cy="75204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>
              <a:extLst>
                <a:ext uri="{FF2B5EF4-FFF2-40B4-BE49-F238E27FC236}">
                  <a16:creationId xmlns:a16="http://schemas.microsoft.com/office/drawing/2014/main" id="{12248345-ACEE-E33F-EAF8-A066BA56F628}"/>
                </a:ext>
              </a:extLst>
            </p:cNvPr>
            <p:cNvSpPr/>
            <p:nvPr/>
          </p:nvSpPr>
          <p:spPr>
            <a:xfrm>
              <a:off x="416896" y="2157812"/>
              <a:ext cx="241539" cy="187686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698740" y="1951600"/>
              <a:ext cx="11085043" cy="555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err="1"/>
                <a:t>Які</a:t>
              </a:r>
              <a:r>
                <a:rPr lang="ru-RU" sz="2800" dirty="0"/>
                <a:t> </a:t>
              </a:r>
              <a:r>
                <a:rPr lang="ru-RU" sz="2800" dirty="0" err="1"/>
                <a:t>властивості</a:t>
              </a:r>
              <a:r>
                <a:rPr lang="ru-RU" sz="2800" dirty="0"/>
                <a:t> </a:t>
              </a:r>
              <a:r>
                <a:rPr lang="ru-RU" sz="2800" dirty="0" err="1"/>
                <a:t>графічних</a:t>
              </a:r>
              <a:r>
                <a:rPr lang="ru-RU" sz="2800" dirty="0"/>
                <a:t> </a:t>
              </a:r>
              <a:r>
                <a:rPr lang="ru-RU" sz="2800" dirty="0" err="1"/>
                <a:t>об’єктів</a:t>
              </a:r>
              <a:r>
                <a:rPr lang="ru-RU" sz="2800" dirty="0"/>
                <a:t> </a:t>
              </a:r>
              <a:r>
                <a:rPr lang="ru-RU" sz="2800" dirty="0" err="1"/>
                <a:t>ви</a:t>
              </a:r>
              <a:r>
                <a:rPr lang="ru-RU" sz="2800" dirty="0"/>
                <a:t> </a:t>
              </a:r>
              <a:r>
                <a:rPr lang="ru-RU" sz="2800" dirty="0" err="1"/>
                <a:t>знаєте</a:t>
              </a:r>
              <a:r>
                <a:rPr lang="ru-RU" sz="2800" dirty="0"/>
                <a:t>?</a:t>
              </a:r>
              <a:endParaRPr lang="uk-UA" sz="2800" dirty="0"/>
            </a:p>
          </p:txBody>
        </p:sp>
      </p:grp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E7336C37-ED44-06EC-D6A2-913E62533939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83" y="1735265"/>
            <a:ext cx="959652" cy="95965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308024B-0856-4376-E31A-E27FBC5E1E3A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8714" t="47619" r="9855" b="14313"/>
          <a:stretch/>
        </p:blipFill>
        <p:spPr>
          <a:xfrm>
            <a:off x="1759870" y="2644406"/>
            <a:ext cx="9395809" cy="3911994"/>
          </a:xfrm>
          <a:prstGeom prst="rect">
            <a:avLst/>
          </a:prstGeom>
        </p:spPr>
      </p:pic>
      <p:pic>
        <p:nvPicPr>
          <p:cNvPr id="22" name="Рисунок 21">
            <a:hlinkClick r:id="rId10"/>
            <a:extLst>
              <a:ext uri="{FF2B5EF4-FFF2-40B4-BE49-F238E27FC236}">
                <a16:creationId xmlns:a16="http://schemas.microsoft.com/office/drawing/2014/main" id="{16A35BE8-DEF4-183C-1C2D-D98D3A4607B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034" y="5876422"/>
            <a:ext cx="2516525" cy="98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95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7" y="171642"/>
            <a:ext cx="10588104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У </a:t>
            </a:r>
            <a:r>
              <a:rPr lang="ru-RU" sz="2400" b="1" dirty="0" err="1"/>
              <a:t>текстовий</a:t>
            </a:r>
            <a:r>
              <a:rPr lang="ru-RU" sz="2400" b="1" dirty="0"/>
              <a:t> документ </a:t>
            </a:r>
            <a:r>
              <a:rPr lang="ru-RU" sz="2400" b="1" dirty="0" err="1"/>
              <a:t>також</a:t>
            </a:r>
            <a:r>
              <a:rPr lang="ru-RU" sz="2400" b="1" dirty="0"/>
              <a:t> </a:t>
            </a:r>
            <a:r>
              <a:rPr lang="ru-RU" sz="2400" b="1" dirty="0" err="1"/>
              <a:t>можна</a:t>
            </a:r>
            <a:r>
              <a:rPr lang="ru-RU" sz="2400" b="1" dirty="0"/>
              <a:t> </a:t>
            </a:r>
            <a:r>
              <a:rPr lang="ru-RU" sz="2400" b="1" dirty="0" err="1"/>
              <a:t>вставити</a:t>
            </a:r>
            <a:r>
              <a:rPr lang="ru-RU" sz="2400" b="1" dirty="0"/>
              <a:t> </a:t>
            </a:r>
            <a:r>
              <a:rPr lang="ru-RU" sz="2400" b="1" dirty="0" err="1"/>
              <a:t>такі</a:t>
            </a:r>
            <a:r>
              <a:rPr lang="ru-RU" sz="2400" b="1" dirty="0"/>
              <a:t> </a:t>
            </a:r>
            <a:r>
              <a:rPr lang="ru-RU" sz="2400" b="1" dirty="0" err="1"/>
              <a:t>види</a:t>
            </a:r>
            <a:r>
              <a:rPr lang="ru-RU" sz="2400" b="1" dirty="0"/>
              <a:t> </a:t>
            </a:r>
            <a:r>
              <a:rPr lang="ru-RU" sz="2400" b="1" dirty="0" err="1"/>
              <a:t>графічних</a:t>
            </a:r>
            <a:r>
              <a:rPr lang="ru-RU" sz="2400" b="1" dirty="0"/>
              <a:t> </a:t>
            </a:r>
            <a:r>
              <a:rPr lang="ru-RU" sz="2400" b="1" dirty="0" err="1"/>
              <a:t>об’єктів</a:t>
            </a:r>
            <a:r>
              <a:rPr lang="ru-RU" sz="2400" b="1" dirty="0"/>
              <a:t>:</a:t>
            </a: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6B16C959-96B8-25BC-F82C-59004394ED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998661"/>
              </p:ext>
            </p:extLst>
          </p:nvPr>
        </p:nvGraphicFramePr>
        <p:xfrm>
          <a:off x="201817" y="904258"/>
          <a:ext cx="9961745" cy="3857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2050" name="Picture 2" descr="Україна годує 400 млн людей. Це правда і чого очікувати? — Latifundist.com">
            <a:extLst>
              <a:ext uri="{FF2B5EF4-FFF2-40B4-BE49-F238E27FC236}">
                <a16:creationId xmlns:a16="http://schemas.microsoft.com/office/drawing/2014/main" id="{992FC99A-899F-0417-0BD3-7148DD0D8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22957">
            <a:off x="355210" y="4282358"/>
            <a:ext cx="3711183" cy="247583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052" name="Picture 4" descr="ДужеЗла Українка👀🖕 (@Lesia_UkrainKKa) / Twitter">
            <a:extLst>
              <a:ext uri="{FF2B5EF4-FFF2-40B4-BE49-F238E27FC236}">
                <a16:creationId xmlns:a16="http://schemas.microsoft.com/office/drawing/2014/main" id="{DF60D887-01D0-8754-0063-867DEA8B04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615" y="4585082"/>
            <a:ext cx="2266996" cy="226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олишня команда телеканалу «Україна 24» запускає новий проєкт - Детектор  медіа.">
            <a:extLst>
              <a:ext uri="{FF2B5EF4-FFF2-40B4-BE49-F238E27FC236}">
                <a16:creationId xmlns:a16="http://schemas.microsoft.com/office/drawing/2014/main" id="{8ADC1A05-8B23-FB02-939D-5B3D62AB06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6088">
            <a:off x="6622735" y="4417197"/>
            <a:ext cx="3922051" cy="220615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6" name="Рисунок 15">
            <a:hlinkClick r:id="rId17"/>
            <a:extLst>
              <a:ext uri="{FF2B5EF4-FFF2-40B4-BE49-F238E27FC236}">
                <a16:creationId xmlns:a16="http://schemas.microsoft.com/office/drawing/2014/main" id="{FF4B006F-FAD3-1251-FF77-B3A77A679651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034" y="5876422"/>
            <a:ext cx="2516525" cy="98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45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accel="44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884AD79E-27B9-4FC1-9F8A-0FBABBC5E5BE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8" dur="500" fill="hold"/>
                                            <p:tgtEl>
                                              <p:spTgt spid="2">
                                                <p:graphicEl>
                                                  <a:dgm id="{884AD79E-27B9-4FC1-9F8A-0FBABBC5E5BE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9" dur="500" fill="hold"/>
                                            <p:tgtEl>
                                              <p:spTgt spid="2">
                                                <p:graphicEl>
                                                  <a:dgm id="{884AD79E-27B9-4FC1-9F8A-0FBABBC5E5BE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accel="44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1F1203B6-7625-4124-9BE9-1D8D41CB1D9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2" dur="500" fill="hold"/>
                                            <p:tgtEl>
                                              <p:spTgt spid="2">
                                                <p:graphicEl>
                                                  <a:dgm id="{1F1203B6-7625-4124-9BE9-1D8D41CB1D9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3" dur="500" fill="hold"/>
                                            <p:tgtEl>
                                              <p:spTgt spid="2">
                                                <p:graphicEl>
                                                  <a:dgm id="{1F1203B6-7625-4124-9BE9-1D8D41CB1D9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accel="44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BE0AC078-7A06-4393-A184-C2B2EE71E67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8" dur="500" fill="hold"/>
                                            <p:tgtEl>
                                              <p:spTgt spid="2">
                                                <p:graphicEl>
                                                  <a:dgm id="{BE0AC078-7A06-4393-A184-C2B2EE71E67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9" dur="500" fill="hold"/>
                                            <p:tgtEl>
                                              <p:spTgt spid="2">
                                                <p:graphicEl>
                                                  <a:dgm id="{BE0AC078-7A06-4393-A184-C2B2EE71E67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accel="44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07681FF5-A174-43F0-8392-E4C689CECE1C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2" dur="500" fill="hold"/>
                                            <p:tgtEl>
                                              <p:spTgt spid="2">
                                                <p:graphicEl>
                                                  <a:dgm id="{07681FF5-A174-43F0-8392-E4C689CECE1C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3" dur="500" fill="hold"/>
                                            <p:tgtEl>
                                              <p:spTgt spid="2">
                                                <p:graphicEl>
                                                  <a:dgm id="{07681FF5-A174-43F0-8392-E4C689CECE1C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4" fill="hold">
                          <p:stCondLst>
                            <p:cond delay="indefinite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2" presetClass="entr" presetSubtype="8" accel="44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782A45C2-66B6-4EC0-81C4-9BB5B0B9B86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8" dur="500" fill="hold"/>
                                            <p:tgtEl>
                                              <p:spTgt spid="2">
                                                <p:graphicEl>
                                                  <a:dgm id="{782A45C2-66B6-4EC0-81C4-9BB5B0B9B86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9" dur="500" fill="hold"/>
                                            <p:tgtEl>
                                              <p:spTgt spid="2">
                                                <p:graphicEl>
                                                  <a:dgm id="{782A45C2-66B6-4EC0-81C4-9BB5B0B9B86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accel="44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B04506DD-D47C-4F9C-8436-203533FC9BBC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500" fill="hold"/>
                                            <p:tgtEl>
                                              <p:spTgt spid="2">
                                                <p:graphicEl>
                                                  <a:dgm id="{B04506DD-D47C-4F9C-8436-203533FC9BBC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500" fill="hold"/>
                                            <p:tgtEl>
                                              <p:spTgt spid="2">
                                                <p:graphicEl>
                                                  <a:dgm id="{B04506DD-D47C-4F9C-8436-203533FC9BBC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4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B289C802-2F2F-4EAF-A22B-D6E7D75DCCBF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8" dur="500" fill="hold"/>
                                            <p:tgtEl>
                                              <p:spTgt spid="2">
                                                <p:graphicEl>
                                                  <a:dgm id="{B289C802-2F2F-4EAF-A22B-D6E7D75DCCBF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9" dur="500" fill="hold"/>
                                            <p:tgtEl>
                                              <p:spTgt spid="2">
                                                <p:graphicEl>
                                                  <a:dgm id="{B289C802-2F2F-4EAF-A22B-D6E7D75DCCBF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accel="44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C4D069D9-10D5-429F-8BCA-BF9DEE71C8E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2" dur="500" fill="hold"/>
                                            <p:tgtEl>
                                              <p:spTgt spid="2">
                                                <p:graphicEl>
                                                  <a:dgm id="{C4D069D9-10D5-429F-8BCA-BF9DEE71C8E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3" dur="500" fill="hold"/>
                                            <p:tgtEl>
                                              <p:spTgt spid="2">
                                                <p:graphicEl>
                                                  <a:dgm id="{C4D069D9-10D5-429F-8BCA-BF9DEE71C8E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1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20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Graphic spid="2" grpId="0" uiExpand="1">
            <p:bldSub>
              <a:bldDgm bld="one"/>
            </p:bldSub>
          </p:bldGraphic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accel="44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884AD79E-27B9-4FC1-9F8A-0FBABBC5E5BE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">
                                                <p:graphicEl>
                                                  <a:dgm id="{884AD79E-27B9-4FC1-9F8A-0FBABBC5E5BE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">
                                                <p:graphicEl>
                                                  <a:dgm id="{884AD79E-27B9-4FC1-9F8A-0FBABBC5E5BE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accel="44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1F1203B6-7625-4124-9BE9-1D8D41CB1D9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>
                                                <p:graphicEl>
                                                  <a:dgm id="{1F1203B6-7625-4124-9BE9-1D8D41CB1D9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">
                                                <p:graphicEl>
                                                  <a:dgm id="{1F1203B6-7625-4124-9BE9-1D8D41CB1D9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accel="44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BE0AC078-7A06-4393-A184-C2B2EE71E67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">
                                                <p:graphicEl>
                                                  <a:dgm id="{BE0AC078-7A06-4393-A184-C2B2EE71E67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">
                                                <p:graphicEl>
                                                  <a:dgm id="{BE0AC078-7A06-4393-A184-C2B2EE71E67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accel="44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07681FF5-A174-43F0-8392-E4C689CECE1C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">
                                                <p:graphicEl>
                                                  <a:dgm id="{07681FF5-A174-43F0-8392-E4C689CECE1C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">
                                                <p:graphicEl>
                                                  <a:dgm id="{07681FF5-A174-43F0-8392-E4C689CECE1C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4" fill="hold">
                          <p:stCondLst>
                            <p:cond delay="indefinite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2" presetClass="entr" presetSubtype="8" accel="44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782A45C2-66B6-4EC0-81C4-9BB5B0B9B86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">
                                                <p:graphicEl>
                                                  <a:dgm id="{782A45C2-66B6-4EC0-81C4-9BB5B0B9B86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">
                                                <p:graphicEl>
                                                  <a:dgm id="{782A45C2-66B6-4EC0-81C4-9BB5B0B9B86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accel="44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B04506DD-D47C-4F9C-8436-203533FC9BBC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">
                                                <p:graphicEl>
                                                  <a:dgm id="{B04506DD-D47C-4F9C-8436-203533FC9BBC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2">
                                                <p:graphicEl>
                                                  <a:dgm id="{B04506DD-D47C-4F9C-8436-203533FC9BBC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4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B289C802-2F2F-4EAF-A22B-D6E7D75DCCBF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">
                                                <p:graphicEl>
                                                  <a:dgm id="{B289C802-2F2F-4EAF-A22B-D6E7D75DCCBF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">
                                                <p:graphicEl>
                                                  <a:dgm id="{B289C802-2F2F-4EAF-A22B-D6E7D75DCCBF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accel="44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C4D069D9-10D5-429F-8BCA-BF9DEE71C8E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2">
                                                <p:graphicEl>
                                                  <a:dgm id="{C4D069D9-10D5-429F-8BCA-BF9DEE71C8E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2">
                                                <p:graphicEl>
                                                  <a:dgm id="{C4D069D9-10D5-429F-8BCA-BF9DEE71C8E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61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20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20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20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73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79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Graphic spid="2" grpId="0" uiExpand="1">
            <p:bldSub>
              <a:bldDgm bld="one"/>
            </p:bldSub>
          </p:bldGraphic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</a:rPr>
              <a:t>Спосіб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обтікання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зображення</a:t>
            </a:r>
            <a:r>
              <a:rPr lang="ru-RU" sz="2400" b="1" dirty="0">
                <a:solidFill>
                  <a:srgbClr val="FF0000"/>
                </a:solidFill>
              </a:rPr>
              <a:t> текстом </a:t>
            </a:r>
            <a:r>
              <a:rPr lang="ru-RU" sz="2400" b="1" dirty="0"/>
              <a:t>– </a:t>
            </a:r>
            <a:r>
              <a:rPr lang="ru-RU" sz="2400" b="1" dirty="0" err="1"/>
              <a:t>визначає</a:t>
            </a:r>
            <a:r>
              <a:rPr lang="ru-RU" sz="2400" b="1" dirty="0"/>
              <a:t> </a:t>
            </a:r>
            <a:r>
              <a:rPr lang="ru-RU" sz="2400" b="1" dirty="0" err="1"/>
              <a:t>вза­ємне</a:t>
            </a:r>
            <a:r>
              <a:rPr lang="ru-RU" sz="2400" b="1" dirty="0"/>
              <a:t> </a:t>
            </a:r>
            <a:r>
              <a:rPr lang="ru-RU" sz="2400" b="1" dirty="0" err="1"/>
              <a:t>розміщення</a:t>
            </a:r>
            <a:r>
              <a:rPr lang="ru-RU" sz="2400" b="1" dirty="0"/>
              <a:t> тексту і </a:t>
            </a:r>
            <a:r>
              <a:rPr lang="ru-RU" sz="2400" b="1" dirty="0" err="1"/>
              <a:t>зображення</a:t>
            </a:r>
            <a:r>
              <a:rPr lang="ru-RU" sz="2400" b="1" dirty="0"/>
              <a:t> на </a:t>
            </a:r>
            <a:r>
              <a:rPr lang="ru-RU" sz="2400" b="1" dirty="0" err="1"/>
              <a:t>сторінці</a:t>
            </a:r>
            <a:r>
              <a:rPr lang="ru-RU" sz="2400" b="1" dirty="0"/>
              <a:t> доку­мента. </a:t>
            </a:r>
            <a:r>
              <a:rPr lang="ru-RU" sz="2400" b="1" dirty="0" err="1"/>
              <a:t>Може</a:t>
            </a:r>
            <a:r>
              <a:rPr lang="ru-RU" sz="2400" b="1" dirty="0"/>
              <a:t> </a:t>
            </a:r>
            <a:r>
              <a:rPr lang="ru-RU" sz="2400" b="1" dirty="0" err="1"/>
              <a:t>набувати</a:t>
            </a:r>
            <a:r>
              <a:rPr lang="ru-RU" sz="2400" b="1" dirty="0"/>
              <a:t> </a:t>
            </a:r>
            <a:r>
              <a:rPr lang="ru-RU" sz="2400" b="1" dirty="0" err="1"/>
              <a:t>значення</a:t>
            </a:r>
            <a:r>
              <a:rPr lang="ru-RU" sz="2400" b="1" dirty="0"/>
              <a:t>: у </a:t>
            </a:r>
            <a:r>
              <a:rPr lang="ru-RU" sz="2400" b="1" dirty="0" err="1"/>
              <a:t>тексті</a:t>
            </a:r>
            <a:r>
              <a:rPr lang="ru-RU" sz="2400" b="1" dirty="0"/>
              <a:t>, </a:t>
            </a:r>
            <a:r>
              <a:rPr lang="ru-RU" sz="2400" b="1" dirty="0" err="1"/>
              <a:t>навколо</a:t>
            </a:r>
            <a:r>
              <a:rPr lang="ru-RU" sz="2400" b="1" dirty="0"/>
              <a:t> рамки, за контуром, за текстом, перед текстом </a:t>
            </a:r>
            <a:r>
              <a:rPr lang="ru-RU" sz="2400" b="1" dirty="0" err="1"/>
              <a:t>тощо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9ADD76F-82B8-F934-6A2C-4B3B6A6E991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786" t="22508" r="26857" b="42222"/>
          <a:stretch/>
        </p:blipFill>
        <p:spPr>
          <a:xfrm>
            <a:off x="1210491" y="1610006"/>
            <a:ext cx="8464883" cy="3637987"/>
          </a:xfrm>
          <a:prstGeom prst="rect">
            <a:avLst/>
          </a:prstGeom>
        </p:spPr>
      </p:pic>
      <p:pic>
        <p:nvPicPr>
          <p:cNvPr id="10" name="Рисунок 9">
            <a:hlinkClick r:id="rId9"/>
            <a:extLst>
              <a:ext uri="{FF2B5EF4-FFF2-40B4-BE49-F238E27FC236}">
                <a16:creationId xmlns:a16="http://schemas.microsoft.com/office/drawing/2014/main" id="{DF89DC84-FF11-19AE-5C24-97532121B74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034" y="5876422"/>
            <a:ext cx="2516525" cy="98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71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Кілька</a:t>
            </a:r>
            <a:r>
              <a:rPr lang="ru-RU" sz="2400" b="1" dirty="0"/>
              <a:t> </a:t>
            </a:r>
            <a:r>
              <a:rPr lang="ru-RU" sz="2400" b="1" dirty="0" err="1"/>
              <a:t>фігур</a:t>
            </a:r>
            <a:r>
              <a:rPr lang="ru-RU" sz="2400" b="1" dirty="0"/>
              <a:t>, з </a:t>
            </a:r>
            <a:r>
              <a:rPr lang="ru-RU" sz="2400" b="1" dirty="0" err="1"/>
              <a:t>яких</a:t>
            </a:r>
            <a:r>
              <a:rPr lang="ru-RU" sz="2400" b="1" dirty="0"/>
              <a:t> </a:t>
            </a:r>
            <a:r>
              <a:rPr lang="ru-RU" sz="2400" b="1" dirty="0" err="1"/>
              <a:t>складено</a:t>
            </a:r>
            <a:r>
              <a:rPr lang="ru-RU" sz="2400" b="1" dirty="0"/>
              <a:t> </a:t>
            </a:r>
            <a:r>
              <a:rPr lang="ru-RU" sz="2400" b="1" dirty="0" err="1"/>
              <a:t>деяке</a:t>
            </a:r>
            <a:r>
              <a:rPr lang="ru-RU" sz="2400" b="1" dirty="0"/>
              <a:t> </a:t>
            </a:r>
            <a:r>
              <a:rPr lang="ru-RU" sz="2400" b="1" dirty="0" err="1"/>
              <a:t>графічне</a:t>
            </a:r>
            <a:r>
              <a:rPr lang="ru-RU" sz="2400" b="1" dirty="0"/>
              <a:t> </a:t>
            </a:r>
            <a:r>
              <a:rPr lang="ru-RU" sz="2400" b="1" dirty="0" err="1"/>
              <a:t>зображен­ня</a:t>
            </a:r>
            <a:r>
              <a:rPr lang="ru-RU" sz="2400" b="1" dirty="0"/>
              <a:t>, для </a:t>
            </a:r>
            <a:r>
              <a:rPr lang="ru-RU" sz="2400" b="1" dirty="0" err="1"/>
              <a:t>зручності</a:t>
            </a:r>
            <a:r>
              <a:rPr lang="ru-RU" sz="2400" b="1" dirty="0"/>
              <a:t> </a:t>
            </a:r>
            <a:r>
              <a:rPr lang="ru-RU" sz="2400" b="1" dirty="0" err="1"/>
              <a:t>опра-цювання</a:t>
            </a:r>
            <a:r>
              <a:rPr lang="ru-RU" sz="2400" b="1" dirty="0"/>
              <a:t> </a:t>
            </a:r>
            <a:r>
              <a:rPr lang="ru-RU" sz="2400" b="1" dirty="0" err="1"/>
              <a:t>бажано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згрупувати</a:t>
            </a:r>
            <a:r>
              <a:rPr lang="ru-RU" sz="2400" b="1" dirty="0"/>
              <a:t>, і в </a:t>
            </a:r>
            <a:r>
              <a:rPr lang="ru-RU" sz="2400" b="1" dirty="0" err="1"/>
              <a:t>по­дальшому</a:t>
            </a:r>
            <a:r>
              <a:rPr lang="ru-RU" sz="2400" b="1" dirty="0"/>
              <a:t> </a:t>
            </a:r>
            <a:r>
              <a:rPr lang="ru-RU" sz="2400" b="1" dirty="0" err="1"/>
              <a:t>ці</a:t>
            </a:r>
            <a:r>
              <a:rPr lang="ru-RU" sz="2400" b="1" dirty="0"/>
              <a:t> </a:t>
            </a:r>
            <a:r>
              <a:rPr lang="ru-RU" sz="2400" b="1" dirty="0" err="1"/>
              <a:t>фігури</a:t>
            </a:r>
            <a:r>
              <a:rPr lang="ru-RU" sz="2400" b="1" dirty="0"/>
              <a:t> </a:t>
            </a:r>
            <a:r>
              <a:rPr lang="ru-RU" sz="2400" b="1" dirty="0" err="1"/>
              <a:t>будуть</a:t>
            </a:r>
            <a:r>
              <a:rPr lang="ru-RU" sz="2400" b="1" dirty="0"/>
              <a:t> </a:t>
            </a:r>
            <a:r>
              <a:rPr lang="ru-RU" sz="2400" b="1" dirty="0" err="1"/>
              <a:t>сприйматися</a:t>
            </a:r>
            <a:r>
              <a:rPr lang="ru-RU" sz="2400" b="1" dirty="0"/>
              <a:t> як один </a:t>
            </a:r>
            <a:r>
              <a:rPr lang="ru-RU" sz="2400" b="1" dirty="0" err="1"/>
              <a:t>графічний</a:t>
            </a:r>
            <a:r>
              <a:rPr lang="ru-RU" sz="2400" b="1" dirty="0"/>
              <a:t> </a:t>
            </a:r>
            <a:r>
              <a:rPr lang="ru-RU" sz="2400" b="1" dirty="0" err="1"/>
              <a:t>об’єкт</a:t>
            </a:r>
            <a:r>
              <a:rPr lang="ru-RU" sz="2400" b="1" dirty="0"/>
              <a:t>. </a:t>
            </a:r>
            <a:r>
              <a:rPr lang="ru-RU" sz="2400" b="1" dirty="0" err="1"/>
              <a:t>Усі</a:t>
            </a:r>
            <a:r>
              <a:rPr lang="ru-RU" sz="2400" b="1" dirty="0"/>
              <a:t> </a:t>
            </a:r>
            <a:r>
              <a:rPr lang="ru-RU" sz="2400" b="1" dirty="0" err="1"/>
              <a:t>операції</a:t>
            </a:r>
            <a:r>
              <a:rPr lang="ru-RU" sz="2400" b="1" dirty="0"/>
              <a:t> </a:t>
            </a:r>
            <a:r>
              <a:rPr lang="ru-RU" sz="2400" b="1" dirty="0" err="1"/>
              <a:t>редагування</a:t>
            </a:r>
            <a:r>
              <a:rPr lang="ru-RU" sz="2400" b="1" dirty="0"/>
              <a:t> та </a:t>
            </a:r>
            <a:r>
              <a:rPr lang="ru-RU" sz="2400" b="1" dirty="0" err="1"/>
              <a:t>форматуван­ня</a:t>
            </a:r>
            <a:r>
              <a:rPr lang="ru-RU" sz="2400" b="1" dirty="0"/>
              <a:t> в такому </a:t>
            </a:r>
            <a:r>
              <a:rPr lang="ru-RU" sz="2400" b="1" dirty="0" err="1"/>
              <a:t>випадку</a:t>
            </a:r>
            <a:r>
              <a:rPr lang="ru-RU" sz="2400" b="1" dirty="0"/>
              <a:t> </a:t>
            </a:r>
            <a:r>
              <a:rPr lang="ru-RU" sz="2400" b="1" dirty="0" err="1"/>
              <a:t>виконуються</a:t>
            </a:r>
            <a:r>
              <a:rPr lang="ru-RU" sz="2400" b="1" dirty="0"/>
              <a:t> над </a:t>
            </a:r>
            <a:r>
              <a:rPr lang="ru-RU" sz="2400" b="1" dirty="0" err="1"/>
              <a:t>всіма</a:t>
            </a:r>
            <a:r>
              <a:rPr lang="ru-RU" sz="2400" b="1" dirty="0"/>
              <a:t> </a:t>
            </a:r>
            <a:r>
              <a:rPr lang="ru-RU" sz="2400" b="1" dirty="0" err="1"/>
              <a:t>фігурами</a:t>
            </a:r>
            <a:r>
              <a:rPr lang="ru-RU" sz="2400" b="1" dirty="0"/>
              <a:t> </a:t>
            </a:r>
            <a:r>
              <a:rPr lang="ru-RU" sz="2400" b="1" dirty="0" err="1"/>
              <a:t>од­ночасно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7E14E89-A524-9941-644B-351062894EB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8233" t="24646" r="14358" b="64479"/>
          <a:stretch/>
        </p:blipFill>
        <p:spPr>
          <a:xfrm>
            <a:off x="6226282" y="3838749"/>
            <a:ext cx="2542113" cy="209876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Бульбашка прямої мови: прямокутна 4">
            <a:extLst>
              <a:ext uri="{FF2B5EF4-FFF2-40B4-BE49-F238E27FC236}">
                <a16:creationId xmlns:a16="http://schemas.microsoft.com/office/drawing/2014/main" id="{A38E84B6-F190-AD7B-DC9E-EC5454EE4FF2}"/>
              </a:ext>
            </a:extLst>
          </p:cNvPr>
          <p:cNvSpPr/>
          <p:nvPr/>
        </p:nvSpPr>
        <p:spPr>
          <a:xfrm>
            <a:off x="6250272" y="3838749"/>
            <a:ext cx="2542113" cy="2177690"/>
          </a:xfrm>
          <a:prstGeom prst="wedgeRectCallout">
            <a:avLst>
              <a:gd name="adj1" fmla="val 46244"/>
              <a:gd name="adj2" fmla="val -94570"/>
            </a:avLst>
          </a:prstGeom>
          <a:solidFill>
            <a:schemeClr val="accent1">
              <a:alpha val="8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кутник: округлені кути 15">
            <a:extLst>
              <a:ext uri="{FF2B5EF4-FFF2-40B4-BE49-F238E27FC236}">
                <a16:creationId xmlns:a16="http://schemas.microsoft.com/office/drawing/2014/main" id="{D75FBF0F-889D-B2B8-3740-13A10C1FE179}"/>
              </a:ext>
            </a:extLst>
          </p:cNvPr>
          <p:cNvSpPr/>
          <p:nvPr/>
        </p:nvSpPr>
        <p:spPr>
          <a:xfrm>
            <a:off x="6203460" y="4306529"/>
            <a:ext cx="2635739" cy="1680614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9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DD30BBE4-6441-03E7-DE2F-4AB361A275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8768395" y="2768277"/>
            <a:ext cx="684292" cy="6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9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3104A8-FD53-5214-8EE4-F740B2B1A056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23357" t="40366" r="17786" b="12271"/>
          <a:stretch/>
        </p:blipFill>
        <p:spPr>
          <a:xfrm>
            <a:off x="201816" y="1847910"/>
            <a:ext cx="10689133" cy="4838448"/>
          </a:xfrm>
          <a:prstGeom prst="rect">
            <a:avLst/>
          </a:prstGeom>
        </p:spPr>
      </p:pic>
      <p:pic>
        <p:nvPicPr>
          <p:cNvPr id="20" name="Рисунок 19">
            <a:hlinkClick r:id="rId12"/>
            <a:extLst>
              <a:ext uri="{FF2B5EF4-FFF2-40B4-BE49-F238E27FC236}">
                <a16:creationId xmlns:a16="http://schemas.microsoft.com/office/drawing/2014/main" id="{1CA07356-AC6B-6D9C-ECE2-EF06AD2A53A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034" y="5876422"/>
            <a:ext cx="2516525" cy="98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5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4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1352</TotalTime>
  <Words>169</Words>
  <Application>Microsoft Office PowerPoint</Application>
  <PresentationFormat>Широкий екран</PresentationFormat>
  <Paragraphs>22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150</cp:revision>
  <dcterms:created xsi:type="dcterms:W3CDTF">2023-03-17T21:15:50Z</dcterms:created>
  <dcterms:modified xsi:type="dcterms:W3CDTF">2023-11-20T18:56:06Z</dcterms:modified>
</cp:coreProperties>
</file>