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350" r:id="rId5"/>
    <p:sldId id="351" r:id="rId6"/>
    <p:sldId id="318" r:id="rId7"/>
    <p:sldId id="35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14.11.2023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31oxmaGBJlY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hyperlink" Target="https://youtu.be/31oxmaGBJl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13.gif"/><Relationship Id="rId5" Type="http://schemas.openxmlformats.org/officeDocument/2006/relationships/image" Target="../media/image10.gif"/><Relationship Id="rId10" Type="http://schemas.openxmlformats.org/officeDocument/2006/relationships/image" Target="../media/image12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microsoft.com/office/2007/relationships/hdphoto" Target="../media/hdphoto1.wdp"/><Relationship Id="rId7" Type="http://schemas.openxmlformats.org/officeDocument/2006/relationships/image" Target="../media/image10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8.png"/><Relationship Id="rId5" Type="http://schemas.openxmlformats.org/officeDocument/2006/relationships/image" Target="../media/image15.png"/><Relationship Id="rId10" Type="http://schemas.openxmlformats.org/officeDocument/2006/relationships/hyperlink" Target="https://youtu.be/31oxmaGBJlY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11" Type="http://schemas.openxmlformats.org/officeDocument/2006/relationships/hyperlink" Target="https://youtu.be/31oxmaGBJlY" TargetMode="External"/><Relationship Id="rId5" Type="http://schemas.microsoft.com/office/2007/relationships/hdphoto" Target="../media/hdphoto5.wdp"/><Relationship Id="rId10" Type="http://schemas.microsoft.com/office/2007/relationships/hdphoto" Target="../media/hdphoto6.wdp"/><Relationship Id="rId4" Type="http://schemas.openxmlformats.org/officeDocument/2006/relationships/image" Target="../media/image16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31oxmaGBJlY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10.gif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31oxmaGBJlY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31oxmaGBJlY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11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00854" y="2417130"/>
            <a:ext cx="8891146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РОБОТА З ТАБЛИЦЯМИ В ТЕКСТОВОМУ ДОКУМЕНТІ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C605A0-431A-22C7-B4BE-404BA2685B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216A50C9-42A0-CB11-578F-78AB5F050E6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32" y="4423295"/>
            <a:ext cx="4111441" cy="160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44489" y="1977417"/>
            <a:ext cx="9479967" cy="992997"/>
            <a:chOff x="241538" y="1910284"/>
            <a:chExt cx="11671787" cy="105494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1671787" cy="102926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1" y="1951600"/>
              <a:ext cx="11085043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err="1"/>
                <a:t>Які</a:t>
              </a:r>
              <a:r>
                <a:rPr lang="ru-RU" sz="2800" dirty="0"/>
                <a:t> </a:t>
              </a:r>
              <a:r>
                <a:rPr lang="ru-RU" sz="2800" dirty="0" err="1"/>
                <a:t>операції</a:t>
              </a:r>
              <a:r>
                <a:rPr lang="ru-RU" sz="2800" dirty="0"/>
                <a:t> для </a:t>
              </a:r>
              <a:r>
                <a:rPr lang="ru-RU" sz="2800" dirty="0" err="1"/>
                <a:t>редагування</a:t>
              </a:r>
              <a:r>
                <a:rPr lang="ru-RU" sz="2800" dirty="0"/>
                <a:t> тексту </a:t>
              </a:r>
              <a:r>
                <a:rPr lang="ru-RU" sz="2800" dirty="0" err="1"/>
                <a:t>використовують</a:t>
              </a:r>
              <a:r>
                <a:rPr lang="ru-RU" sz="2800" dirty="0"/>
                <a:t>? </a:t>
              </a:r>
              <a:r>
                <a:rPr lang="ru-RU" sz="2800" dirty="0" err="1"/>
                <a:t>Які</a:t>
              </a:r>
              <a:r>
                <a:rPr lang="ru-RU" sz="2800" dirty="0"/>
                <a:t> </a:t>
              </a:r>
              <a:r>
                <a:rPr lang="ru-RU" sz="2800" dirty="0" err="1"/>
                <a:t>клавіші</a:t>
              </a:r>
              <a:r>
                <a:rPr lang="ru-RU" sz="2800" dirty="0"/>
                <a:t> </a:t>
              </a:r>
              <a:r>
                <a:rPr lang="ru-RU" sz="2800" dirty="0" err="1"/>
                <a:t>використовують</a:t>
              </a:r>
              <a:r>
                <a:rPr lang="ru-RU" sz="2800" dirty="0"/>
                <a:t> для </a:t>
              </a:r>
              <a:r>
                <a:rPr lang="ru-RU" sz="2800" dirty="0" err="1"/>
                <a:t>цього</a:t>
              </a:r>
              <a:r>
                <a:rPr lang="ru-RU" sz="2800" dirty="0"/>
                <a:t>?</a:t>
              </a:r>
              <a:endParaRPr lang="uk-UA" sz="2800" dirty="0"/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Рекомендации по работе на клавиатуре | Stamina online">
            <a:extLst>
              <a:ext uri="{FF2B5EF4-FFF2-40B4-BE49-F238E27FC236}">
                <a16:creationId xmlns:a16="http://schemas.microsoft.com/office/drawing/2014/main" id="{1FD2EE5D-37A7-01D9-927E-A48E8B6EA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942" y="3207166"/>
            <a:ext cx="7098115" cy="307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7C30A4E-F1E4-7270-46C5-5842E601D55A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CD11D3A-B8D2-71B2-4E34-7C32E7B9942D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  <p:pic>
        <p:nvPicPr>
          <p:cNvPr id="20" name="Рисунок 19">
            <a:hlinkClick r:id="rId12"/>
            <a:extLst>
              <a:ext uri="{FF2B5EF4-FFF2-40B4-BE49-F238E27FC236}">
                <a16:creationId xmlns:a16="http://schemas.microsoft.com/office/drawing/2014/main" id="{33075F09-3440-AC58-74CE-4AD9416407F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03" y="5914489"/>
            <a:ext cx="2572394" cy="100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Редагування</a:t>
            </a:r>
            <a:r>
              <a:rPr lang="ru-RU" sz="2400" b="1" dirty="0"/>
              <a:t> самого тексту у </a:t>
            </a:r>
            <a:r>
              <a:rPr lang="ru-RU" sz="2400" b="1" dirty="0" err="1"/>
              <a:t>клітинках</a:t>
            </a:r>
            <a:r>
              <a:rPr lang="ru-RU" sz="2400" b="1" dirty="0"/>
              <a:t> </a:t>
            </a:r>
            <a:r>
              <a:rPr lang="ru-RU" sz="2400" b="1" dirty="0" err="1"/>
              <a:t>таблиці</a:t>
            </a:r>
            <a:r>
              <a:rPr lang="ru-RU" sz="2400" b="1" dirty="0"/>
              <a:t> </a:t>
            </a:r>
            <a:r>
              <a:rPr lang="ru-RU" sz="2400" b="1" dirty="0" err="1"/>
              <a:t>здійсню­ється</a:t>
            </a:r>
            <a:r>
              <a:rPr lang="ru-RU" sz="2400" b="1" dirty="0"/>
              <a:t> </a:t>
            </a:r>
            <a:r>
              <a:rPr lang="ru-RU" sz="2400" b="1" dirty="0" err="1"/>
              <a:t>звичайними</a:t>
            </a:r>
            <a:r>
              <a:rPr lang="ru-RU" sz="2400" b="1" dirty="0"/>
              <a:t> для </a:t>
            </a:r>
            <a:r>
              <a:rPr lang="en-US" sz="2400" b="1" dirty="0"/>
              <a:t>Word </a:t>
            </a:r>
            <a:r>
              <a:rPr lang="ru-RU" sz="2400" b="1" dirty="0"/>
              <a:t>способами. Але, </a:t>
            </a:r>
            <a:r>
              <a:rPr lang="ru-RU" sz="2400" b="1" dirty="0" err="1"/>
              <a:t>під</a:t>
            </a:r>
            <a:r>
              <a:rPr lang="ru-RU" sz="2400" b="1" dirty="0"/>
              <a:t> час </a:t>
            </a:r>
            <a:r>
              <a:rPr lang="ru-RU" sz="2400" b="1" dirty="0" err="1"/>
              <a:t>роботи</a:t>
            </a:r>
            <a:r>
              <a:rPr lang="ru-RU" sz="2400" b="1" dirty="0"/>
              <a:t> з таблицею </a:t>
            </a:r>
            <a:r>
              <a:rPr lang="ru-RU" sz="2400" b="1" dirty="0" err="1"/>
              <a:t>може</a:t>
            </a:r>
            <a:r>
              <a:rPr lang="ru-RU" sz="2400" b="1" dirty="0"/>
              <a:t> </a:t>
            </a:r>
            <a:r>
              <a:rPr lang="ru-RU" sz="2400" b="1" dirty="0" err="1"/>
              <a:t>виникнути</a:t>
            </a:r>
            <a:r>
              <a:rPr lang="ru-RU" sz="2400" b="1" dirty="0"/>
              <a:t> потреба </a:t>
            </a:r>
            <a:r>
              <a:rPr lang="ru-RU" sz="2400" b="1" dirty="0" err="1"/>
              <a:t>змінити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структуру: </a:t>
            </a:r>
            <a:r>
              <a:rPr lang="ru-RU" sz="2400" b="1" dirty="0" err="1"/>
              <a:t>додати</a:t>
            </a:r>
            <a:r>
              <a:rPr lang="ru-RU" sz="2400" b="1" dirty="0"/>
              <a:t>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видалити</a:t>
            </a:r>
            <a:r>
              <a:rPr lang="ru-RU" sz="2400" b="1" dirty="0"/>
              <a:t> рядки, </a:t>
            </a:r>
            <a:r>
              <a:rPr lang="ru-RU" sz="2400" b="1" dirty="0" err="1"/>
              <a:t>стовпці</a:t>
            </a:r>
            <a:r>
              <a:rPr lang="ru-RU" sz="2400" b="1" dirty="0"/>
              <a:t>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клітинки</a:t>
            </a:r>
            <a:r>
              <a:rPr lang="ru-RU" sz="2400" b="1" dirty="0"/>
              <a:t>, </a:t>
            </a:r>
            <a:r>
              <a:rPr lang="ru-RU" sz="2400" b="1" dirty="0" err="1"/>
              <a:t>об’єдна-ти</a:t>
            </a:r>
            <a:r>
              <a:rPr lang="ru-RU" sz="2400" b="1" dirty="0"/>
              <a:t>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розділити</a:t>
            </a:r>
            <a:r>
              <a:rPr lang="ru-RU" sz="2400" b="1" dirty="0"/>
              <a:t> </a:t>
            </a:r>
            <a:r>
              <a:rPr lang="ru-RU" sz="2400" b="1" dirty="0" err="1"/>
              <a:t>клітинки</a:t>
            </a:r>
            <a:r>
              <a:rPr lang="ru-RU" sz="2400" b="1" dirty="0"/>
              <a:t> </a:t>
            </a:r>
            <a:r>
              <a:rPr lang="ru-RU" sz="2400" b="1" dirty="0" err="1"/>
              <a:t>попередньо</a:t>
            </a:r>
            <a:r>
              <a:rPr lang="ru-RU" sz="2400" b="1" dirty="0"/>
              <a:t> </a:t>
            </a:r>
            <a:r>
              <a:rPr lang="ru-RU" sz="2400" b="1" dirty="0" err="1"/>
              <a:t>створеної</a:t>
            </a:r>
            <a:r>
              <a:rPr lang="ru-RU" sz="2400" b="1" dirty="0"/>
              <a:t> </a:t>
            </a:r>
            <a:r>
              <a:rPr lang="ru-RU" sz="2400" b="1" dirty="0" err="1"/>
              <a:t>таблиці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6580BD1-B5D0-B1FA-7B46-5043B6FC03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143" t="27894" r="32643" b="31556"/>
          <a:stretch/>
        </p:blipFill>
        <p:spPr>
          <a:xfrm>
            <a:off x="201816" y="1944320"/>
            <a:ext cx="5472311" cy="214419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96EC04-3962-85DC-C254-8F6239F014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00" t="27894" r="26285" b="22286"/>
          <a:stretch/>
        </p:blipFill>
        <p:spPr>
          <a:xfrm>
            <a:off x="4839387" y="3918857"/>
            <a:ext cx="6390809" cy="276750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8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B9E980AF-CD21-873A-0016-C666F0DA0812}"/>
              </a:ext>
            </a:extLst>
          </p:cNvPr>
          <p:cNvSpPr/>
          <p:nvPr/>
        </p:nvSpPr>
        <p:spPr>
          <a:xfrm>
            <a:off x="4711767" y="5336825"/>
            <a:ext cx="6617468" cy="663381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AFE1DE2A-DE0B-56C4-21B6-D8596ADCCF59}"/>
              </a:ext>
            </a:extLst>
          </p:cNvPr>
          <p:cNvSpPr/>
          <p:nvPr/>
        </p:nvSpPr>
        <p:spPr>
          <a:xfrm>
            <a:off x="9341771" y="3835724"/>
            <a:ext cx="751464" cy="2930836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7" name="Рисунок 16">
            <a:hlinkClick r:id="rId10"/>
            <a:extLst>
              <a:ext uri="{FF2B5EF4-FFF2-40B4-BE49-F238E27FC236}">
                <a16:creationId xmlns:a16="http://schemas.microsoft.com/office/drawing/2014/main" id="{68CC1A5B-4B71-7754-3541-E0F4599CDA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66" y="5835482"/>
            <a:ext cx="2572394" cy="100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2" animBg="1"/>
      <p:bldP spid="14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Елементи</a:t>
            </a:r>
            <a:r>
              <a:rPr lang="ru-RU" sz="2400" b="1" dirty="0"/>
              <a:t> </a:t>
            </a:r>
            <a:r>
              <a:rPr lang="ru-RU" sz="2400" b="1" dirty="0" err="1"/>
              <a:t>керування</a:t>
            </a:r>
            <a:r>
              <a:rPr lang="ru-RU" sz="2400" b="1" dirty="0"/>
              <a:t> для </a:t>
            </a:r>
            <a:r>
              <a:rPr lang="ru-RU" sz="2400" b="1" dirty="0" err="1"/>
              <a:t>виконання</a:t>
            </a:r>
            <a:r>
              <a:rPr lang="ru-RU" sz="2400" b="1" dirty="0"/>
              <a:t> </a:t>
            </a:r>
            <a:r>
              <a:rPr lang="ru-RU" sz="2400" b="1" dirty="0" err="1"/>
              <a:t>цих</a:t>
            </a:r>
            <a:r>
              <a:rPr lang="ru-RU" sz="2400" b="1" dirty="0"/>
              <a:t> </a:t>
            </a:r>
            <a:r>
              <a:rPr lang="ru-RU" sz="2400" b="1" dirty="0" err="1"/>
              <a:t>операцій</a:t>
            </a:r>
            <a:r>
              <a:rPr lang="ru-RU" sz="2400" b="1" dirty="0"/>
              <a:t> </a:t>
            </a:r>
            <a:r>
              <a:rPr lang="ru-RU" sz="2400" b="1" dirty="0" err="1"/>
              <a:t>розмі­щено</a:t>
            </a:r>
            <a:r>
              <a:rPr lang="ru-RU" sz="2400" b="1" dirty="0"/>
              <a:t> на </a:t>
            </a:r>
            <a:r>
              <a:rPr lang="ru-RU" sz="2400" b="1" dirty="0" err="1"/>
              <a:t>тимчасовій</a:t>
            </a:r>
            <a:r>
              <a:rPr lang="ru-RU" sz="2400" b="1" dirty="0"/>
              <a:t> </a:t>
            </a:r>
            <a:r>
              <a:rPr lang="ru-RU" sz="2400" b="1" dirty="0" err="1"/>
              <a:t>вкладці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Макет</a:t>
            </a:r>
            <a:r>
              <a:rPr lang="ru-RU" sz="2400" b="1" dirty="0"/>
              <a:t>, яка </a:t>
            </a:r>
            <a:r>
              <a:rPr lang="ru-RU" sz="2400" b="1" dirty="0" err="1"/>
              <a:t>з’явля­ється</a:t>
            </a:r>
            <a:r>
              <a:rPr lang="ru-RU" sz="2400" b="1" dirty="0"/>
              <a:t> на </a:t>
            </a:r>
            <a:r>
              <a:rPr lang="ru-RU" sz="2400" b="1" dirty="0" err="1">
                <a:solidFill>
                  <a:srgbClr val="FF0000"/>
                </a:solidFill>
              </a:rPr>
              <a:t>Стрічці</a:t>
            </a:r>
            <a:r>
              <a:rPr lang="ru-RU" sz="2400" b="1" dirty="0"/>
              <a:t>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вибору</a:t>
            </a:r>
            <a:r>
              <a:rPr lang="ru-RU" sz="2400" b="1" dirty="0"/>
              <a:t> будь-</a:t>
            </a:r>
            <a:r>
              <a:rPr lang="ru-RU" sz="2400" b="1" dirty="0" err="1"/>
              <a:t>якого</a:t>
            </a:r>
            <a:r>
              <a:rPr lang="ru-RU" sz="2400" b="1" dirty="0"/>
              <a:t> </a:t>
            </a:r>
            <a:r>
              <a:rPr lang="ru-RU" sz="2400" b="1" dirty="0" err="1"/>
              <a:t>об’єкта</a:t>
            </a:r>
            <a:r>
              <a:rPr lang="ru-RU" sz="2400" b="1" dirty="0"/>
              <a:t> </a:t>
            </a:r>
            <a:r>
              <a:rPr lang="ru-RU" sz="2400" b="1" dirty="0" err="1"/>
              <a:t>таблиці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DBABAA-8556-6EF9-42F7-2013BED4A03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5143" t="10286" r="17321" b="37650"/>
          <a:stretch/>
        </p:blipFill>
        <p:spPr>
          <a:xfrm>
            <a:off x="482821" y="1573904"/>
            <a:ext cx="11226358" cy="4868128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B3626A64-4744-BAA2-B733-DBF7B56558BC}"/>
              </a:ext>
            </a:extLst>
          </p:cNvPr>
          <p:cNvSpPr/>
          <p:nvPr/>
        </p:nvSpPr>
        <p:spPr>
          <a:xfrm>
            <a:off x="9788863" y="1863091"/>
            <a:ext cx="1017815" cy="357051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87E0B663-48A0-B45B-BFFD-EE273B13330A}"/>
              </a:ext>
            </a:extLst>
          </p:cNvPr>
          <p:cNvSpPr/>
          <p:nvPr/>
        </p:nvSpPr>
        <p:spPr>
          <a:xfrm>
            <a:off x="322647" y="2111188"/>
            <a:ext cx="11386532" cy="936812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66B90F2-1C86-FE55-20BE-A2B96EAA30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9446717" y="298550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651EC97C-4B59-E256-C062-15E0F63488E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03" y="5914489"/>
            <a:ext cx="2572394" cy="100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5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2" animBg="1"/>
      <p:bldP spid="12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Для </a:t>
            </a:r>
            <a:r>
              <a:rPr lang="ru-RU" sz="2400" b="1" dirty="0" err="1"/>
              <a:t>виконання</a:t>
            </a:r>
            <a:r>
              <a:rPr lang="ru-RU" sz="2400" b="1" dirty="0"/>
              <a:t> </a:t>
            </a:r>
            <a:r>
              <a:rPr lang="ru-RU" sz="2400" b="1" dirty="0" err="1"/>
              <a:t>цих</a:t>
            </a:r>
            <a:r>
              <a:rPr lang="ru-RU" sz="2400" b="1" dirty="0"/>
              <a:t> </a:t>
            </a:r>
            <a:r>
              <a:rPr lang="ru-RU" sz="2400" b="1" dirty="0" err="1"/>
              <a:t>операцій</a:t>
            </a:r>
            <a:r>
              <a:rPr lang="ru-RU" sz="2400" b="1" dirty="0"/>
              <a:t> </a:t>
            </a:r>
            <a:r>
              <a:rPr lang="ru-RU" sz="2400" b="1" dirty="0" err="1"/>
              <a:t>слід</a:t>
            </a:r>
            <a:r>
              <a:rPr lang="ru-RU" sz="2400" b="1" dirty="0"/>
              <a:t>: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1.</a:t>
            </a:r>
            <a:r>
              <a:rPr lang="ru-RU" sz="2400" b="1" dirty="0"/>
              <a:t> </a:t>
            </a:r>
            <a:r>
              <a:rPr lang="ru-RU" sz="2400" b="1" dirty="0" err="1"/>
              <a:t>Вибрати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виділити</a:t>
            </a:r>
            <a:r>
              <a:rPr lang="ru-RU" sz="2400" b="1" dirty="0"/>
              <a:t> </a:t>
            </a:r>
            <a:r>
              <a:rPr lang="ru-RU" sz="2400" b="1" dirty="0" err="1"/>
              <a:t>ті</a:t>
            </a:r>
            <a:r>
              <a:rPr lang="ru-RU" sz="2400" b="1" dirty="0"/>
              <a:t> </a:t>
            </a:r>
            <a:r>
              <a:rPr lang="ru-RU" sz="2400" b="1" dirty="0" err="1"/>
              <a:t>об’єкти</a:t>
            </a:r>
            <a:r>
              <a:rPr lang="ru-RU" sz="2400" b="1" dirty="0"/>
              <a:t> </a:t>
            </a:r>
            <a:r>
              <a:rPr lang="ru-RU" sz="2400" b="1" dirty="0" err="1"/>
              <a:t>таблиці</a:t>
            </a:r>
            <a:r>
              <a:rPr lang="ru-RU" sz="2400" b="1" dirty="0"/>
              <a:t>, </a:t>
            </a:r>
            <a:r>
              <a:rPr lang="ru-RU" sz="2400" b="1" dirty="0" err="1"/>
              <a:t>які</a:t>
            </a:r>
            <a:r>
              <a:rPr lang="ru-RU" sz="2400" b="1" dirty="0"/>
              <a:t> </a:t>
            </a:r>
            <a:r>
              <a:rPr lang="ru-RU" sz="2400" b="1" dirty="0" err="1"/>
              <a:t>потрібно</a:t>
            </a:r>
            <a:r>
              <a:rPr lang="ru-RU" sz="2400" b="1" dirty="0"/>
              <a:t> </a:t>
            </a:r>
            <a:r>
              <a:rPr lang="ru-RU" sz="2400" b="1" dirty="0" err="1"/>
              <a:t>змінити</a:t>
            </a:r>
            <a:r>
              <a:rPr lang="ru-RU" sz="2400" b="1" dirty="0"/>
              <a:t>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2.</a:t>
            </a:r>
            <a:r>
              <a:rPr lang="ru-RU" sz="2400" b="1" dirty="0"/>
              <a:t> </a:t>
            </a:r>
            <a:r>
              <a:rPr lang="ru-RU" sz="2400" b="1" dirty="0" err="1"/>
              <a:t>Відкрити</a:t>
            </a:r>
            <a:r>
              <a:rPr lang="ru-RU" sz="2400" b="1" dirty="0"/>
              <a:t> на </a:t>
            </a:r>
            <a:r>
              <a:rPr lang="ru-RU" sz="2400" b="1" dirty="0" err="1">
                <a:solidFill>
                  <a:srgbClr val="FF0000"/>
                </a:solidFill>
              </a:rPr>
              <a:t>Стрічці</a:t>
            </a:r>
            <a:r>
              <a:rPr lang="ru-RU" sz="2400" b="1" dirty="0"/>
              <a:t> </a:t>
            </a:r>
            <a:r>
              <a:rPr lang="ru-RU" sz="2400" b="1" dirty="0" err="1"/>
              <a:t>тимчасову</a:t>
            </a:r>
            <a:r>
              <a:rPr lang="ru-RU" sz="2400" b="1" dirty="0"/>
              <a:t> вкладку </a:t>
            </a:r>
            <a:r>
              <a:rPr lang="ru-RU" sz="2400" b="1" dirty="0">
                <a:solidFill>
                  <a:srgbClr val="FF0000"/>
                </a:solidFill>
              </a:rPr>
              <a:t>Макет </a:t>
            </a:r>
            <a:r>
              <a:rPr lang="ru-RU" sz="2400" b="1" dirty="0"/>
              <a:t>і </a:t>
            </a:r>
            <a:r>
              <a:rPr lang="ru-RU" sz="2400" b="1" dirty="0" err="1"/>
              <a:t>вибрати</a:t>
            </a:r>
            <a:r>
              <a:rPr lang="ru-RU" sz="2400" b="1" dirty="0"/>
              <a:t> одну з </a:t>
            </a:r>
            <a:r>
              <a:rPr lang="ru-RU" sz="2400" b="1" dirty="0" err="1"/>
              <a:t>потрібних</a:t>
            </a:r>
            <a:r>
              <a:rPr lang="ru-RU" sz="2400" b="1" dirty="0"/>
              <a:t> команд </a:t>
            </a:r>
            <a:r>
              <a:rPr lang="ru-RU" sz="2400" b="1" dirty="0" err="1">
                <a:solidFill>
                  <a:srgbClr val="FF0000"/>
                </a:solidFill>
              </a:rPr>
              <a:t>Вставити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Видалити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Об’єднати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клітинки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Розділити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клітинки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4F5C38-5B77-97CA-8241-4F34A856A9E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702" t="10286" r="23642" b="73949"/>
          <a:stretch/>
        </p:blipFill>
        <p:spPr>
          <a:xfrm>
            <a:off x="304800" y="2011654"/>
            <a:ext cx="11515747" cy="20987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8BB66FED-56CC-C7C5-9A7A-F70DD87DBBD4}"/>
              </a:ext>
            </a:extLst>
          </p:cNvPr>
          <p:cNvSpPr/>
          <p:nvPr/>
        </p:nvSpPr>
        <p:spPr>
          <a:xfrm>
            <a:off x="10876347" y="2476039"/>
            <a:ext cx="827973" cy="372659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3B7D1BF3-C3A7-75A6-D45D-2990F036BCD6}"/>
              </a:ext>
            </a:extLst>
          </p:cNvPr>
          <p:cNvSpPr/>
          <p:nvPr/>
        </p:nvSpPr>
        <p:spPr>
          <a:xfrm>
            <a:off x="1071581" y="2786199"/>
            <a:ext cx="5024419" cy="1324247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25DD111F-D3D2-DCD0-ECC0-2263C76EC6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3799963" y="3931674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DB5AF57C-235A-6732-BA4A-D9F7047E7DB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03" y="5914489"/>
            <a:ext cx="2572394" cy="100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88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2" animBg="1"/>
      <p:bldP spid="12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0" y="88112"/>
            <a:ext cx="3466011" cy="649188"/>
          </a:xfrm>
          <a:prstGeom prst="flowChartDelay">
            <a:avLst/>
          </a:prstGeom>
          <a:solidFill>
            <a:srgbClr val="C00000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FF00"/>
                </a:solidFill>
              </a:rPr>
              <a:t>Редагування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таблиці</a:t>
            </a:r>
            <a:endParaRPr lang="uk-UA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F59702-FA16-E058-8129-7D5802DE7D28}"/>
              </a:ext>
            </a:extLst>
          </p:cNvPr>
          <p:cNvSpPr txBox="1"/>
          <p:nvPr/>
        </p:nvSpPr>
        <p:spPr>
          <a:xfrm>
            <a:off x="3591956" y="88112"/>
            <a:ext cx="715844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Вставити</a:t>
            </a:r>
            <a:r>
              <a:rPr lang="ru-RU" sz="2400" b="1" dirty="0"/>
              <a:t> рядки, </a:t>
            </a:r>
            <a:r>
              <a:rPr lang="ru-RU" sz="2400" b="1" dirty="0" err="1"/>
              <a:t>стовпці</a:t>
            </a:r>
            <a:r>
              <a:rPr lang="ru-RU" sz="2400" b="1" dirty="0"/>
              <a:t>. </a:t>
            </a:r>
            <a:r>
              <a:rPr lang="ru-RU" sz="2400" b="1" dirty="0" err="1">
                <a:solidFill>
                  <a:srgbClr val="FF0000"/>
                </a:solidFill>
              </a:rPr>
              <a:t>Видалити</a:t>
            </a:r>
            <a:r>
              <a:rPr lang="ru-RU" sz="2400" b="1" dirty="0"/>
              <a:t>: </a:t>
            </a:r>
            <a:r>
              <a:rPr lang="ru-RU" sz="2400" b="1" dirty="0" err="1"/>
              <a:t>таблицю</a:t>
            </a:r>
            <a:r>
              <a:rPr lang="ru-RU" sz="2400" b="1" dirty="0"/>
              <a:t>, </a:t>
            </a:r>
            <a:r>
              <a:rPr lang="ru-RU" sz="2400" b="1" dirty="0" err="1"/>
              <a:t>стовпці</a:t>
            </a:r>
            <a:r>
              <a:rPr lang="ru-RU" sz="2400" b="1" dirty="0"/>
              <a:t>, рядки, </a:t>
            </a:r>
            <a:r>
              <a:rPr lang="ru-RU" sz="2400" b="1" dirty="0" err="1"/>
              <a:t>клітинки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29030B8-B0A6-448F-E81A-ACDB6AD98C3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572" t="29841" r="9855" b="8581"/>
          <a:stretch/>
        </p:blipFill>
        <p:spPr>
          <a:xfrm>
            <a:off x="357051" y="1158240"/>
            <a:ext cx="10972184" cy="5624210"/>
          </a:xfrm>
          <a:prstGeom prst="rect">
            <a:avLst/>
          </a:prstGeom>
        </p:spPr>
      </p:pic>
      <p:pic>
        <p:nvPicPr>
          <p:cNvPr id="16" name="Рисунок 15">
            <a:hlinkClick r:id="rId9"/>
            <a:extLst>
              <a:ext uri="{FF2B5EF4-FFF2-40B4-BE49-F238E27FC236}">
                <a16:creationId xmlns:a16="http://schemas.microsoft.com/office/drawing/2014/main" id="{D7C8A62A-472D-4892-C74A-325C54B9EB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03" y="5914489"/>
            <a:ext cx="2572394" cy="100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26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1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176</Words>
  <Application>Microsoft Office PowerPoint</Application>
  <PresentationFormat>Широкий екран</PresentationFormat>
  <Paragraphs>18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151</cp:revision>
  <dcterms:created xsi:type="dcterms:W3CDTF">2023-03-17T21:15:50Z</dcterms:created>
  <dcterms:modified xsi:type="dcterms:W3CDTF">2023-11-14T06:25:02Z</dcterms:modified>
</cp:coreProperties>
</file>