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87" r:id="rId2"/>
    <p:sldId id="492" r:id="rId3"/>
    <p:sldId id="493" r:id="rId4"/>
    <p:sldId id="494" r:id="rId5"/>
    <p:sldId id="463" r:id="rId6"/>
    <p:sldId id="321" r:id="rId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3FF"/>
    <a:srgbClr val="FF3399"/>
    <a:srgbClr val="8FA0A8"/>
    <a:srgbClr val="3333CC"/>
    <a:srgbClr val="4D97FF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49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ерхньо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Місце для дати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ACF34E0-A717-4802-B9B6-8D2005A8BC06}" type="datetimeFigureOut">
              <a:rPr lang="uk-UA" smtClean="0"/>
              <a:t>20.01.2023</a:t>
            </a:fld>
            <a:endParaRPr lang="uk-UA"/>
          </a:p>
        </p:txBody>
      </p:sp>
      <p:sp>
        <p:nvSpPr>
          <p:cNvPr id="4" name="Місце для зображення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Місце для нотаток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BB5064-8DDC-4916-B20B-E8AC3B42060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2844370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0A02CDF-A1F9-447A-90F4-0275E444564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3B4B4328-EB7B-4844-99C9-2354F7F319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C9A01B4-13A2-4710-9949-CB1D54E681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20.01.2023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7668162-F6C6-4ED3-A0A6-2DA43D6E77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77D9541-7139-4BC6-B477-24CF123D36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5537983"/>
      </p:ext>
    </p:extLst>
  </p:cSld>
  <p:clrMapOvr>
    <a:masterClrMapping/>
  </p:clrMapOvr>
  <p:transition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FA6AFBE-7C2F-49C5-82FA-DBCE808179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48B4602-3D07-4028-9F9E-F0B68065DF9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0DBCC79-198E-4BC1-A997-92887185BB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20.01.2023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EC257A4-C855-40B1-AE65-B1B8E42014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C0E0199-9F88-4BBD-A328-4D02C83338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9582705"/>
      </p:ext>
    </p:extLst>
  </p:cSld>
  <p:clrMapOvr>
    <a:masterClrMapping/>
  </p:clrMapOvr>
  <p:transition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1C1863A-82CE-4A79-B103-68861969FE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8331356D-01FB-4E43-8438-F65B9F7955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D8FA4F0-0C93-4759-A497-D3C85854CF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20.01.2023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86C457F-6FE1-49F3-8BA9-4D5978A2B3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3CE1984-D77C-46A9-AAE3-EC5289C2AB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4945569"/>
      </p:ext>
    </p:extLst>
  </p:cSld>
  <p:clrMapOvr>
    <a:masterClrMapping/>
  </p:clrMapOvr>
  <p:transition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30946C5-A445-4D15-948F-FEE69D5267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C80FC7F-1C1C-4769-A94B-9A2D3B88EF6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6323B902-2ECF-44D3-93D1-169542222D4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46909404-8DC0-4027-9349-5E35741D95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20.01.2023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3446D6AE-440D-4278-88AA-DF825129F1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E8BB616-9148-4632-A3FD-3047E6416D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3024961"/>
      </p:ext>
    </p:extLst>
  </p:cSld>
  <p:clrMapOvr>
    <a:masterClrMapping/>
  </p:clrMapOvr>
  <p:transition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9A75227-2DA9-4887-A792-BBE8524477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D958B62C-B540-4106-8712-DAAF65FC3C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013D4ACC-EADB-4636-A4A5-5DBCD1EF906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72158129-1346-4DC4-8334-93353699324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B567BE97-EA36-46D3-85E0-128285FD9D8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E0DD4343-3224-4E9C-A525-B0A5507A4F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20.01.2023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E2403CE6-603E-4E77-8FFC-D0F544DDD6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026D0CDC-7CC0-4265-931C-3CE9CEA510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2996528"/>
      </p:ext>
    </p:extLst>
  </p:cSld>
  <p:clrMapOvr>
    <a:masterClrMapping/>
  </p:clrMapOvr>
  <p:transition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56F8DCF-0117-493E-B024-A23F1FDC22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87BFF996-E987-4A5B-A4E0-6EE84ACDB4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20.01.2023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320F9B67-612A-4FB4-A139-F7F8B2C474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78C6FD85-DD72-4F6E-B53A-3CA69F017A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5576316"/>
      </p:ext>
    </p:extLst>
  </p:cSld>
  <p:clrMapOvr>
    <a:masterClrMapping/>
  </p:clrMapOvr>
  <p:transition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E75F3C3A-046C-4EE7-94AC-8B7CAD491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20.01.2023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176C2959-2DDE-4ACF-B04D-CCEA6B5085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E33F166C-92AD-42AB-B8CA-2690213D47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7291559"/>
      </p:ext>
    </p:extLst>
  </p:cSld>
  <p:clrMapOvr>
    <a:masterClrMapping/>
  </p:clrMapOvr>
  <p:transition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A71E863-BB32-49F2-807D-08A718ABF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10C878E-7D0D-408E-A21F-CC02DD7646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D45F6989-422B-403A-896B-60EFACE98CF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AFA5DDA6-A10B-4426-925C-979DB98566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20.01.2023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10D00F02-A68F-4B95-B474-51689B6B38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61213F7D-7905-4AAB-B4E1-9D00D42741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3977083"/>
      </p:ext>
    </p:extLst>
  </p:cSld>
  <p:clrMapOvr>
    <a:masterClrMapping/>
  </p:clrMapOvr>
  <p:transition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58CBDCE-B7B0-49A1-9115-85E7CFB403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88FD5B96-8576-4E38-9BB4-99C49CC6A15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9527F82F-E2A9-4F2B-95D2-5DA16E3197F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38D139A-B40F-4256-A4B9-9A7360BDA6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20.01.2023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B0204F82-5AEE-4CBC-AD10-1B6957052D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C000DFD9-3502-419A-8368-9DF4197188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3428100"/>
      </p:ext>
    </p:extLst>
  </p:cSld>
  <p:clrMapOvr>
    <a:masterClrMapping/>
  </p:clrMapOvr>
  <p:transition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101B6B-9859-4ABC-9C37-8C87DC0200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B4D1790B-3872-480A-B1F7-35A114C14E5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EB0D87C-0177-4460-9304-45F3DA34B8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20.01.2023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28E91EB-42A3-43DA-89BA-446B339758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18C5B25-66B9-4ECA-B577-A8D336292E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2136749"/>
      </p:ext>
    </p:extLst>
  </p:cSld>
  <p:clrMapOvr>
    <a:masterClrMapping/>
  </p:clrMapOvr>
  <p:transition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244F3DB6-5DC0-45D3-BF69-F88824E2B4D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A3D412E2-DDE8-471D-A870-054427D28F9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08FFBCA-4FFB-49F8-BBE9-D4CEF68F11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20.01.2023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47F3320-B3EB-47F1-80F4-EA51ADFE0A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3AB3644-1BC6-4C0A-84B4-329CAD7332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7856064"/>
      </p:ext>
    </p:extLst>
  </p:cSld>
  <p:clrMapOvr>
    <a:masterClrMapping/>
  </p:clrMapOvr>
  <p:transition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9F52CE9-82D4-442D-ADF6-A09C695D87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E82FE18F-9FE0-4A85-BA3E-6D62606ADF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050AFF2-8181-4122-BAA8-B8F5B94B22C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807D80-1473-449E-BD02-A2996A395E51}" type="datetimeFigureOut">
              <a:rPr lang="ru-RU" smtClean="0"/>
              <a:t>20.01.2023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830DF9B-7CE3-4098-83DC-45C71784968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5D4774E-070A-4369-9292-339BE09FE5E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38353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wipe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s://youtu.be/U0zFkXVCmAw" TargetMode="External"/><Relationship Id="rId3" Type="http://schemas.openxmlformats.org/officeDocument/2006/relationships/image" Target="../media/image3.jpg"/><Relationship Id="rId7" Type="http://schemas.openxmlformats.org/officeDocument/2006/relationships/image" Target="../media/image6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10" Type="http://schemas.openxmlformats.org/officeDocument/2006/relationships/image" Target="../media/image7.png"/><Relationship Id="rId4" Type="http://schemas.openxmlformats.org/officeDocument/2006/relationships/image" Target="../media/image10.png"/><Relationship Id="rId9" Type="http://schemas.openxmlformats.org/officeDocument/2006/relationships/hyperlink" Target="https://youtu.be/U0zFkXVCmAw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7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youtu.be/U0zFkXVCmAw" TargetMode="External"/><Relationship Id="rId5" Type="http://schemas.microsoft.com/office/2007/relationships/hdphoto" Target="../media/hdphoto2.wdp"/><Relationship Id="rId4" Type="http://schemas.openxmlformats.org/officeDocument/2006/relationships/image" Target="../media/image1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7" Type="http://schemas.openxmlformats.org/officeDocument/2006/relationships/image" Target="../media/image7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youtu.be/U0zFkXVCmAw" TargetMode="External"/><Relationship Id="rId5" Type="http://schemas.openxmlformats.org/officeDocument/2006/relationships/image" Target="../media/image19.png"/><Relationship Id="rId4" Type="http://schemas.microsoft.com/office/2007/relationships/hdphoto" Target="../media/hdphoto3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hyperlink" Target="https://youtu.be/U0zFkXVCmAw" TargetMode="External"/><Relationship Id="rId4" Type="http://schemas.microsoft.com/office/2007/relationships/hdphoto" Target="../media/hdphoto4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https://youtu.be/U0zFkXVCmAw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1DB6BD89-45B2-4062-AC99-00F48113AABB}"/>
              </a:ext>
            </a:extLst>
          </p:cNvPr>
          <p:cNvSpPr/>
          <p:nvPr/>
        </p:nvSpPr>
        <p:spPr>
          <a:xfrm>
            <a:off x="8761691" y="64542"/>
            <a:ext cx="330891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i="1" cap="none" spc="50" dirty="0">
                <a:ln w="28575" cmpd="sng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tique Olive" panose="020B0803020204030204" pitchFamily="34" charset="0"/>
              </a:rPr>
              <a:t>Урок 41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8C04EE4D-3A4D-4418-9B71-4E5C8E45A0E3}"/>
              </a:ext>
            </a:extLst>
          </p:cNvPr>
          <p:cNvSpPr/>
          <p:nvPr/>
        </p:nvSpPr>
        <p:spPr>
          <a:xfrm>
            <a:off x="3287112" y="1706587"/>
            <a:ext cx="8904889" cy="34163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5400" b="1" dirty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3333FF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Antique Olive" panose="020B0803020204030204" pitchFamily="34" charset="0"/>
              </a:rPr>
              <a:t>Вибір теми, визначення мети, складання плану проєкту</a:t>
            </a:r>
            <a:endParaRPr lang="uk-UA" sz="5400" b="1" cap="none" spc="0" dirty="0">
              <a:ln w="12700">
                <a:solidFill>
                  <a:srgbClr val="FFFF00"/>
                </a:solidFill>
                <a:prstDash val="solid"/>
              </a:ln>
              <a:solidFill>
                <a:srgbClr val="3333FF"/>
              </a:solidFill>
              <a:effectLst>
                <a:outerShdw dist="38100" dir="2640000" algn="bl" rotWithShape="0">
                  <a:schemeClr val="accent1"/>
                </a:outerShdw>
              </a:effectLst>
              <a:latin typeface="Antique Olive" panose="020B0803020204030204" pitchFamily="34" charset="0"/>
            </a:endParaRP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199512ED-E146-46B4-A608-22426760EE1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563"/>
          <a:stretch/>
        </p:blipFill>
        <p:spPr>
          <a:xfrm>
            <a:off x="11482744" y="5887217"/>
            <a:ext cx="709256" cy="653283"/>
          </a:xfrm>
          <a:prstGeom prst="rect">
            <a:avLst/>
          </a:prstGeom>
        </p:spPr>
      </p:pic>
      <p:pic>
        <p:nvPicPr>
          <p:cNvPr id="1026" name="Picture 2" descr="Иконка шестерёнка - Png картинки и иконки без фона">
            <a:extLst>
              <a:ext uri="{FF2B5EF4-FFF2-40B4-BE49-F238E27FC236}">
                <a16:creationId xmlns:a16="http://schemas.microsoft.com/office/drawing/2014/main" id="{F9B98502-775A-4787-9EE2-8BEDCFDE26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124" y="1910506"/>
            <a:ext cx="3036988" cy="3036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4B4B3588-AC82-4868-BDC1-4F27A5C1ABCF}"/>
              </a:ext>
            </a:extLst>
          </p:cNvPr>
          <p:cNvSpPr/>
          <p:nvPr/>
        </p:nvSpPr>
        <p:spPr>
          <a:xfrm>
            <a:off x="1350309" y="2644170"/>
            <a:ext cx="528947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9600" b="1" i="1" cap="none" spc="50" dirty="0">
                <a:ln w="28575" cmpd="sng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tique Olive" panose="020B0803020204030204" pitchFamily="34" charset="0"/>
              </a:rPr>
              <a:t>5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EBD64F6D-C602-C1D2-8D0A-432656E00D2F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28136" t="11174" r="24071" b="73334"/>
          <a:stretch/>
        </p:blipFill>
        <p:spPr>
          <a:xfrm>
            <a:off x="0" y="0"/>
            <a:ext cx="5874589" cy="1176842"/>
          </a:xfrm>
          <a:prstGeom prst="rect">
            <a:avLst/>
          </a:prstGeom>
        </p:spPr>
      </p:pic>
      <p:pic>
        <p:nvPicPr>
          <p:cNvPr id="1040" name="Picture 16" descr="Нова українська школа — все про НУШ у 2022 році">
            <a:extLst>
              <a:ext uri="{FF2B5EF4-FFF2-40B4-BE49-F238E27FC236}">
                <a16:creationId xmlns:a16="http://schemas.microsoft.com/office/drawing/2014/main" id="{B9167612-B884-4622-A19D-2E692907CB7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0" r="27361" b="50000"/>
          <a:stretch/>
        </p:blipFill>
        <p:spPr bwMode="auto">
          <a:xfrm>
            <a:off x="5874589" y="0"/>
            <a:ext cx="1050979" cy="1164162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Рисунок 10">
            <a:hlinkClick r:id="rId8"/>
            <a:extLst>
              <a:ext uri="{FF2B5EF4-FFF2-40B4-BE49-F238E27FC236}">
                <a16:creationId xmlns:a16="http://schemas.microsoft.com/office/drawing/2014/main" id="{F91FCBC3-13BC-0573-9AF4-59534783E5CD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55262" y="5887217"/>
            <a:ext cx="2121775" cy="8276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710124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250"/>
                            </p:stCondLst>
                            <p:childTnLst>
                              <p:par>
                                <p:cTn id="2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6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684E4A5D-2196-63D7-7D53-894C969B9096}"/>
              </a:ext>
            </a:extLst>
          </p:cNvPr>
          <p:cNvSpPr txBox="1"/>
          <p:nvPr/>
        </p:nvSpPr>
        <p:spPr>
          <a:xfrm>
            <a:off x="278673" y="134361"/>
            <a:ext cx="11643361" cy="52322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2800" b="1" i="1" dirty="0">
                <a:solidFill>
                  <a:srgbClr val="FF0000"/>
                </a:solidFill>
              </a:rPr>
              <a:t>Об’єднаємося у групи по 2-3 учні для роботи над творчим проєктом</a:t>
            </a:r>
            <a:endParaRPr lang="ru-RU" sz="2800" b="1" i="1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D0AB748-A7FA-65D1-16E5-211505C0BDFB}"/>
              </a:ext>
            </a:extLst>
          </p:cNvPr>
          <p:cNvSpPr txBox="1"/>
          <p:nvPr/>
        </p:nvSpPr>
        <p:spPr>
          <a:xfrm>
            <a:off x="278673" y="831420"/>
            <a:ext cx="11643360" cy="138499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2800" b="1" i="1" dirty="0"/>
              <a:t>Одному важко і невесело над чимось працювати. Тому люди часто створюють групи для роботи над важливими </a:t>
            </a:r>
            <a:r>
              <a:rPr lang="uk-UA" sz="2800" b="1" i="1" dirty="0" err="1"/>
              <a:t>проєктами</a:t>
            </a:r>
            <a:r>
              <a:rPr lang="uk-UA" sz="2800" b="1" i="1" dirty="0"/>
              <a:t>. Тож давайте і ми створимо групи.</a:t>
            </a:r>
            <a:endParaRPr lang="ru-RU" sz="2800" b="1" i="1" dirty="0"/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361D6E58-A145-DFC2-54DB-5F9389E0F5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8055" y="3714818"/>
            <a:ext cx="2090720" cy="2965269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E1B36090-D7DF-6A6D-4348-5274A866639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1954" y="3714818"/>
            <a:ext cx="1676465" cy="3008819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62EF05E1-6417-9589-4ABB-C90DB9905D0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893" y="3758370"/>
            <a:ext cx="1778923" cy="2965269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FF080AF7-404F-9A96-5552-884386DD029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78319" y="3743950"/>
            <a:ext cx="1955727" cy="2978122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07C74918-BFF2-E269-A51D-2F984133332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45500" y="3715839"/>
            <a:ext cx="1676466" cy="3050325"/>
          </a:xfrm>
          <a:prstGeom prst="rect">
            <a:avLst/>
          </a:prstGeom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313801DC-506E-0C35-B6B0-F780C8DF70A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8775" y="1915886"/>
            <a:ext cx="1880325" cy="4942114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3827949E-4B50-2473-1392-ABD09537F85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7030" y="3758370"/>
            <a:ext cx="2116083" cy="2965269"/>
          </a:xfrm>
          <a:prstGeom prst="rect">
            <a:avLst/>
          </a:prstGeom>
        </p:spPr>
      </p:pic>
      <p:pic>
        <p:nvPicPr>
          <p:cNvPr id="11" name="Рисунок 10">
            <a:hlinkClick r:id="rId9"/>
            <a:extLst>
              <a:ext uri="{FF2B5EF4-FFF2-40B4-BE49-F238E27FC236}">
                <a16:creationId xmlns:a16="http://schemas.microsoft.com/office/drawing/2014/main" id="{17BA0EE3-9857-C6EB-3C66-7FF7EFAE5CF6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1836" y="5850365"/>
            <a:ext cx="2583330" cy="1007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201601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00"/>
                            </p:stCondLst>
                            <p:childTnLst>
                              <p:par>
                                <p:cTn id="4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45F2F04-197B-4D66-EBDC-4F4B60005E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3405" y="2390255"/>
            <a:ext cx="2233873" cy="446774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84E4A5D-2196-63D7-7D53-894C969B9096}"/>
              </a:ext>
            </a:extLst>
          </p:cNvPr>
          <p:cNvSpPr txBox="1"/>
          <p:nvPr/>
        </p:nvSpPr>
        <p:spPr>
          <a:xfrm>
            <a:off x="278673" y="134361"/>
            <a:ext cx="11643361" cy="52322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2800" b="1" i="1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Часовий регламент виконання </a:t>
            </a:r>
            <a:r>
              <a:rPr lang="uk-UA" sz="2800" b="1" i="1" dirty="0" err="1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проєктів</a:t>
            </a:r>
            <a:r>
              <a:rPr lang="uk-UA" sz="2800" b="1" i="1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. </a:t>
            </a:r>
            <a:endParaRPr lang="ru-RU" sz="2800" b="1" i="1" dirty="0">
              <a:solidFill>
                <a:srgbClr val="FF0000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D0AB748-A7FA-65D1-16E5-211505C0BDFB}"/>
              </a:ext>
            </a:extLst>
          </p:cNvPr>
          <p:cNvSpPr txBox="1"/>
          <p:nvPr/>
        </p:nvSpPr>
        <p:spPr>
          <a:xfrm>
            <a:off x="278673" y="831420"/>
            <a:ext cx="11643360" cy="138499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2800" b="1" i="1" dirty="0"/>
              <a:t>Перед початком важливої справи потрібно зрозуміти, скільки є часу на її виконання. Тож ви теж повинні розуміти свій часовий регламент, щоб правильно спланувати </a:t>
            </a:r>
            <a:r>
              <a:rPr lang="uk-UA" sz="2800" b="1" i="1"/>
              <a:t>роботу над </a:t>
            </a:r>
            <a:r>
              <a:rPr lang="uk-UA" sz="2800" b="1" i="1" dirty="0"/>
              <a:t>проєктом.</a:t>
            </a:r>
            <a:endParaRPr lang="ru-RU" sz="2800" b="1" i="1" dirty="0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B9EFD257-A841-A653-F6A7-50862F93010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9431"/>
          <a:stretch/>
        </p:blipFill>
        <p:spPr>
          <a:xfrm>
            <a:off x="2045855" y="2086508"/>
            <a:ext cx="9432042" cy="4771492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2A379835-DC85-D70C-A290-D2334E71DE02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/>
                    </a14:imgEffect>
                  </a14:imgLayer>
                </a14:imgProps>
              </a:ext>
            </a:extLst>
          </a:blip>
          <a:srcRect l="81071" t="27936" b="29778"/>
          <a:stretch/>
        </p:blipFill>
        <p:spPr>
          <a:xfrm>
            <a:off x="3788229" y="4815031"/>
            <a:ext cx="2117285" cy="2042969"/>
          </a:xfrm>
          <a:prstGeom prst="rect">
            <a:avLst/>
          </a:prstGeom>
        </p:spPr>
      </p:pic>
      <p:sp>
        <p:nvSpPr>
          <p:cNvPr id="4" name="Прямокутник 3">
            <a:extLst>
              <a:ext uri="{FF2B5EF4-FFF2-40B4-BE49-F238E27FC236}">
                <a16:creationId xmlns:a16="http://schemas.microsoft.com/office/drawing/2014/main" id="{2E711FD5-7070-4556-69EB-597BA55B3E85}"/>
              </a:ext>
            </a:extLst>
          </p:cNvPr>
          <p:cNvSpPr/>
          <p:nvPr/>
        </p:nvSpPr>
        <p:spPr>
          <a:xfrm>
            <a:off x="5837885" y="5164321"/>
            <a:ext cx="3868367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15:45:34</a:t>
            </a:r>
          </a:p>
        </p:txBody>
      </p:sp>
      <p:pic>
        <p:nvPicPr>
          <p:cNvPr id="10" name="Рисунок 9">
            <a:hlinkClick r:id="rId6"/>
            <a:extLst>
              <a:ext uri="{FF2B5EF4-FFF2-40B4-BE49-F238E27FC236}">
                <a16:creationId xmlns:a16="http://schemas.microsoft.com/office/drawing/2014/main" id="{198ADE8B-1BE4-E080-F45C-E9EE7136345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1836" y="5850365"/>
            <a:ext cx="2583330" cy="1007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675872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45F2F04-197B-4D66-EBDC-4F4B60005E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3405" y="2390255"/>
            <a:ext cx="2233873" cy="446774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84E4A5D-2196-63D7-7D53-894C969B9096}"/>
              </a:ext>
            </a:extLst>
          </p:cNvPr>
          <p:cNvSpPr txBox="1"/>
          <p:nvPr/>
        </p:nvSpPr>
        <p:spPr>
          <a:xfrm>
            <a:off x="278673" y="134361"/>
            <a:ext cx="11643361" cy="52322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2800" b="1" i="1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Вибір теми проєкту. </a:t>
            </a:r>
            <a:endParaRPr lang="ru-RU" sz="2800" b="1" i="1" dirty="0">
              <a:solidFill>
                <a:srgbClr val="FF0000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D0AB748-A7FA-65D1-16E5-211505C0BDFB}"/>
              </a:ext>
            </a:extLst>
          </p:cNvPr>
          <p:cNvSpPr txBox="1"/>
          <p:nvPr/>
        </p:nvSpPr>
        <p:spPr>
          <a:xfrm>
            <a:off x="278673" y="831420"/>
            <a:ext cx="11643360" cy="138499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2800" b="1" i="1" dirty="0"/>
              <a:t>Важливо вибрати тему проєкту, яка буде вам цікавою і ви зможете багато про неї розповісти слухачам. Вибирайте тему свого проєкту свідомо і серйозно.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3DD5FC6-23F1-4344-2331-E5D2B5BDE79C}"/>
              </a:ext>
            </a:extLst>
          </p:cNvPr>
          <p:cNvSpPr txBox="1"/>
          <p:nvPr/>
        </p:nvSpPr>
        <p:spPr>
          <a:xfrm>
            <a:off x="2290354" y="2390255"/>
            <a:ext cx="9631680" cy="138499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2800" b="1" i="1" dirty="0"/>
              <a:t>Крім запропонованих учителем тем, ви можете вибрати власну. Але тема повинна бути цікавою і пізнавальною для усіх.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52542790-459C-37B0-D408-3DB4D67B7EE8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EFFFF"/>
              </a:clrFrom>
              <a:clrTo>
                <a:srgbClr val="FE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4139" y="3840156"/>
            <a:ext cx="2537861" cy="2883483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65EEDF97-362B-6E61-EC0B-C55BC331306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6196" y="3614521"/>
            <a:ext cx="5081457" cy="3109118"/>
          </a:xfrm>
          <a:prstGeom prst="rect">
            <a:avLst/>
          </a:prstGeom>
        </p:spPr>
      </p:pic>
      <p:pic>
        <p:nvPicPr>
          <p:cNvPr id="10" name="Рисунок 9">
            <a:hlinkClick r:id="rId6"/>
            <a:extLst>
              <a:ext uri="{FF2B5EF4-FFF2-40B4-BE49-F238E27FC236}">
                <a16:creationId xmlns:a16="http://schemas.microsoft.com/office/drawing/2014/main" id="{2C21082E-4EED-AF5F-9823-B9D7115B6CA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1836" y="5850365"/>
            <a:ext cx="2583330" cy="1007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531369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"/>
                            </p:stCondLst>
                            <p:childTnLst>
                              <p:par>
                                <p:cTn id="28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45F2F04-197B-4D66-EBDC-4F4B60005E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3405" y="2390255"/>
            <a:ext cx="2233873" cy="446774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84E4A5D-2196-63D7-7D53-894C969B9096}"/>
              </a:ext>
            </a:extLst>
          </p:cNvPr>
          <p:cNvSpPr txBox="1"/>
          <p:nvPr/>
        </p:nvSpPr>
        <p:spPr>
          <a:xfrm>
            <a:off x="278673" y="134361"/>
            <a:ext cx="2647407" cy="52322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2800" b="1" dirty="0">
                <a:solidFill>
                  <a:srgbClr val="FF0000"/>
                </a:solidFill>
              </a:rPr>
              <a:t>Теми </a:t>
            </a:r>
            <a:r>
              <a:rPr lang="uk-UA" sz="2800" b="1" dirty="0" err="1">
                <a:solidFill>
                  <a:srgbClr val="FF0000"/>
                </a:solidFill>
              </a:rPr>
              <a:t>проєктів</a:t>
            </a:r>
            <a:r>
              <a:rPr lang="uk-UA" sz="2800" b="1" dirty="0">
                <a:solidFill>
                  <a:srgbClr val="FF0000"/>
                </a:solidFill>
              </a:rPr>
              <a:t>.</a:t>
            </a:r>
            <a:endParaRPr lang="ru-RU" sz="2800" b="1" i="1" dirty="0"/>
          </a:p>
        </p:txBody>
      </p:sp>
      <p:sp>
        <p:nvSpPr>
          <p:cNvPr id="2" name="Блок-схема: картка 1">
            <a:extLst>
              <a:ext uri="{FF2B5EF4-FFF2-40B4-BE49-F238E27FC236}">
                <a16:creationId xmlns:a16="http://schemas.microsoft.com/office/drawing/2014/main" id="{DE7179F1-5912-EB87-99BC-84C6A0E976F6}"/>
              </a:ext>
            </a:extLst>
          </p:cNvPr>
          <p:cNvSpPr/>
          <p:nvPr/>
        </p:nvSpPr>
        <p:spPr>
          <a:xfrm>
            <a:off x="5207727" y="134361"/>
            <a:ext cx="3082834" cy="1445622"/>
          </a:xfrm>
          <a:prstGeom prst="flowChartPunchedCard">
            <a:avLst/>
          </a:prstGeom>
          <a:solidFill>
            <a:srgbClr val="FF0000"/>
          </a:solidFill>
          <a:effectLst>
            <a:glow rad="139700">
              <a:schemeClr val="accent5">
                <a:satMod val="175000"/>
                <a:alpha val="40000"/>
              </a:schemeClr>
            </a:glow>
            <a:outerShdw blurRad="76200" dist="12700" dir="8100000" sy="-23000" kx="800400" algn="b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6000" b="1" dirty="0">
                <a:solidFill>
                  <a:schemeClr val="bg1"/>
                </a:solidFill>
              </a:rPr>
              <a:t>Проєкт 1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1F6B8728-CB1C-48C4-B6FF-EACCA1F2DE1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12786" t="34540" r="9428" b="45397"/>
          <a:stretch/>
        </p:blipFill>
        <p:spPr>
          <a:xfrm>
            <a:off x="1923378" y="2076996"/>
            <a:ext cx="9963822" cy="1445622"/>
          </a:xfrm>
          <a:prstGeom prst="rect">
            <a:avLst/>
          </a:prstGeom>
          <a:ln>
            <a:solidFill>
              <a:schemeClr val="accent1"/>
            </a:solidFill>
          </a:ln>
          <a:effectLst>
            <a:outerShdw blurRad="76200" dist="12700" dir="8100000" sy="-23000" kx="800400" algn="br" rotWithShape="0">
              <a:prstClr val="black">
                <a:alpha val="20000"/>
              </a:prstClr>
            </a:outerShdw>
          </a:effectLst>
        </p:spPr>
      </p:pic>
      <p:pic>
        <p:nvPicPr>
          <p:cNvPr id="8" name="Рисунок 7">
            <a:hlinkClick r:id="rId5"/>
            <a:extLst>
              <a:ext uri="{FF2B5EF4-FFF2-40B4-BE49-F238E27FC236}">
                <a16:creationId xmlns:a16="http://schemas.microsoft.com/office/drawing/2014/main" id="{5C418FD9-358C-0F1D-A5A8-F8070A37A9E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1836" y="5850365"/>
            <a:ext cx="2583330" cy="1007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692767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24AD4623-06C1-4A75-AA1F-E95266BFF141}"/>
              </a:ext>
            </a:extLst>
          </p:cNvPr>
          <p:cNvSpPr/>
          <p:nvPr/>
        </p:nvSpPr>
        <p:spPr>
          <a:xfrm>
            <a:off x="1917930" y="2069384"/>
            <a:ext cx="8845864" cy="900239"/>
          </a:xfrm>
          <a:prstGeom prst="roundRect">
            <a:avLst/>
          </a:prstGeom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/>
              <a:t>Повну презентацію дивіться у </a:t>
            </a:r>
            <a:r>
              <a:rPr lang="uk-UA" sz="3600" b="1" dirty="0" err="1"/>
              <a:t>відеоуроці</a:t>
            </a:r>
            <a:r>
              <a:rPr lang="uk-UA" sz="3600" b="1" dirty="0"/>
              <a:t>.</a:t>
            </a:r>
            <a:endParaRPr lang="ru-RU" sz="3600" b="1" dirty="0"/>
          </a:p>
        </p:txBody>
      </p:sp>
      <p:pic>
        <p:nvPicPr>
          <p:cNvPr id="8" name="Рисунок 7">
            <a:hlinkClick r:id="rId2"/>
            <a:extLst>
              <a:ext uri="{FF2B5EF4-FFF2-40B4-BE49-F238E27FC236}">
                <a16:creationId xmlns:a16="http://schemas.microsoft.com/office/drawing/2014/main" id="{10466361-EB00-613E-408E-6D445EAA4BD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4259" y="3429000"/>
            <a:ext cx="4783482" cy="1865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043240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3405</TotalTime>
  <Words>146</Words>
  <Application>Microsoft Office PowerPoint</Application>
  <PresentationFormat>Широкий екран</PresentationFormat>
  <Paragraphs>14</Paragraphs>
  <Slides>6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6</vt:i4>
      </vt:variant>
    </vt:vector>
  </HeadingPairs>
  <TitlesOfParts>
    <vt:vector size="11" baseType="lpstr">
      <vt:lpstr>Antique Olive</vt:lpstr>
      <vt:lpstr>Arial</vt:lpstr>
      <vt:lpstr>Calibri</vt:lpstr>
      <vt:lpstr>Calibri Light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453</cp:revision>
  <dcterms:created xsi:type="dcterms:W3CDTF">2022-06-24T20:27:06Z</dcterms:created>
  <dcterms:modified xsi:type="dcterms:W3CDTF">2023-01-20T15:18:05Z</dcterms:modified>
</cp:coreProperties>
</file>