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93" r:id="rId3"/>
    <p:sldId id="495" r:id="rId4"/>
    <p:sldId id="487" r:id="rId5"/>
    <p:sldId id="32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FF33CC"/>
    <a:srgbClr val="4D97FF"/>
    <a:srgbClr val="3333FF"/>
    <a:srgbClr val="FF3399"/>
    <a:srgbClr val="8FA0A8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-rVydL-2qm4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-rVydL-2qm4" TargetMode="Externa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rVydL-2qm4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rVydL-2qm4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-rVydL-2qm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47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1" y="1897826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Правила представлення результатів проєкту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D64F6D-C602-C1D2-8D0A-432656E00D2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174" r="24071" b="73334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8E4ED069-2FCC-5134-C6C6-D3A19628E0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0648" y="5887217"/>
            <a:ext cx="2192096" cy="85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1654629" y="134361"/>
            <a:ext cx="10337073" cy="35394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2B1E1B"/>
                </a:solidFill>
                <a:effectLst/>
              </a:rPr>
              <a:t>Під час публічного представлення проекту його учасники ознайомлюють присутніх із поставленими завданнями; розповідають, що нового дізналися та навчилися; демонструють результат своєї діяльності; доводять його цінність; діляться власними враженнями; будують плани на майбутнє. У цьому випадку доцільними будуть запитання, які дозволять присутнім уявити, як здійснювалася розробка проекту.</a:t>
            </a:r>
            <a:endParaRPr lang="uk-UA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033" y="2390255"/>
            <a:ext cx="2233873" cy="4467745"/>
          </a:xfrm>
          <a:prstGeom prst="rect">
            <a:avLst/>
          </a:prstGeom>
        </p:spPr>
      </p:pic>
      <p:pic>
        <p:nvPicPr>
          <p:cNvPr id="1030" name="Picture 6" descr="групова робота Archives - TeachHub">
            <a:extLst>
              <a:ext uri="{FF2B5EF4-FFF2-40B4-BE49-F238E27FC236}">
                <a16:creationId xmlns:a16="http://schemas.microsoft.com/office/drawing/2014/main" id="{E2615BBD-3225-7A33-97E7-59CB6499A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807" y="3866139"/>
            <a:ext cx="857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9A4F1FE1-B15C-3970-289F-595467DC99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777" y="5702521"/>
            <a:ext cx="2962366" cy="11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927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61257" y="134361"/>
            <a:ext cx="11730445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2B1E1B"/>
                </a:solidFill>
              </a:rPr>
              <a:t>Для кращого розуміння мети проєкту вам можуть задавати питання.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EDA057-F18A-FF0E-20E9-1C4078984B6C}"/>
              </a:ext>
            </a:extLst>
          </p:cNvPr>
          <p:cNvSpPr txBox="1"/>
          <p:nvPr/>
        </p:nvSpPr>
        <p:spPr>
          <a:xfrm>
            <a:off x="1645920" y="778795"/>
            <a:ext cx="10315302" cy="56938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Чому ви вирішили працювати над цим проектом?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У чому полягав задум проекту?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Якими були пропозиції щодо шляхів вирішення проблеми?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Чи достатньо було у вас знань для розробки проекту?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Якими джерелами користувались, щоб отримати нові знання?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Чого навчились під час роботи над проектом?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Що в роботі було найскладнішим? А що найцікавішим?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Чи виникали нові ідеї під час самостійної пошукової роботи?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Чи задоволені ви отриманим результатом? Як він буде використовуватись?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Як можна покращити проект? Яку ще проблему вам хочеться вирішити?</a:t>
            </a:r>
            <a:endParaRPr lang="uk-UA" sz="2800" b="1" i="1" dirty="0">
              <a:solidFill>
                <a:srgbClr val="3333CC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8964"/>
            <a:ext cx="2233873" cy="4467745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BD266459-B639-F8CA-1D0C-B772E1AD29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777" y="5702521"/>
            <a:ext cx="2962366" cy="11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604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8964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13029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Правила представлення результатів проєкту.</a:t>
            </a:r>
            <a:endParaRPr lang="ru-RU" sz="2800" b="1" i="1" dirty="0"/>
          </a:p>
        </p:txBody>
      </p:sp>
      <p:sp>
        <p:nvSpPr>
          <p:cNvPr id="3" name="Прямокутник: зрізані протилежні кути 2">
            <a:extLst>
              <a:ext uri="{FF2B5EF4-FFF2-40B4-BE49-F238E27FC236}">
                <a16:creationId xmlns:a16="http://schemas.microsoft.com/office/drawing/2014/main" id="{B78D0D61-582F-D93E-5B4C-AADD66BBA3CE}"/>
              </a:ext>
            </a:extLst>
          </p:cNvPr>
          <p:cNvSpPr/>
          <p:nvPr/>
        </p:nvSpPr>
        <p:spPr>
          <a:xfrm>
            <a:off x="1728650" y="2000794"/>
            <a:ext cx="10101942" cy="2464526"/>
          </a:xfrm>
          <a:prstGeom prst="snip2DiagRect">
            <a:avLst>
              <a:gd name="adj1" fmla="val 0"/>
              <a:gd name="adj2" fmla="val 47409"/>
            </a:avLst>
          </a:prstGeom>
          <a:solidFill>
            <a:schemeClr val="accent1">
              <a:lumMod val="50000"/>
            </a:schemeClr>
          </a:solidFill>
          <a:ln w="38100">
            <a:solidFill>
              <a:srgbClr val="FFC00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На початку вкажіть тему та мету проєкту. Оголосіть склад групи дітей, які працювали над проєктом, вкажіть роль кожного у реалізації роботи.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FC5B1D61-BE04-F115-3896-259C7CF71196}"/>
              </a:ext>
            </a:extLst>
          </p:cNvPr>
          <p:cNvSpPr/>
          <p:nvPr/>
        </p:nvSpPr>
        <p:spPr>
          <a:xfrm>
            <a:off x="1863634" y="941656"/>
            <a:ext cx="775063" cy="775063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F248BD4D-8676-0E4E-4146-35BCAB9A20BC}"/>
              </a:ext>
            </a:extLst>
          </p:cNvPr>
          <p:cNvSpPr/>
          <p:nvPr/>
        </p:nvSpPr>
        <p:spPr>
          <a:xfrm>
            <a:off x="3029131" y="941656"/>
            <a:ext cx="775063" cy="77506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5FDD7F02-8BE4-C28C-6B4B-0CE0E74A5AFA}"/>
              </a:ext>
            </a:extLst>
          </p:cNvPr>
          <p:cNvSpPr/>
          <p:nvPr/>
        </p:nvSpPr>
        <p:spPr>
          <a:xfrm>
            <a:off x="4194628" y="941655"/>
            <a:ext cx="775063" cy="77506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D7AE51CA-F2DB-6D4B-E83B-CEBC4AE3A3B1}"/>
              </a:ext>
            </a:extLst>
          </p:cNvPr>
          <p:cNvSpPr/>
          <p:nvPr/>
        </p:nvSpPr>
        <p:spPr>
          <a:xfrm>
            <a:off x="5360124" y="941655"/>
            <a:ext cx="775063" cy="77506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D6B7C05F-8844-0680-6789-9518A5A5CA60}"/>
              </a:ext>
            </a:extLst>
          </p:cNvPr>
          <p:cNvSpPr/>
          <p:nvPr/>
        </p:nvSpPr>
        <p:spPr>
          <a:xfrm>
            <a:off x="6525620" y="941655"/>
            <a:ext cx="775063" cy="77506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87F45DA1-436D-18B9-8D24-2415AAF88BB8}"/>
              </a:ext>
            </a:extLst>
          </p:cNvPr>
          <p:cNvSpPr/>
          <p:nvPr/>
        </p:nvSpPr>
        <p:spPr>
          <a:xfrm>
            <a:off x="7691116" y="941655"/>
            <a:ext cx="775063" cy="77506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hlinkClick r:id="rId3"/>
            <a:extLst>
              <a:ext uri="{FF2B5EF4-FFF2-40B4-BE49-F238E27FC236}">
                <a16:creationId xmlns:a16="http://schemas.microsoft.com/office/drawing/2014/main" id="{94FAD57C-FAFB-00CC-389F-104CFC5A03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777" y="5702521"/>
            <a:ext cx="2962366" cy="11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478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3370</TotalTime>
  <Words>202</Words>
  <Application>Microsoft Office PowerPoint</Application>
  <PresentationFormat>Широкий екран</PresentationFormat>
  <Paragraphs>19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458</cp:revision>
  <dcterms:created xsi:type="dcterms:W3CDTF">2022-06-24T20:27:06Z</dcterms:created>
  <dcterms:modified xsi:type="dcterms:W3CDTF">2023-02-05T07:16:23Z</dcterms:modified>
</cp:coreProperties>
</file>