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85" r:id="rId3"/>
    <p:sldId id="283" r:id="rId4"/>
    <p:sldId id="257" r:id="rId5"/>
    <p:sldId id="258" r:id="rId6"/>
    <p:sldId id="272" r:id="rId7"/>
    <p:sldId id="273" r:id="rId8"/>
    <p:sldId id="276" r:id="rId9"/>
    <p:sldId id="260" r:id="rId10"/>
    <p:sldId id="277" r:id="rId11"/>
    <p:sldId id="261" r:id="rId12"/>
    <p:sldId id="262" r:id="rId13"/>
    <p:sldId id="274" r:id="rId14"/>
    <p:sldId id="263" r:id="rId15"/>
    <p:sldId id="264" r:id="rId16"/>
    <p:sldId id="279" r:id="rId17"/>
    <p:sldId id="284" r:id="rId18"/>
    <p:sldId id="265" r:id="rId19"/>
    <p:sldId id="266" r:id="rId20"/>
    <p:sldId id="280" r:id="rId21"/>
    <p:sldId id="267" r:id="rId22"/>
    <p:sldId id="268" r:id="rId23"/>
    <p:sldId id="275" r:id="rId24"/>
    <p:sldId id="269" r:id="rId25"/>
    <p:sldId id="270" r:id="rId26"/>
    <p:sldId id="278" r:id="rId27"/>
    <p:sldId id="281" r:id="rId28"/>
    <p:sldId id="282" r:id="rId29"/>
    <p:sldId id="271" r:id="rId3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08093-5D09-4133-AE58-2B546CD4B152}" type="datetimeFigureOut">
              <a:rPr lang="ru-RU" smtClean="0"/>
              <a:t>16.10.2021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5F20CC-9AFC-4C35-8E54-76857FC233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070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44B8-E31B-4412-A208-5E8C68093392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5E73-4DB4-4DF9-98A8-6DB3DB10B8A3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F0962-6AEC-41FF-BFD6-5BCCA203A507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0FDC3-0CDF-47CE-B77E-22ED82CD947E}" type="datetime1">
              <a:rPr lang="uk-UA" smtClean="0"/>
              <a:t>16.10.2021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952B7-2077-4716-A8C3-75DDDD4CFDB9}" type="datetime1">
              <a:rPr lang="uk-UA" smtClean="0"/>
              <a:t>16.10.2021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C5B7E-DA83-413C-8FBE-8591C4191AC9}" type="datetime1">
              <a:rPr lang="uk-UA" smtClean="0"/>
              <a:t>16.10.2021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D25FA-D5C4-45F5-BA44-CEB0A1387AE5}" type="datetime1">
              <a:rPr lang="uk-UA" smtClean="0"/>
              <a:t>16.10.2021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FF3D-701F-4817-8BB5-69E34CB111EE}" type="datetime1">
              <a:rPr lang="uk-UA" smtClean="0"/>
              <a:t>16.10.2021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044C1-7FAA-47DF-9FAF-F8D4B7B041A6}" type="datetime1">
              <a:rPr lang="uk-UA" smtClean="0"/>
              <a:t>16.10.2021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824C7-8360-4B3C-B394-96BDE3792028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F06F-A8C1-4583-8A52-3DD91A054BBC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54914A0-E262-4E37-912E-F3E70F7E5273}" type="datetime1">
              <a:rPr lang="uk-UA" smtClean="0"/>
              <a:t>16.10.2021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r>
              <a:rPr lang="uk-UA" smtClean="0"/>
              <a:t>ПРОВОЗЮК РУСЛАНА ПЕТРІВНА</a:t>
            </a: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D38DC63-8555-4B20-B5E8-BC98E0DF5BFB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b="1" cap="all" dirty="0"/>
              <a:t>ПСИХОЛОГІЯ КОЛЬОРУ: </a:t>
            </a:r>
            <a:r>
              <a:rPr lang="uk-UA" b="1" cap="all" dirty="0" smtClean="0"/>
              <a:t>ІНФОГРАФІКА</a:t>
            </a:r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dirty="0" smtClean="0"/>
              <a:t>ПРОВОЗЮК РУСЛАНА ПЕТРІВНА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7487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резентация на тему: &amp;quot;Психологія кольору. З самого народження кожного з нас  оточують кольори, що виявляють обєктивний, безпосередній вплив на організм,  нервову систему та психіку.&amp;quot;. Скачать бесплатно и без регистрации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8" t="30044" r="9311" b="27920"/>
          <a:stretch/>
        </p:blipFill>
        <p:spPr bwMode="auto">
          <a:xfrm>
            <a:off x="1043608" y="188640"/>
            <a:ext cx="736755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Психологія кольору: Як кожен колір характеризує особистіс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9144000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9782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сихологія кольору в дизайні логотип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8487"/>
            <a:ext cx="7368530" cy="644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7442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https://otakoyi.ua/uploads/images/blog/color/color_otakoyi_com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1"/>
          <a:stretch/>
        </p:blipFill>
        <p:spPr bwMode="auto">
          <a:xfrm>
            <a:off x="811998" y="-387424"/>
            <a:ext cx="762000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984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https://otakoyi.ua/uploads/images/blog/color/color_otakoyi_com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506" b="-1"/>
          <a:stretch/>
        </p:blipFill>
        <p:spPr bwMode="auto">
          <a:xfrm>
            <a:off x="3428" y="548680"/>
            <a:ext cx="899965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9508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</a:t>
            </a:r>
            <a:r>
              <a:rPr lang="uk-UA" dirty="0" smtClean="0"/>
              <a:t>і</a:t>
            </a:r>
            <a:r>
              <a:rPr lang="ru-RU" dirty="0" err="1" smtClean="0"/>
              <a:t>лий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Звичайно</a:t>
            </a:r>
            <a:r>
              <a:rPr lang="ru-RU" dirty="0"/>
              <a:t> </a:t>
            </a:r>
            <a:r>
              <a:rPr lang="ru-RU" dirty="0" err="1"/>
              <a:t>білий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 smtClean="0"/>
              <a:t>пов'язаний</a:t>
            </a:r>
            <a:r>
              <a:rPr lang="ru-RU" dirty="0" smtClean="0"/>
              <a:t>:</a:t>
            </a:r>
            <a:r>
              <a:rPr lang="ru-RU" dirty="0"/>
              <a:t> </a:t>
            </a:r>
            <a:r>
              <a:rPr lang="ru-RU" b="1" dirty="0" err="1"/>
              <a:t>світло</a:t>
            </a:r>
            <a:r>
              <a:rPr lang="ru-RU" b="1" dirty="0"/>
              <a:t>, чистота, доброта, </a:t>
            </a:r>
            <a:r>
              <a:rPr lang="ru-RU" b="1" dirty="0" err="1"/>
              <a:t>невинність</a:t>
            </a:r>
            <a:r>
              <a:rPr lang="ru-RU" b="1" dirty="0"/>
              <a:t> і чистота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Білий</a:t>
            </a:r>
            <a:r>
              <a:rPr lang="ru-RU" dirty="0" smtClean="0"/>
              <a:t> в </a:t>
            </a:r>
            <a:r>
              <a:rPr lang="ru-RU" dirty="0" err="1"/>
              <a:t>рекламі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позитивну</a:t>
            </a:r>
            <a:r>
              <a:rPr lang="ru-RU" dirty="0"/>
              <a:t> </a:t>
            </a:r>
            <a:r>
              <a:rPr lang="ru-RU" dirty="0" err="1"/>
              <a:t>конотацію</a:t>
            </a:r>
            <a:r>
              <a:rPr lang="ru-RU" dirty="0"/>
              <a:t> в очах </a:t>
            </a:r>
            <a:r>
              <a:rPr lang="ru-RU" dirty="0" err="1"/>
              <a:t>покупця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 err="1"/>
              <a:t>рекламі</a:t>
            </a:r>
            <a:r>
              <a:rPr lang="ru-RU" dirty="0"/>
              <a:t> вона, як правило,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просування</a:t>
            </a:r>
            <a:r>
              <a:rPr lang="ru-RU" dirty="0"/>
              <a:t> </a:t>
            </a:r>
            <a:r>
              <a:rPr lang="ru-RU" b="1" dirty="0" err="1" smtClean="0"/>
              <a:t>свіжості</a:t>
            </a:r>
            <a:r>
              <a:rPr lang="ru-RU" dirty="0"/>
              <a:t> і </a:t>
            </a:r>
            <a:r>
              <a:rPr lang="ru-RU" dirty="0" err="1"/>
              <a:t>прибирання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медичних</a:t>
            </a:r>
            <a:r>
              <a:rPr lang="ru-RU" dirty="0"/>
              <a:t> </a:t>
            </a:r>
            <a:r>
              <a:rPr lang="ru-RU" dirty="0" err="1"/>
              <a:t>виробів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Ми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бачимо</a:t>
            </a:r>
            <a:r>
              <a:rPr lang="ru-RU" dirty="0"/>
              <a:t> </a:t>
            </a:r>
            <a:r>
              <a:rPr lang="ru-RU" dirty="0" err="1"/>
              <a:t>білий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у </a:t>
            </a:r>
            <a:r>
              <a:rPr lang="ru-RU" dirty="0" err="1"/>
              <a:t>рекламі</a:t>
            </a:r>
            <a:r>
              <a:rPr lang="ru-RU" dirty="0"/>
              <a:t> про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, з метою </a:t>
            </a:r>
            <a:r>
              <a:rPr lang="ru-RU" dirty="0" err="1"/>
              <a:t>спілкування</a:t>
            </a:r>
            <a:r>
              <a:rPr lang="ru-RU" dirty="0"/>
              <a:t> </a:t>
            </a:r>
            <a:r>
              <a:rPr lang="ru-RU" b="1" dirty="0"/>
              <a:t>простота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4009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ainte-anastasie.org/img/images/la-psicologa-del-color-en-marketing-y-publicidad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483293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1413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Червоний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Червоний</a:t>
            </a:r>
            <a:r>
              <a:rPr lang="ru-RU" dirty="0" smtClean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асоціюється</a:t>
            </a:r>
            <a:r>
              <a:rPr lang="ru-RU" dirty="0"/>
              <a:t> з </a:t>
            </a:r>
            <a:r>
              <a:rPr lang="ru-RU" b="1" dirty="0"/>
              <a:t>сила, </a:t>
            </a:r>
            <a:r>
              <a:rPr lang="ru-RU" b="1" dirty="0" err="1"/>
              <a:t>рішучість</a:t>
            </a:r>
            <a:r>
              <a:rPr lang="ru-RU" b="1" dirty="0"/>
              <a:t>, </a:t>
            </a:r>
            <a:r>
              <a:rPr lang="ru-RU" b="1" dirty="0" err="1"/>
              <a:t>бажання</a:t>
            </a:r>
            <a:r>
              <a:rPr lang="ru-RU" b="1" dirty="0"/>
              <a:t>, </a:t>
            </a:r>
            <a:r>
              <a:rPr lang="ru-RU" b="1" dirty="0" err="1"/>
              <a:t>пристрасть</a:t>
            </a:r>
            <a:r>
              <a:rPr lang="ru-RU" b="1" dirty="0"/>
              <a:t>, </a:t>
            </a:r>
            <a:r>
              <a:rPr lang="ru-RU" b="1" dirty="0" err="1"/>
              <a:t>небезпека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любов</a:t>
            </a:r>
            <a:r>
              <a:rPr lang="ru-RU" dirty="0"/>
              <a:t>, </a:t>
            </a:r>
            <a:r>
              <a:rPr lang="ru-RU" dirty="0" err="1"/>
              <a:t>відповідно</a:t>
            </a:r>
            <a:r>
              <a:rPr lang="ru-RU" dirty="0"/>
              <a:t> до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являє</a:t>
            </a:r>
            <a:r>
              <a:rPr lang="ru-RU" dirty="0"/>
              <a:t> собою </a:t>
            </a:r>
            <a:r>
              <a:rPr lang="ru-RU" dirty="0" err="1"/>
              <a:t>колір</a:t>
            </a:r>
            <a:r>
              <a:rPr lang="ru-RU" dirty="0"/>
              <a:t> з </a:t>
            </a:r>
            <a:r>
              <a:rPr lang="ru-RU" dirty="0" err="1"/>
              <a:t>високою</a:t>
            </a:r>
            <a:r>
              <a:rPr lang="ru-RU" dirty="0"/>
              <a:t> </a:t>
            </a:r>
            <a:r>
              <a:rPr lang="ru-RU" dirty="0" err="1"/>
              <a:t>емоційною</a:t>
            </a:r>
            <a:r>
              <a:rPr lang="ru-RU" dirty="0"/>
              <a:t> </a:t>
            </a:r>
            <a:r>
              <a:rPr lang="ru-RU" dirty="0" err="1"/>
              <a:t>інтенсивністю</a:t>
            </a:r>
            <a:r>
              <a:rPr lang="ru-RU" dirty="0"/>
              <a:t>, </a:t>
            </a:r>
            <a:r>
              <a:rPr lang="ru-RU" dirty="0" err="1"/>
              <a:t>пов'язаний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збільшенням</a:t>
            </a:r>
            <a:r>
              <a:rPr lang="ru-RU" dirty="0"/>
              <a:t> </a:t>
            </a:r>
            <a:r>
              <a:rPr lang="ru-RU" dirty="0" err="1"/>
              <a:t>частоти</a:t>
            </a:r>
            <a:r>
              <a:rPr lang="ru-RU" dirty="0"/>
              <a:t> </a:t>
            </a:r>
            <a:r>
              <a:rPr lang="ru-RU" dirty="0" err="1"/>
              <a:t>серцевих</a:t>
            </a:r>
            <a:r>
              <a:rPr lang="ru-RU" dirty="0"/>
              <a:t> </a:t>
            </a:r>
            <a:r>
              <a:rPr lang="ru-RU" dirty="0" err="1"/>
              <a:t>скорочень</a:t>
            </a:r>
            <a:r>
              <a:rPr lang="ru-RU" dirty="0"/>
              <a:t> і </a:t>
            </a:r>
            <a:r>
              <a:rPr lang="ru-RU" dirty="0" err="1"/>
              <a:t>високого</a:t>
            </a:r>
            <a:r>
              <a:rPr lang="ru-RU" dirty="0"/>
              <a:t> </a:t>
            </a:r>
            <a:r>
              <a:rPr lang="ru-RU" dirty="0" err="1"/>
              <a:t>кров'яного</a:t>
            </a:r>
            <a:r>
              <a:rPr lang="ru-RU" dirty="0"/>
              <a:t> </a:t>
            </a:r>
            <a:r>
              <a:rPr lang="ru-RU" dirty="0" err="1"/>
              <a:t>тиску</a:t>
            </a:r>
            <a:r>
              <a:rPr lang="ru-RU" dirty="0"/>
              <a:t>. Часто вона </a:t>
            </a:r>
            <a:r>
              <a:rPr lang="ru-RU" dirty="0" err="1"/>
              <a:t>використовується</a:t>
            </a:r>
            <a:r>
              <a:rPr lang="ru-RU" dirty="0"/>
              <a:t> в </a:t>
            </a:r>
            <a:r>
              <a:rPr lang="ru-RU" dirty="0" err="1"/>
              <a:t>рекламі</a:t>
            </a:r>
            <a:r>
              <a:rPr lang="ru-RU" dirty="0"/>
              <a:t> </a:t>
            </a:r>
            <a:r>
              <a:rPr lang="ru-RU" dirty="0" err="1"/>
              <a:t>оголошень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спокусливим</a:t>
            </a:r>
            <a:r>
              <a:rPr lang="ru-RU" dirty="0"/>
              <a:t> </a:t>
            </a:r>
            <a:r>
              <a:rPr lang="ru-RU" dirty="0" err="1"/>
              <a:t>змістом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червоною</a:t>
            </a:r>
            <a:r>
              <a:rPr lang="ru-RU" dirty="0"/>
              <a:t> помадою, </a:t>
            </a:r>
            <a:r>
              <a:rPr lang="ru-RU" dirty="0" err="1"/>
              <a:t>взуттям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кольором</a:t>
            </a:r>
            <a:r>
              <a:rPr lang="ru-RU" dirty="0"/>
              <a:t> </a:t>
            </a:r>
            <a:r>
              <a:rPr lang="ru-RU" dirty="0" err="1"/>
              <a:t>нігтів</a:t>
            </a:r>
            <a:r>
              <a:rPr lang="ru-RU" dirty="0"/>
              <a:t>. З </a:t>
            </a:r>
            <a:r>
              <a:rPr lang="ru-RU" dirty="0" err="1"/>
              <a:t>іншого</a:t>
            </a:r>
            <a:r>
              <a:rPr lang="ru-RU" dirty="0"/>
              <a:t> боку,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доречно</a:t>
            </a:r>
            <a:r>
              <a:rPr lang="ru-RU" dirty="0"/>
              <a:t> </a:t>
            </a:r>
            <a:r>
              <a:rPr lang="ru-RU" dirty="0" err="1"/>
              <a:t>оголошувати</a:t>
            </a:r>
            <a:r>
              <a:rPr lang="ru-RU" dirty="0"/>
              <a:t> </a:t>
            </a:r>
            <a:r>
              <a:rPr lang="ru-RU" dirty="0" err="1"/>
              <a:t>аспекти</a:t>
            </a:r>
            <a:r>
              <a:rPr lang="ru-RU" dirty="0"/>
              <a:t>, </a:t>
            </a:r>
            <a:r>
              <a:rPr lang="ru-RU" dirty="0" err="1"/>
              <a:t>пов'язані</a:t>
            </a:r>
            <a:r>
              <a:rPr lang="ru-RU" dirty="0"/>
              <a:t> з </a:t>
            </a:r>
            <a:r>
              <a:rPr lang="ru-RU" dirty="0" err="1"/>
              <a:t>енергією</a:t>
            </a:r>
            <a:r>
              <a:rPr lang="ru-RU" dirty="0"/>
              <a:t>, </a:t>
            </a:r>
            <a:r>
              <a:rPr lang="ru-RU" dirty="0" err="1"/>
              <a:t>такі</a:t>
            </a:r>
            <a:r>
              <a:rPr lang="ru-RU" dirty="0"/>
              <a:t> як </a:t>
            </a:r>
            <a:r>
              <a:rPr lang="ru-RU" dirty="0" err="1"/>
              <a:t>енергетичні</a:t>
            </a:r>
            <a:r>
              <a:rPr lang="ru-RU" dirty="0"/>
              <a:t> </a:t>
            </a:r>
            <a:r>
              <a:rPr lang="ru-RU" dirty="0" err="1"/>
              <a:t>напої</a:t>
            </a:r>
            <a:r>
              <a:rPr lang="ru-RU" dirty="0"/>
              <a:t>, спорт, заходи, </a:t>
            </a:r>
            <a:r>
              <a:rPr lang="ru-RU" dirty="0" err="1"/>
              <a:t>пов'язані</a:t>
            </a:r>
            <a:r>
              <a:rPr lang="ru-RU" dirty="0"/>
              <a:t> з </a:t>
            </a:r>
            <a:r>
              <a:rPr lang="ru-RU" dirty="0" err="1"/>
              <a:t>ризиком</a:t>
            </a:r>
            <a:r>
              <a:rPr lang="ru-RU" dirty="0"/>
              <a:t>, </a:t>
            </a:r>
            <a:r>
              <a:rPr lang="ru-RU" dirty="0" err="1"/>
              <a:t>автомобілі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мотоцикли</a:t>
            </a:r>
            <a:r>
              <a:rPr lang="ru-RU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6137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https://otakoyi.ua/uploads/images/blog/color/red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104453"/>
            <a:ext cx="7620000" cy="698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5144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ainte-anastasie.org/img/images/la-psicologa-del-color-en-marketing-y-publicidad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660039" cy="576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7504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Жовтий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 err="1"/>
              <a:t>Жовтий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сонячного</a:t>
            </a:r>
            <a:r>
              <a:rPr lang="ru-RU" dirty="0"/>
              <a:t> </a:t>
            </a:r>
            <a:r>
              <a:rPr lang="ru-RU" dirty="0" err="1"/>
              <a:t>світла</a:t>
            </a:r>
            <a:r>
              <a:rPr lang="ru-RU" dirty="0"/>
              <a:t> і, </a:t>
            </a: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психологією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, </a:t>
            </a:r>
            <a:r>
              <a:rPr lang="ru-RU" dirty="0" err="1"/>
              <a:t>символізує</a:t>
            </a:r>
            <a:r>
              <a:rPr lang="ru-RU" dirty="0"/>
              <a:t> </a:t>
            </a:r>
            <a:r>
              <a:rPr lang="ru-RU" b="1" dirty="0" err="1"/>
              <a:t>радість</a:t>
            </a:r>
            <a:r>
              <a:rPr lang="ru-RU" b="1" dirty="0"/>
              <a:t>, </a:t>
            </a:r>
            <a:r>
              <a:rPr lang="ru-RU" b="1" dirty="0" err="1"/>
              <a:t>щастя</a:t>
            </a:r>
            <a:r>
              <a:rPr lang="ru-RU" b="1" dirty="0"/>
              <a:t>, </a:t>
            </a:r>
            <a:r>
              <a:rPr lang="ru-RU" b="1" dirty="0" err="1"/>
              <a:t>розум</a:t>
            </a:r>
            <a:r>
              <a:rPr lang="ru-RU" b="1" dirty="0"/>
              <a:t>, </a:t>
            </a:r>
            <a:r>
              <a:rPr lang="ru-RU" b="1" dirty="0" err="1"/>
              <a:t>енергія</a:t>
            </a:r>
            <a:r>
              <a:rPr lang="ru-RU" b="1" dirty="0"/>
              <a:t>, тепло і </a:t>
            </a:r>
            <a:r>
              <a:rPr lang="ru-RU" b="1" dirty="0" err="1"/>
              <a:t>оптимізм</a:t>
            </a:r>
            <a:r>
              <a:rPr lang="ru-RU" dirty="0"/>
              <a:t>. З </a:t>
            </a:r>
            <a:r>
              <a:rPr lang="ru-RU" dirty="0" err="1"/>
              <a:t>цієї</a:t>
            </a:r>
            <a:r>
              <a:rPr lang="ru-RU" dirty="0"/>
              <a:t> причини </a:t>
            </a:r>
            <a:r>
              <a:rPr lang="ru-RU" dirty="0" err="1"/>
              <a:t>жовтий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використовувався</a:t>
            </a:r>
            <a:r>
              <a:rPr lang="ru-RU" dirty="0"/>
              <a:t> для </a:t>
            </a:r>
            <a:r>
              <a:rPr lang="ru-RU" dirty="0" err="1"/>
              <a:t>сприяння</a:t>
            </a:r>
            <a:r>
              <a:rPr lang="ru-RU" dirty="0"/>
              <a:t> </a:t>
            </a:r>
            <a:r>
              <a:rPr lang="ru-RU" dirty="0" err="1"/>
              <a:t>приємним</a:t>
            </a:r>
            <a:r>
              <a:rPr lang="ru-RU" dirty="0"/>
              <a:t> </a:t>
            </a:r>
            <a:r>
              <a:rPr lang="ru-RU" dirty="0" err="1"/>
              <a:t>емоціям</a:t>
            </a:r>
            <a:r>
              <a:rPr lang="ru-RU" dirty="0"/>
              <a:t> і, як правило, </a:t>
            </a:r>
            <a:r>
              <a:rPr lang="ru-RU" dirty="0" err="1"/>
              <a:t>використовується</a:t>
            </a:r>
            <a:r>
              <a:rPr lang="ru-RU" dirty="0"/>
              <a:t> в </a:t>
            </a:r>
            <a:r>
              <a:rPr lang="ru-RU" dirty="0" err="1"/>
              <a:t>рекламі</a:t>
            </a:r>
            <a:r>
              <a:rPr lang="ru-RU" dirty="0"/>
              <a:t> про </a:t>
            </a:r>
            <a:r>
              <a:rPr lang="ru-RU" dirty="0" err="1"/>
              <a:t>дозвілля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дитячі</a:t>
            </a:r>
            <a:r>
              <a:rPr lang="ru-RU" dirty="0"/>
              <a:t> </a:t>
            </a:r>
            <a:r>
              <a:rPr lang="ru-RU" dirty="0" err="1"/>
              <a:t>товари</a:t>
            </a:r>
            <a:r>
              <a:rPr lang="ru-RU" dirty="0"/>
              <a:t>. </a:t>
            </a:r>
            <a:r>
              <a:rPr lang="ru-RU" dirty="0" err="1"/>
              <a:t>Жовтий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перший,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сприймає</a:t>
            </a:r>
            <a:r>
              <a:rPr lang="ru-RU" dirty="0"/>
              <a:t> нашу </a:t>
            </a:r>
            <a:r>
              <a:rPr lang="ru-RU" dirty="0" err="1"/>
              <a:t>увагу</a:t>
            </a:r>
            <a:r>
              <a:rPr lang="ru-RU" dirty="0"/>
              <a:t> і </a:t>
            </a:r>
            <a:r>
              <a:rPr lang="ru-RU" dirty="0" err="1"/>
              <a:t>більше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на </a:t>
            </a:r>
            <a:r>
              <a:rPr lang="ru-RU" dirty="0" err="1"/>
              <a:t>відміну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чорного</a:t>
            </a:r>
            <a:r>
              <a:rPr lang="ru-RU" dirty="0"/>
              <a:t>, тому </a:t>
            </a:r>
            <a:r>
              <a:rPr lang="ru-RU" dirty="0" err="1"/>
              <a:t>саме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вибирається</a:t>
            </a:r>
            <a:r>
              <a:rPr lang="ru-RU" dirty="0"/>
              <a:t> для </a:t>
            </a:r>
            <a:r>
              <a:rPr lang="ru-RU" dirty="0" err="1"/>
              <a:t>фарбування</a:t>
            </a:r>
            <a:r>
              <a:rPr lang="ru-RU" dirty="0"/>
              <a:t> </a:t>
            </a:r>
            <a:r>
              <a:rPr lang="ru-RU" dirty="0" err="1"/>
              <a:t>світлофорів</a:t>
            </a:r>
            <a:r>
              <a:rPr lang="ru-RU" dirty="0"/>
              <a:t>. </a:t>
            </a:r>
            <a:r>
              <a:rPr lang="ru-RU" dirty="0" err="1"/>
              <a:t>Однак</a:t>
            </a:r>
            <a:r>
              <a:rPr lang="ru-RU" dirty="0"/>
              <a:t> з </a:t>
            </a:r>
            <a:r>
              <a:rPr lang="ru-RU" dirty="0" err="1"/>
              <a:t>цим</a:t>
            </a:r>
            <a:r>
              <a:rPr lang="ru-RU" dirty="0"/>
              <a:t> </a:t>
            </a:r>
            <a:r>
              <a:rPr lang="ru-RU" dirty="0" err="1"/>
              <a:t>кольором</a:t>
            </a:r>
            <a:r>
              <a:rPr lang="ru-RU" dirty="0"/>
              <a:t> треба бути </a:t>
            </a:r>
            <a:r>
              <a:rPr lang="ru-RU" dirty="0" err="1"/>
              <a:t>обережним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надлишок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мати</a:t>
            </a:r>
            <a:r>
              <a:rPr lang="ru-RU" dirty="0"/>
              <a:t> </a:t>
            </a:r>
            <a:r>
              <a:rPr lang="ru-RU" dirty="0" err="1"/>
              <a:t>тривожний</a:t>
            </a:r>
            <a:r>
              <a:rPr lang="ru-RU" dirty="0"/>
              <a:t> </a:t>
            </a:r>
            <a:r>
              <a:rPr lang="ru-RU" dirty="0" err="1"/>
              <a:t>ефект</a:t>
            </a:r>
            <a:r>
              <a:rPr lang="ru-RU" dirty="0"/>
              <a:t>. 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7748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https://otakoyi.ua/uploads/images/blog/color/yellow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214667"/>
            <a:ext cx="7620000" cy="710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8615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ainte-anastasie.org/img/images/la-psicologa-del-color-en-marketing-y-publicidad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160556" cy="543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7507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Синій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uk-UA" dirty="0"/>
              <a:t>Синій часто асоціюється з прохолодою моря і неба. Він заспокоює та знижує кров'яний тиск. Може викликати почуття довіри, безпеки, порядку і чистоти</a:t>
            </a:r>
            <a:r>
              <a:rPr lang="uk-UA" dirty="0" smtClean="0"/>
              <a:t>.</a:t>
            </a:r>
          </a:p>
          <a:p>
            <a:pPr fontAlgn="base"/>
            <a:r>
              <a:rPr lang="ru-RU" dirty="0" err="1"/>
              <a:t>Синій</a:t>
            </a:r>
            <a:r>
              <a:rPr lang="ru-RU" dirty="0"/>
              <a:t>, </a:t>
            </a:r>
            <a:r>
              <a:rPr lang="ru-RU" dirty="0" err="1"/>
              <a:t>хоча</a:t>
            </a:r>
            <a:r>
              <a:rPr lang="ru-RU" dirty="0"/>
              <a:t> і </a:t>
            </a:r>
            <a:r>
              <a:rPr lang="ru-RU" dirty="0" err="1"/>
              <a:t>найхолодніший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, є </a:t>
            </a:r>
            <a:r>
              <a:rPr lang="ru-RU" dirty="0" err="1"/>
              <a:t>найбільш</a:t>
            </a:r>
            <a:r>
              <a:rPr lang="ru-RU" dirty="0"/>
              <a:t> </a:t>
            </a:r>
            <a:r>
              <a:rPr lang="ru-RU" dirty="0" err="1"/>
              <a:t>привабливим</a:t>
            </a:r>
            <a:r>
              <a:rPr lang="ru-RU" dirty="0"/>
              <a:t> для </a:t>
            </a:r>
            <a:r>
              <a:rPr lang="ru-RU" dirty="0" err="1"/>
              <a:t>переважної</a:t>
            </a:r>
            <a:r>
              <a:rPr lang="ru-RU" dirty="0"/>
              <a:t> </a:t>
            </a:r>
            <a:r>
              <a:rPr lang="ru-RU" dirty="0" err="1"/>
              <a:t>більшості</a:t>
            </a:r>
            <a:r>
              <a:rPr lang="ru-RU" dirty="0"/>
              <a:t> </a:t>
            </a:r>
            <a:r>
              <a:rPr lang="ru-RU" dirty="0" smtClean="0"/>
              <a:t>людей</a:t>
            </a:r>
            <a:endParaRPr lang="ru-RU" dirty="0"/>
          </a:p>
          <a:p>
            <a:pPr fontAlgn="base"/>
            <a:r>
              <a:rPr lang="ru-RU" dirty="0" smtClean="0"/>
              <a:t>. </a:t>
            </a:r>
            <a:r>
              <a:rPr lang="ru-RU" dirty="0" err="1"/>
              <a:t>Синій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пов'язаний</a:t>
            </a:r>
            <a:r>
              <a:rPr lang="ru-RU" dirty="0"/>
              <a:t> з </a:t>
            </a:r>
            <a:r>
              <a:rPr lang="ru-RU" b="1" dirty="0" err="1"/>
              <a:t>мудрість</a:t>
            </a:r>
            <a:r>
              <a:rPr lang="ru-RU" b="1" dirty="0"/>
              <a:t>, </a:t>
            </a:r>
            <a:r>
              <a:rPr lang="ru-RU" b="1" dirty="0" err="1"/>
              <a:t>совість</a:t>
            </a:r>
            <a:r>
              <a:rPr lang="ru-RU" b="1" dirty="0"/>
              <a:t>, </a:t>
            </a:r>
            <a:r>
              <a:rPr lang="ru-RU" b="1" dirty="0" err="1"/>
              <a:t>інтелект</a:t>
            </a:r>
            <a:r>
              <a:rPr lang="ru-RU" b="1" dirty="0"/>
              <a:t>, </a:t>
            </a:r>
            <a:r>
              <a:rPr lang="ru-RU" b="1" dirty="0" err="1"/>
              <a:t>істина</a:t>
            </a:r>
            <a:r>
              <a:rPr lang="ru-RU" b="1" dirty="0"/>
              <a:t>, </a:t>
            </a:r>
            <a:r>
              <a:rPr lang="ru-RU" b="1" dirty="0" err="1"/>
              <a:t>довіра</a:t>
            </a:r>
            <a:r>
              <a:rPr lang="ru-RU" b="1" dirty="0"/>
              <a:t> і </a:t>
            </a:r>
            <a:r>
              <a:rPr lang="ru-RU" b="1" dirty="0" err="1"/>
              <a:t>вірність</a:t>
            </a:r>
            <a:r>
              <a:rPr lang="ru-RU" dirty="0"/>
              <a:t>.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став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підходящим</a:t>
            </a:r>
            <a:r>
              <a:rPr lang="ru-RU" dirty="0"/>
              <a:t> </a:t>
            </a:r>
            <a:r>
              <a:rPr lang="ru-RU" dirty="0" err="1"/>
              <a:t>кольором</a:t>
            </a:r>
            <a:r>
              <a:rPr lang="ru-RU" dirty="0"/>
              <a:t> для </a:t>
            </a:r>
            <a:r>
              <a:rPr lang="ru-RU" dirty="0" err="1"/>
              <a:t>просування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, </a:t>
            </a:r>
            <a:r>
              <a:rPr lang="ru-RU" dirty="0" err="1"/>
              <a:t>пов'язаних</a:t>
            </a:r>
            <a:r>
              <a:rPr lang="ru-RU" dirty="0"/>
              <a:t> з </a:t>
            </a:r>
            <a:r>
              <a:rPr lang="ru-RU" dirty="0" err="1"/>
              <a:t>очищенням</a:t>
            </a:r>
            <a:r>
              <a:rPr lang="ru-RU" dirty="0"/>
              <a:t>, як </a:t>
            </a:r>
            <a:r>
              <a:rPr lang="ru-RU" dirty="0" err="1"/>
              <a:t>особистим</a:t>
            </a:r>
            <a:r>
              <a:rPr lang="ru-RU" dirty="0"/>
              <a:t>, так і </a:t>
            </a:r>
            <a:r>
              <a:rPr lang="ru-RU" dirty="0" err="1"/>
              <a:t>побутовим</a:t>
            </a:r>
            <a:r>
              <a:rPr lang="ru-RU" dirty="0"/>
              <a:t>, і </a:t>
            </a:r>
            <a:r>
              <a:rPr lang="ru-RU" dirty="0" err="1"/>
              <a:t>всіма</a:t>
            </a:r>
            <a:r>
              <a:rPr lang="ru-RU" dirty="0"/>
              <a:t> </a:t>
            </a:r>
            <a:r>
              <a:rPr lang="ru-RU" dirty="0" err="1"/>
              <a:t>тими</a:t>
            </a:r>
            <a:r>
              <a:rPr lang="ru-RU" dirty="0"/>
              <a:t> </a:t>
            </a:r>
            <a:r>
              <a:rPr lang="ru-RU" dirty="0" err="1"/>
              <a:t>елементами</a:t>
            </a:r>
            <a:r>
              <a:rPr lang="ru-RU" dirty="0"/>
              <a:t>, </a:t>
            </a:r>
            <a:r>
              <a:rPr lang="ru-RU" dirty="0" err="1"/>
              <a:t>пов'язаними</a:t>
            </a:r>
            <a:r>
              <a:rPr lang="ru-RU" dirty="0"/>
              <a:t> з морем, </a:t>
            </a:r>
            <a:r>
              <a:rPr lang="ru-RU" dirty="0" err="1"/>
              <a:t>повітрям</a:t>
            </a:r>
            <a:r>
              <a:rPr lang="ru-RU" dirty="0"/>
              <a:t>, небом </a:t>
            </a:r>
            <a:r>
              <a:rPr lang="ru-RU" dirty="0" err="1"/>
              <a:t>або</a:t>
            </a:r>
            <a:r>
              <a:rPr lang="ru-RU" dirty="0"/>
              <a:t> водою. Як і </a:t>
            </a:r>
            <a:r>
              <a:rPr lang="ru-RU" dirty="0" err="1"/>
              <a:t>білий</a:t>
            </a:r>
            <a:r>
              <a:rPr lang="ru-RU" dirty="0"/>
              <a:t>,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просування</a:t>
            </a:r>
            <a:r>
              <a:rPr lang="ru-RU" dirty="0"/>
              <a:t> </a:t>
            </a:r>
            <a:r>
              <a:rPr lang="ru-RU" dirty="0" err="1"/>
              <a:t>технологічних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. </a:t>
            </a:r>
            <a:endParaRPr lang="ru-RU" dirty="0" smtClean="0"/>
          </a:p>
          <a:p>
            <a:pPr fontAlgn="base"/>
            <a:r>
              <a:rPr lang="ru-RU" dirty="0" err="1" smtClean="0"/>
              <a:t>Згідно</a:t>
            </a:r>
            <a:r>
              <a:rPr lang="ru-RU" dirty="0" smtClean="0"/>
              <a:t> </a:t>
            </a:r>
            <a:r>
              <a:rPr lang="ru-RU" dirty="0"/>
              <a:t>з </a:t>
            </a:r>
            <a:r>
              <a:rPr lang="ru-RU" dirty="0" err="1"/>
              <a:t>психологією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, </a:t>
            </a:r>
            <a:r>
              <a:rPr lang="ru-RU" dirty="0" err="1"/>
              <a:t>синій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не </a:t>
            </a:r>
            <a:r>
              <a:rPr lang="ru-RU" dirty="0" err="1"/>
              <a:t>підходить</a:t>
            </a:r>
            <a:r>
              <a:rPr lang="ru-RU" dirty="0"/>
              <a:t> для </a:t>
            </a:r>
            <a:r>
              <a:rPr lang="ru-RU" dirty="0" err="1"/>
              <a:t>реклами</a:t>
            </a:r>
            <a:r>
              <a:rPr lang="ru-RU" dirty="0"/>
              <a:t> </a:t>
            </a:r>
            <a:r>
              <a:rPr lang="ru-RU" dirty="0" err="1"/>
              <a:t>їжі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виступає</a:t>
            </a:r>
            <a:r>
              <a:rPr lang="ru-RU" dirty="0"/>
              <a:t> в </a:t>
            </a:r>
            <a:r>
              <a:rPr lang="ru-RU" dirty="0" err="1"/>
              <a:t>якості</a:t>
            </a:r>
            <a:r>
              <a:rPr lang="ru-RU" dirty="0"/>
              <a:t> </a:t>
            </a:r>
            <a:r>
              <a:rPr lang="ru-RU" dirty="0" err="1"/>
              <a:t>придушувача</a:t>
            </a:r>
            <a:r>
              <a:rPr lang="ru-RU" dirty="0"/>
              <a:t> </a:t>
            </a:r>
            <a:r>
              <a:rPr lang="ru-RU" dirty="0" err="1"/>
              <a:t>апетиту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9715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https://otakoyi.ua/uploads/images/blog/color/blue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217485"/>
            <a:ext cx="6912768" cy="710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4961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ainte-anastasie.org/img/images/la-psicologa-del-color-en-marketing-y-publicidad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854965" cy="575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4880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Психологія кольору в рекламі • Marke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47" y="620688"/>
            <a:ext cx="7500353" cy="438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9368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Зелений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 err="1"/>
              <a:t>Зелений</a:t>
            </a:r>
            <a:r>
              <a:rPr lang="ru-RU" dirty="0"/>
              <a:t> часто </a:t>
            </a:r>
            <a:r>
              <a:rPr lang="ru-RU" dirty="0" err="1"/>
              <a:t>асоціюється</a:t>
            </a:r>
            <a:r>
              <a:rPr lang="ru-RU" dirty="0"/>
              <a:t> з </a:t>
            </a:r>
            <a:r>
              <a:rPr lang="ru-RU" dirty="0" err="1"/>
              <a:t>прохолодою</a:t>
            </a:r>
            <a:r>
              <a:rPr lang="ru-RU" dirty="0"/>
              <a:t> </a:t>
            </a:r>
            <a:r>
              <a:rPr lang="ru-RU" dirty="0" err="1"/>
              <a:t>листя</a:t>
            </a:r>
            <a:r>
              <a:rPr lang="ru-RU" dirty="0"/>
              <a:t>. Люди часто </a:t>
            </a:r>
            <a:r>
              <a:rPr lang="ru-RU" dirty="0" err="1"/>
              <a:t>пов'язують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з природою, </a:t>
            </a:r>
            <a:r>
              <a:rPr lang="ru-RU" dirty="0" err="1"/>
              <a:t>здоров'ям</a:t>
            </a:r>
            <a:r>
              <a:rPr lang="ru-RU" dirty="0"/>
              <a:t>, удачею і </a:t>
            </a:r>
            <a:r>
              <a:rPr lang="ru-RU" dirty="0" err="1"/>
              <a:t>ревнощами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err="1"/>
              <a:t>Головний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, </a:t>
            </a:r>
            <a:r>
              <a:rPr lang="ru-RU" dirty="0" err="1"/>
              <a:t>представник</a:t>
            </a:r>
            <a:r>
              <a:rPr lang="ru-RU" dirty="0"/>
              <a:t> таких </a:t>
            </a:r>
            <a:r>
              <a:rPr lang="ru-RU" dirty="0" err="1"/>
              <a:t>почуттів</a:t>
            </a:r>
            <a:r>
              <a:rPr lang="ru-RU" dirty="0"/>
              <a:t>, як </a:t>
            </a:r>
            <a:r>
              <a:rPr lang="ru-RU" b="1" dirty="0" err="1"/>
              <a:t>безпека</a:t>
            </a:r>
            <a:r>
              <a:rPr lang="ru-RU" b="1" dirty="0"/>
              <a:t>, мир, </a:t>
            </a:r>
            <a:r>
              <a:rPr lang="ru-RU" b="1" dirty="0" err="1"/>
              <a:t>свіжість</a:t>
            </a:r>
            <a:r>
              <a:rPr lang="ru-RU" b="1" dirty="0"/>
              <a:t>, достаток, </a:t>
            </a:r>
            <a:r>
              <a:rPr lang="ru-RU" b="1" dirty="0" err="1"/>
              <a:t>спокій</a:t>
            </a:r>
            <a:r>
              <a:rPr lang="ru-RU" b="1" dirty="0"/>
              <a:t>, </a:t>
            </a:r>
            <a:r>
              <a:rPr lang="ru-RU" b="1" dirty="0" err="1"/>
              <a:t>здоров'я</a:t>
            </a:r>
            <a:r>
              <a:rPr lang="ru-RU" b="1" dirty="0"/>
              <a:t>, </a:t>
            </a:r>
            <a:r>
              <a:rPr lang="ru-RU" b="1" dirty="0" err="1"/>
              <a:t>стабільність</a:t>
            </a:r>
            <a:r>
              <a:rPr lang="ru-RU" b="1" dirty="0"/>
              <a:t> і </a:t>
            </a:r>
            <a:r>
              <a:rPr lang="ru-RU" b="1" dirty="0" err="1"/>
              <a:t>опір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 err="1"/>
              <a:t>Зелений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, як правило, </a:t>
            </a:r>
            <a:r>
              <a:rPr lang="ru-RU" dirty="0" err="1"/>
              <a:t>асоціюється</a:t>
            </a:r>
            <a:r>
              <a:rPr lang="ru-RU" dirty="0"/>
              <a:t> з аспектами </a:t>
            </a:r>
            <a:r>
              <a:rPr lang="ru-RU" dirty="0" err="1"/>
              <a:t>здоров'я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рекламує</a:t>
            </a:r>
            <a:r>
              <a:rPr lang="ru-RU" dirty="0"/>
              <a:t> </a:t>
            </a:r>
            <a:r>
              <a:rPr lang="ru-RU" dirty="0" err="1"/>
              <a:t>продукцію</a:t>
            </a:r>
            <a:r>
              <a:rPr lang="ru-RU" dirty="0"/>
              <a:t> природного </a:t>
            </a:r>
            <a:r>
              <a:rPr lang="ru-RU" dirty="0" err="1"/>
              <a:t>походження</a:t>
            </a:r>
            <a:r>
              <a:rPr lang="ru-RU" dirty="0"/>
              <a:t>, </a:t>
            </a:r>
            <a:r>
              <a:rPr lang="ru-RU" dirty="0" err="1"/>
              <a:t>екологічну</a:t>
            </a:r>
            <a:r>
              <a:rPr lang="ru-RU" dirty="0"/>
              <a:t>, </a:t>
            </a:r>
            <a:r>
              <a:rPr lang="ru-RU" dirty="0" err="1"/>
              <a:t>зовнішню</a:t>
            </a:r>
            <a:r>
              <a:rPr lang="ru-RU" dirty="0"/>
              <a:t> </a:t>
            </a:r>
            <a:r>
              <a:rPr lang="ru-RU" dirty="0" err="1"/>
              <a:t>діяльність</a:t>
            </a:r>
            <a:r>
              <a:rPr lang="ru-RU" dirty="0"/>
              <a:t> та </a:t>
            </a:r>
            <a:r>
              <a:rPr lang="ru-RU" dirty="0" err="1"/>
              <a:t>садівництво</a:t>
            </a:r>
            <a:r>
              <a:rPr lang="ru-RU" dirty="0"/>
              <a:t>. </a:t>
            </a:r>
            <a:endParaRPr lang="ru-RU" dirty="0" smtClean="0"/>
          </a:p>
          <a:p>
            <a:pPr fontAlgn="base"/>
            <a:r>
              <a:rPr lang="ru-RU" dirty="0" err="1" smtClean="0"/>
              <a:t>Крім</a:t>
            </a:r>
            <a:r>
              <a:rPr lang="ru-RU" dirty="0" smtClean="0"/>
              <a:t> </a:t>
            </a:r>
            <a:r>
              <a:rPr lang="ru-RU" dirty="0"/>
              <a:t>того,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</a:t>
            </a:r>
            <a:r>
              <a:rPr lang="ru-RU" dirty="0" err="1"/>
              <a:t>темний</a:t>
            </a:r>
            <a:r>
              <a:rPr lang="ru-RU" dirty="0"/>
              <a:t> </a:t>
            </a:r>
            <a:r>
              <a:rPr lang="ru-RU" dirty="0" err="1"/>
              <a:t>відтінок</a:t>
            </a:r>
            <a:r>
              <a:rPr lang="ru-RU" dirty="0"/>
              <a:t> зеленого </a:t>
            </a:r>
            <a:r>
              <a:rPr lang="ru-RU" dirty="0" err="1"/>
              <a:t>кольору</a:t>
            </a:r>
            <a:r>
              <a:rPr lang="ru-RU" dirty="0"/>
              <a:t>,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підходить</a:t>
            </a:r>
            <a:r>
              <a:rPr lang="ru-RU" dirty="0"/>
              <a:t> для </a:t>
            </a:r>
            <a:r>
              <a:rPr lang="ru-RU" dirty="0" err="1"/>
              <a:t>просування</a:t>
            </a:r>
            <a:r>
              <a:rPr lang="ru-RU" dirty="0"/>
              <a:t> </a:t>
            </a:r>
            <a:r>
              <a:rPr lang="ru-RU" dirty="0" err="1"/>
              <a:t>фінансово-економічних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59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https://otakoyi.ua/uploads/images/blog/color/green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99392"/>
            <a:ext cx="64807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679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ainte-anastasie.org/img/images/la-psicologa-del-color-en-marketing-y-publicidad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3367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7639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Помаранчевий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 err="1"/>
              <a:t>Помаранчевий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являє</a:t>
            </a:r>
            <a:r>
              <a:rPr lang="ru-RU" dirty="0"/>
              <a:t> собою </a:t>
            </a:r>
            <a:r>
              <a:rPr lang="ru-RU" dirty="0" err="1"/>
              <a:t>суміш</a:t>
            </a:r>
            <a:r>
              <a:rPr lang="ru-RU" dirty="0"/>
              <a:t> </a:t>
            </a:r>
            <a:r>
              <a:rPr lang="ru-RU" dirty="0" err="1"/>
              <a:t>відчуттів</a:t>
            </a:r>
            <a:r>
              <a:rPr lang="ru-RU" dirty="0"/>
              <a:t> </a:t>
            </a:r>
            <a:r>
              <a:rPr lang="ru-RU" dirty="0" err="1"/>
              <a:t>енергії</a:t>
            </a:r>
            <a:r>
              <a:rPr lang="ru-RU" dirty="0"/>
              <a:t>, </a:t>
            </a:r>
            <a:r>
              <a:rPr lang="ru-RU" dirty="0" err="1"/>
              <a:t>виробленої</a:t>
            </a:r>
            <a:r>
              <a:rPr lang="ru-RU" dirty="0"/>
              <a:t> </a:t>
            </a:r>
            <a:r>
              <a:rPr lang="ru-RU" dirty="0" err="1"/>
              <a:t>червоним</a:t>
            </a:r>
            <a:r>
              <a:rPr lang="ru-RU" dirty="0"/>
              <a:t>, і </a:t>
            </a:r>
            <a:r>
              <a:rPr lang="ru-RU" dirty="0" err="1"/>
              <a:t>щастя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проеціюється</a:t>
            </a:r>
            <a:r>
              <a:rPr lang="ru-RU" dirty="0"/>
              <a:t> </a:t>
            </a:r>
            <a:r>
              <a:rPr lang="ru-RU" dirty="0" err="1"/>
              <a:t>жовтим</a:t>
            </a:r>
            <a:r>
              <a:rPr lang="ru-RU" dirty="0"/>
              <a:t> </a:t>
            </a:r>
            <a:r>
              <a:rPr lang="ru-RU" dirty="0" err="1"/>
              <a:t>кольором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психологією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, </a:t>
            </a:r>
            <a:r>
              <a:rPr lang="ru-RU" dirty="0" err="1"/>
              <a:t>помаранчевий</a:t>
            </a:r>
            <a:r>
              <a:rPr lang="ru-RU" dirty="0"/>
              <a:t> переносить </a:t>
            </a:r>
            <a:r>
              <a:rPr lang="ru-RU" dirty="0" err="1"/>
              <a:t>емоції</a:t>
            </a:r>
            <a:r>
              <a:rPr lang="ru-RU" dirty="0"/>
              <a:t> </a:t>
            </a:r>
            <a:r>
              <a:rPr lang="ru-RU" b="1" dirty="0" err="1"/>
              <a:t>ентузіазм</a:t>
            </a:r>
            <a:r>
              <a:rPr lang="ru-RU" b="1" dirty="0"/>
              <a:t>, </a:t>
            </a:r>
            <a:r>
              <a:rPr lang="ru-RU" b="1" dirty="0" err="1"/>
              <a:t>привабливість</a:t>
            </a:r>
            <a:r>
              <a:rPr lang="ru-RU" b="1" dirty="0"/>
              <a:t>, </a:t>
            </a:r>
            <a:r>
              <a:rPr lang="ru-RU" b="1" dirty="0" err="1"/>
              <a:t>творчість</a:t>
            </a:r>
            <a:r>
              <a:rPr lang="ru-RU" b="1" dirty="0"/>
              <a:t>, </a:t>
            </a:r>
            <a:r>
              <a:rPr lang="ru-RU" b="1" dirty="0" err="1"/>
              <a:t>рішучість</a:t>
            </a:r>
            <a:r>
              <a:rPr lang="ru-RU" b="1" dirty="0"/>
              <a:t>, </a:t>
            </a:r>
            <a:r>
              <a:rPr lang="ru-RU" b="1" dirty="0" err="1"/>
              <a:t>успіх</a:t>
            </a:r>
            <a:r>
              <a:rPr lang="ru-RU" b="1" dirty="0"/>
              <a:t> і </a:t>
            </a:r>
            <a:r>
              <a:rPr lang="ru-RU" b="1" dirty="0" err="1" smtClean="0"/>
              <a:t>заохочення</a:t>
            </a:r>
            <a:r>
              <a:rPr lang="ru-RU" dirty="0" smtClean="0"/>
              <a:t>.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емоції</a:t>
            </a:r>
            <a:r>
              <a:rPr lang="ru-RU" dirty="0"/>
              <a:t> - </a:t>
            </a:r>
            <a:r>
              <a:rPr lang="ru-RU" dirty="0" err="1"/>
              <a:t>емоції</a:t>
            </a:r>
            <a:r>
              <a:rPr lang="ru-RU" dirty="0"/>
              <a:t> з </a:t>
            </a:r>
            <a:r>
              <a:rPr lang="ru-RU" dirty="0" err="1"/>
              <a:t>високим</a:t>
            </a:r>
            <a:r>
              <a:rPr lang="ru-RU" dirty="0"/>
              <a:t> </a:t>
            </a:r>
            <a:r>
              <a:rPr lang="ru-RU" dirty="0" err="1"/>
              <a:t>підбадьорливою</a:t>
            </a:r>
            <a:r>
              <a:rPr lang="ru-RU" dirty="0"/>
              <a:t> і </a:t>
            </a:r>
            <a:r>
              <a:rPr lang="ru-RU" dirty="0" err="1"/>
              <a:t>стимулюючою</a:t>
            </a:r>
            <a:r>
              <a:rPr lang="ru-RU" dirty="0"/>
              <a:t> </a:t>
            </a:r>
            <a:r>
              <a:rPr lang="ru-RU" dirty="0" err="1"/>
              <a:t>дією</a:t>
            </a:r>
            <a:r>
              <a:rPr lang="ru-RU" dirty="0"/>
              <a:t> </a:t>
            </a:r>
            <a:r>
              <a:rPr lang="ru-RU" dirty="0" err="1"/>
              <a:t>психічної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. </a:t>
            </a:r>
            <a:r>
              <a:rPr lang="ru-RU" dirty="0" err="1"/>
              <a:t>Зазвичай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реклами</a:t>
            </a:r>
            <a:r>
              <a:rPr lang="ru-RU" dirty="0"/>
              <a:t> </a:t>
            </a:r>
            <a:r>
              <a:rPr lang="ru-RU" dirty="0" err="1"/>
              <a:t>харчових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, тому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пов'язано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стимуляцією</a:t>
            </a:r>
            <a:r>
              <a:rPr lang="ru-RU" dirty="0"/>
              <a:t> </a:t>
            </a:r>
            <a:r>
              <a:rPr lang="ru-RU" dirty="0" err="1"/>
              <a:t>апетиту</a:t>
            </a:r>
            <a:r>
              <a:rPr lang="ru-RU" dirty="0"/>
              <a:t> і </a:t>
            </a:r>
            <a:r>
              <a:rPr lang="ru-RU" dirty="0" err="1" smtClean="0"/>
              <a:t>іграшок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064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https://otakoyi.ua/uploads/images/blog/color/orange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33375"/>
            <a:ext cx="7620000" cy="719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016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ainte-anastasie.org/img/images/la-psicologa-del-color-en-marketing-y-publicidad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17592" cy="588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6841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Пурпуровий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uk-UA" dirty="0"/>
              <a:t>Пурпуровий, як правило, вважається кольором, який майже не збуджує увагу. Він пов'язаний з почуттям духовності, таємниці, розкоші або зарозумілості</a:t>
            </a:r>
            <a:r>
              <a:rPr lang="uk-UA" dirty="0" smtClean="0"/>
              <a:t>.</a:t>
            </a:r>
          </a:p>
          <a:p>
            <a:pPr fontAlgn="base"/>
            <a:r>
              <a:rPr lang="ru-RU" dirty="0" err="1"/>
              <a:t>Проте</a:t>
            </a:r>
            <a:r>
              <a:rPr lang="ru-RU" dirty="0"/>
              <a:t> в </a:t>
            </a:r>
            <a:r>
              <a:rPr lang="ru-RU" dirty="0" err="1"/>
              <a:t>рекламі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просування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, </a:t>
            </a:r>
            <a:r>
              <a:rPr lang="ru-RU" dirty="0" err="1"/>
              <a:t>призначених</a:t>
            </a:r>
            <a:r>
              <a:rPr lang="ru-RU" dirty="0"/>
              <a:t> для </a:t>
            </a:r>
            <a:r>
              <a:rPr lang="ru-RU" dirty="0" err="1"/>
              <a:t>жінок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до </a:t>
            </a:r>
            <a:r>
              <a:rPr lang="ru-RU" dirty="0" err="1"/>
              <a:t>стадії</a:t>
            </a:r>
            <a:r>
              <a:rPr lang="ru-RU" dirty="0"/>
              <a:t> </a:t>
            </a:r>
            <a:r>
              <a:rPr lang="ru-RU" dirty="0" err="1"/>
              <a:t>підліткового</a:t>
            </a:r>
            <a:r>
              <a:rPr lang="ru-RU" dirty="0"/>
              <a:t> </a:t>
            </a:r>
            <a:r>
              <a:rPr lang="ru-RU" dirty="0" err="1"/>
              <a:t>віку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часто не </a:t>
            </a:r>
            <a:r>
              <a:rPr lang="ru-RU" dirty="0" err="1"/>
              <a:t>зустрічається</a:t>
            </a:r>
            <a:r>
              <a:rPr lang="ru-RU" dirty="0"/>
              <a:t> в </a:t>
            </a:r>
            <a:r>
              <a:rPr lang="ru-RU" dirty="0" err="1"/>
              <a:t>природі</a:t>
            </a:r>
            <a:r>
              <a:rPr lang="ru-RU" dirty="0"/>
              <a:t> і </a:t>
            </a:r>
            <a:r>
              <a:rPr lang="ru-RU" dirty="0" err="1"/>
              <a:t>пов'язаний</a:t>
            </a:r>
            <a:r>
              <a:rPr lang="ru-RU" dirty="0"/>
              <a:t> з </a:t>
            </a:r>
            <a:r>
              <a:rPr lang="ru-RU" dirty="0" err="1"/>
              <a:t>магією</a:t>
            </a:r>
            <a:r>
              <a:rPr lang="ru-RU" dirty="0"/>
              <a:t> і </a:t>
            </a:r>
            <a:r>
              <a:rPr lang="ru-RU" dirty="0" err="1"/>
              <a:t>таємницею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608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https://otakoyi.ua/uploads/images/blog/color/pur_otakoyi_co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482722"/>
            <a:ext cx="7620000" cy="736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58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ainte-anastasie.org/img/images/la-psicologa-del-color-en-marketing-y-publicidad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128792" cy="592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5804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Чорний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колір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викликає</a:t>
            </a:r>
            <a:r>
              <a:rPr lang="ru-RU" dirty="0"/>
              <a:t> </a:t>
            </a:r>
            <a:r>
              <a:rPr lang="ru-RU" dirty="0" err="1"/>
              <a:t>сильні</a:t>
            </a:r>
            <a:r>
              <a:rPr lang="ru-RU" dirty="0"/>
              <a:t> </a:t>
            </a:r>
            <a:r>
              <a:rPr lang="ru-RU" dirty="0" err="1"/>
              <a:t>почуття</a:t>
            </a:r>
            <a:r>
              <a:rPr lang="ru-RU" dirty="0"/>
              <a:t> і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представляти</a:t>
            </a:r>
            <a:r>
              <a:rPr lang="ru-RU" dirty="0"/>
              <a:t> </a:t>
            </a:r>
            <a:r>
              <a:rPr lang="ru-RU" dirty="0" err="1"/>
              <a:t>емоції</a:t>
            </a:r>
            <a:r>
              <a:rPr lang="ru-RU" dirty="0"/>
              <a:t> </a:t>
            </a:r>
            <a:r>
              <a:rPr lang="ru-RU" b="1" dirty="0"/>
              <a:t>сила, </a:t>
            </a:r>
            <a:r>
              <a:rPr lang="ru-RU" b="1" dirty="0" err="1"/>
              <a:t>непримиренність</a:t>
            </a:r>
            <a:r>
              <a:rPr lang="ru-RU" b="1" dirty="0"/>
              <a:t>, авторитет, сила, </a:t>
            </a:r>
            <a:r>
              <a:rPr lang="ru-RU" b="1" dirty="0" err="1"/>
              <a:t>формальність</a:t>
            </a:r>
            <a:r>
              <a:rPr lang="ru-RU" b="1" dirty="0"/>
              <a:t>, </a:t>
            </a:r>
            <a:r>
              <a:rPr lang="ru-RU" b="1" dirty="0" err="1"/>
              <a:t>елегантність</a:t>
            </a:r>
            <a:r>
              <a:rPr lang="ru-RU" b="1" dirty="0"/>
              <a:t> і </a:t>
            </a:r>
            <a:r>
              <a:rPr lang="ru-RU" b="1" dirty="0" err="1"/>
              <a:t>таємниця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Тим </a:t>
            </a:r>
            <a:r>
              <a:rPr lang="ru-RU" dirty="0"/>
              <a:t>не </a:t>
            </a:r>
            <a:r>
              <a:rPr lang="ru-RU" dirty="0" err="1"/>
              <a:t>менш</a:t>
            </a:r>
            <a:r>
              <a:rPr lang="ru-RU" dirty="0"/>
              <a:t>,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тенденцію</a:t>
            </a:r>
            <a:r>
              <a:rPr lang="ru-RU" dirty="0"/>
              <a:t> </a:t>
            </a:r>
            <a:r>
              <a:rPr lang="ru-RU" dirty="0" err="1"/>
              <a:t>використовувати</a:t>
            </a:r>
            <a:r>
              <a:rPr lang="ru-RU" dirty="0"/>
              <a:t> для </a:t>
            </a:r>
            <a:r>
              <a:rPr lang="ru-RU" dirty="0" err="1"/>
              <a:t>інтенсифікації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кольорів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розміщені</a:t>
            </a:r>
            <a:r>
              <a:rPr lang="ru-RU" dirty="0"/>
              <a:t> </a:t>
            </a:r>
            <a:r>
              <a:rPr lang="ru-RU" dirty="0" err="1"/>
              <a:t>поруч</a:t>
            </a:r>
            <a:r>
              <a:rPr lang="ru-RU" dirty="0"/>
              <a:t> з ним,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збільшити</a:t>
            </a:r>
            <a:r>
              <a:rPr lang="ru-RU" dirty="0"/>
              <a:t> контраст і </a:t>
            </a:r>
            <a:r>
              <a:rPr lang="ru-RU" dirty="0" err="1"/>
              <a:t>увагу</a:t>
            </a:r>
            <a:r>
              <a:rPr lang="ru-RU" dirty="0"/>
              <a:t> до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/>
              <a:t>стосується</a:t>
            </a:r>
            <a:r>
              <a:rPr lang="ru-RU" dirty="0"/>
              <a:t> </a:t>
            </a:r>
            <a:r>
              <a:rPr lang="ru-RU" dirty="0" err="1"/>
              <a:t>психології</a:t>
            </a:r>
            <a:r>
              <a:rPr lang="ru-RU" dirty="0"/>
              <a:t> </a:t>
            </a:r>
            <a:r>
              <a:rPr lang="ru-RU" dirty="0" err="1"/>
              <a:t>кольору</a:t>
            </a:r>
            <a:r>
              <a:rPr lang="ru-RU" dirty="0"/>
              <a:t> в маркетингу та </a:t>
            </a:r>
            <a:r>
              <a:rPr lang="ru-RU" dirty="0" err="1"/>
              <a:t>рекламі</a:t>
            </a:r>
            <a:r>
              <a:rPr lang="ru-RU" dirty="0"/>
              <a:t>, то </a:t>
            </a:r>
            <a:r>
              <a:rPr lang="ru-RU" dirty="0" err="1"/>
              <a:t>чорний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тенденцію</a:t>
            </a:r>
            <a:r>
              <a:rPr lang="ru-RU" dirty="0"/>
              <a:t> бути </a:t>
            </a:r>
            <a:r>
              <a:rPr lang="ru-RU" dirty="0" err="1"/>
              <a:t>пов'язаним</a:t>
            </a:r>
            <a:r>
              <a:rPr lang="ru-RU" dirty="0"/>
              <a:t> з </a:t>
            </a:r>
            <a:r>
              <a:rPr lang="ru-RU" dirty="0" err="1"/>
              <a:t>класичними</a:t>
            </a:r>
            <a:r>
              <a:rPr lang="ru-RU" dirty="0"/>
              <a:t>, </a:t>
            </a:r>
            <a:r>
              <a:rPr lang="ru-RU" dirty="0" err="1"/>
              <a:t>розкішними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високопродуктивними</a:t>
            </a:r>
            <a:r>
              <a:rPr lang="ru-RU" dirty="0"/>
              <a:t> продуктами.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79418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ainte-anastasie.org/img/images/la-psicologa-del-color-en-marketing-y-publicidad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176011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68629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сихологія кольору - Моє здоров&amp;#39;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90010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ПРОВОЗЮК РУСЛАНА ПЕТРІВНА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69666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30</TotalTime>
  <Words>304</Words>
  <Application>Microsoft Office PowerPoint</Application>
  <PresentationFormat>Экран (4:3)</PresentationFormat>
  <Paragraphs>61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Углы</vt:lpstr>
      <vt:lpstr>ПСИХОЛОГІЯ КОЛЬОРУ: ІНФОГРАФІКА</vt:lpstr>
      <vt:lpstr>Презентация PowerPoint</vt:lpstr>
      <vt:lpstr>Презентация PowerPoint</vt:lpstr>
      <vt:lpstr>Презентация PowerPoint</vt:lpstr>
      <vt:lpstr>Презентация PowerPoint</vt:lpstr>
      <vt:lpstr>Білий</vt:lpstr>
      <vt:lpstr>Презентация PowerPoint</vt:lpstr>
      <vt:lpstr>Червоний</vt:lpstr>
      <vt:lpstr>Презентация PowerPoint</vt:lpstr>
      <vt:lpstr>Презентация PowerPoint</vt:lpstr>
      <vt:lpstr>Жовтий</vt:lpstr>
      <vt:lpstr>Презентация PowerPoint</vt:lpstr>
      <vt:lpstr>Презентация PowerPoint</vt:lpstr>
      <vt:lpstr>Синій</vt:lpstr>
      <vt:lpstr>Презентация PowerPoint</vt:lpstr>
      <vt:lpstr>Презентация PowerPoint</vt:lpstr>
      <vt:lpstr>Презентация PowerPoint</vt:lpstr>
      <vt:lpstr>Зелений</vt:lpstr>
      <vt:lpstr>Презентация PowerPoint</vt:lpstr>
      <vt:lpstr>Презентация PowerPoint</vt:lpstr>
      <vt:lpstr>Помаранчевий</vt:lpstr>
      <vt:lpstr>Презентация PowerPoint</vt:lpstr>
      <vt:lpstr>Презентация PowerPoint</vt:lpstr>
      <vt:lpstr>Пурпуровий</vt:lpstr>
      <vt:lpstr>Презентация PowerPoint</vt:lpstr>
      <vt:lpstr>Презентация PowerPoint</vt:lpstr>
      <vt:lpstr>Чорний</vt:lpstr>
      <vt:lpstr>Презентация PowerPoint</vt:lpstr>
      <vt:lpstr>Презентация PowerPoint</vt:lpstr>
    </vt:vector>
  </TitlesOfParts>
  <Company>Україна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ПСИХОЛОГІЯ КОЛЬОРУ: ІНФОГРАФІКА</dc:title>
  <dc:creator>Roma</dc:creator>
  <cp:lastModifiedBy>Пользователь</cp:lastModifiedBy>
  <cp:revision>13</cp:revision>
  <dcterms:created xsi:type="dcterms:W3CDTF">2019-11-15T00:26:29Z</dcterms:created>
  <dcterms:modified xsi:type="dcterms:W3CDTF">2021-10-16T17:33:55Z</dcterms:modified>
</cp:coreProperties>
</file>