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6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F1FA0-B007-48B6-9414-1093FFA8D5F5}" type="datetimeFigureOut">
              <a:rPr lang="ru-RU" smtClean="0"/>
              <a:t>16.10.2021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3B620-C07A-4978-9FCF-1DA899CF8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812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57C75-82D0-440F-9B52-3F86048CD58C}" type="datetime1">
              <a:rPr lang="ru-RU" smtClean="0"/>
              <a:t>16.10.2021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C5CC0-F0D5-46B5-AAF9-8D3456A9D6C9}" type="datetime1">
              <a:rPr lang="ru-RU" smtClean="0"/>
              <a:t>16.10.2021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20730-374E-4765-8636-1A309D1080E0}" type="datetime1">
              <a:rPr lang="ru-RU" smtClean="0"/>
              <a:t>16.10.2021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EA76E-DB53-4601-8776-FC7AA2655CB8}" type="datetime1">
              <a:rPr lang="ru-RU" smtClean="0"/>
              <a:t>16.10.2021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A7C3B-D065-40EB-BFA9-917A2E4B6B03}" type="datetime1">
              <a:rPr lang="ru-RU" smtClean="0"/>
              <a:t>16.10.2021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0FFC3-6645-490D-BA70-DE9D99F87F0E}" type="datetime1">
              <a:rPr lang="ru-RU" smtClean="0"/>
              <a:t>16.10.2021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2C0BA-9086-4891-AA79-E4EB6D212C2D}" type="datetime1">
              <a:rPr lang="ru-RU" smtClean="0"/>
              <a:t>16.10.2021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91250-5949-4AE8-8CD8-DBA2E4A55C54}" type="datetime1">
              <a:rPr lang="ru-RU" smtClean="0"/>
              <a:t>16.10.2021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0E66C-F724-4048-B976-37B2CCD4DE09}" type="datetime1">
              <a:rPr lang="ru-RU" smtClean="0"/>
              <a:t>16.10.2021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11EBC-8071-44E2-A9AA-210EA0DC33B9}" type="datetime1">
              <a:rPr lang="ru-RU" smtClean="0"/>
              <a:t>16.10.2021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E418-933D-4904-B554-F732FE7B3AD6}" type="datetime1">
              <a:rPr lang="ru-RU" smtClean="0"/>
              <a:t>16.10.2021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F80AB91D-2E2F-4E58-954B-482D126B1FA3}" type="datetime1">
              <a:rPr lang="ru-RU" smtClean="0"/>
              <a:t>16.10.2021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ПРОВОЗЮК РУСЛАНА ПЕТРІВНА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/>
              <a:t>Провальні</a:t>
            </a:r>
            <a:r>
              <a:rPr lang="ru-RU" b="1" dirty="0"/>
              <a:t> </a:t>
            </a:r>
            <a:r>
              <a:rPr lang="ru-RU" b="1" dirty="0" err="1"/>
              <a:t>рекламні</a:t>
            </a:r>
            <a:r>
              <a:rPr lang="ru-RU" b="1" dirty="0"/>
              <a:t> </a:t>
            </a:r>
            <a:r>
              <a:rPr lang="ru-RU" b="1" dirty="0" err="1" smtClean="0"/>
              <a:t>компанії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i="1" dirty="0"/>
              <a:t>Концепт </a:t>
            </a:r>
            <a:r>
              <a:rPr lang="ru-RU" b="1" i="1" dirty="0" err="1"/>
              <a:t>може</a:t>
            </a:r>
            <a:r>
              <a:rPr lang="ru-RU" b="1" i="1" dirty="0"/>
              <a:t> </a:t>
            </a:r>
            <a:r>
              <a:rPr lang="ru-RU" b="1" i="1" dirty="0" err="1"/>
              <a:t>здаватися</a:t>
            </a:r>
            <a:r>
              <a:rPr lang="ru-RU" b="1" i="1" dirty="0"/>
              <a:t> </a:t>
            </a:r>
            <a:r>
              <a:rPr lang="ru-RU" b="1" i="1" dirty="0" err="1"/>
              <a:t>перспективним</a:t>
            </a:r>
            <a:r>
              <a:rPr lang="ru-RU" b="1" i="1" dirty="0"/>
              <a:t>, але на </a:t>
            </a:r>
            <a:r>
              <a:rPr lang="ru-RU" b="1" i="1" dirty="0" err="1"/>
              <a:t>практиці</a:t>
            </a:r>
            <a:r>
              <a:rPr lang="ru-RU" b="1" i="1" dirty="0"/>
              <a:t> все </a:t>
            </a:r>
            <a:r>
              <a:rPr lang="ru-RU" b="1" i="1" dirty="0" err="1"/>
              <a:t>виходить</a:t>
            </a:r>
            <a:r>
              <a:rPr lang="ru-RU" b="1" i="1" dirty="0"/>
              <a:t> </a:t>
            </a:r>
            <a:r>
              <a:rPr lang="ru-RU" b="1" i="1" dirty="0" err="1"/>
              <a:t>зовсім</a:t>
            </a:r>
            <a:r>
              <a:rPr lang="ru-RU" b="1" i="1" dirty="0"/>
              <a:t> не так, як </a:t>
            </a:r>
            <a:r>
              <a:rPr lang="ru-RU" b="1" i="1" dirty="0" err="1" smtClean="0"/>
              <a:t>планувалося</a:t>
            </a:r>
            <a:r>
              <a:rPr lang="ru-RU" b="1" i="1" dirty="0" smtClean="0"/>
              <a:t>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667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5"/>
            <a:ext cx="8229600" cy="3456384"/>
          </a:xfrm>
        </p:spPr>
        <p:txBody>
          <a:bodyPr>
            <a:normAutofit/>
          </a:bodyPr>
          <a:lstStyle/>
          <a:p>
            <a:r>
              <a:rPr lang="ru-RU" dirty="0" err="1"/>
              <a:t>Дивлячись</a:t>
            </a:r>
            <a:r>
              <a:rPr lang="ru-RU" dirty="0"/>
              <a:t> на рекламу </a:t>
            </a:r>
            <a:r>
              <a:rPr lang="en-US" dirty="0"/>
              <a:t>Turkish Airlines </a:t>
            </a:r>
            <a:r>
              <a:rPr lang="ru-RU" dirty="0"/>
              <a:t>на </a:t>
            </a:r>
            <a:r>
              <a:rPr lang="ru-RU" dirty="0" err="1"/>
              <a:t>ескалаторі</a:t>
            </a:r>
            <a:r>
              <a:rPr lang="ru-RU" dirty="0"/>
              <a:t>, неминуче </a:t>
            </a:r>
            <a:r>
              <a:rPr lang="ru-RU" dirty="0" err="1"/>
              <a:t>виникає</a:t>
            </a:r>
            <a:r>
              <a:rPr lang="ru-RU" dirty="0"/>
              <a:t> </a:t>
            </a:r>
            <a:r>
              <a:rPr lang="ru-RU" dirty="0" err="1"/>
              <a:t>питання</a:t>
            </a:r>
            <a:r>
              <a:rPr lang="ru-RU" dirty="0"/>
              <a:t>, як дизайнеру </a:t>
            </a:r>
            <a:r>
              <a:rPr lang="ru-RU" dirty="0" err="1"/>
              <a:t>прийшла</a:t>
            </a:r>
            <a:r>
              <a:rPr lang="ru-RU" dirty="0"/>
              <a:t> в голову думка так </a:t>
            </a:r>
            <a:r>
              <a:rPr lang="ru-RU" dirty="0" err="1"/>
              <a:t>безглуздо</a:t>
            </a:r>
            <a:r>
              <a:rPr lang="ru-RU" dirty="0"/>
              <a:t> </a:t>
            </a:r>
            <a:r>
              <a:rPr lang="ru-RU" dirty="0" err="1"/>
              <a:t>розмістити</a:t>
            </a:r>
            <a:r>
              <a:rPr lang="ru-RU" dirty="0"/>
              <a:t> рекламу </a:t>
            </a:r>
            <a:r>
              <a:rPr lang="ru-RU" dirty="0" err="1"/>
              <a:t>авіакомпанії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створює</a:t>
            </a:r>
            <a:r>
              <a:rPr lang="ru-RU" dirty="0"/>
              <a:t> </a:t>
            </a:r>
            <a:r>
              <a:rPr lang="ru-RU" dirty="0" err="1"/>
              <a:t>ілюзію</a:t>
            </a:r>
            <a:r>
              <a:rPr lang="ru-RU" dirty="0"/>
              <a:t> </a:t>
            </a:r>
            <a:r>
              <a:rPr lang="ru-RU" dirty="0" err="1"/>
              <a:t>падаючого</a:t>
            </a:r>
            <a:r>
              <a:rPr lang="ru-RU" dirty="0"/>
              <a:t> </a:t>
            </a:r>
            <a:r>
              <a:rPr lang="ru-RU" dirty="0" err="1"/>
              <a:t>літака</a:t>
            </a:r>
            <a:r>
              <a:rPr lang="ru-RU" dirty="0"/>
              <a:t>.. І як </a:t>
            </a:r>
            <a:r>
              <a:rPr lang="ru-RU" dirty="0" err="1"/>
              <a:t>міг</a:t>
            </a:r>
            <a:r>
              <a:rPr lang="ru-RU" dirty="0"/>
              <a:t> </a:t>
            </a:r>
            <a:r>
              <a:rPr lang="ru-RU" dirty="0" err="1"/>
              <a:t>допустити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пропустити</a:t>
            </a:r>
            <a:r>
              <a:rPr lang="ru-RU" dirty="0"/>
              <a:t> </a:t>
            </a:r>
            <a:r>
              <a:rPr lang="ru-RU" dirty="0" err="1"/>
              <a:t>таке</a:t>
            </a:r>
            <a:r>
              <a:rPr lang="ru-RU" dirty="0"/>
              <a:t> </a:t>
            </a:r>
            <a:r>
              <a:rPr lang="ru-RU" dirty="0" err="1"/>
              <a:t>замовник</a:t>
            </a:r>
            <a:r>
              <a:rPr lang="ru-RU" dirty="0"/>
              <a:t>?</a:t>
            </a:r>
          </a:p>
        </p:txBody>
      </p:sp>
      <p:pic>
        <p:nvPicPr>
          <p:cNvPr id="7170" name="Picture 2" descr="http://liberty.ua/wp-content/uploads/2018/02/turkish_airli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45024"/>
            <a:ext cx="6768752" cy="314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21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Реклама </a:t>
            </a:r>
            <a:r>
              <a:rPr lang="ru-RU" dirty="0" err="1"/>
              <a:t>морозива</a:t>
            </a:r>
            <a:r>
              <a:rPr lang="ru-RU" dirty="0"/>
              <a:t>,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якої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довго</a:t>
            </a:r>
            <a:r>
              <a:rPr lang="ru-RU" dirty="0"/>
              <a:t> не </a:t>
            </a:r>
            <a:r>
              <a:rPr lang="ru-RU" dirty="0" err="1"/>
              <a:t>захочете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їсти</a:t>
            </a:r>
            <a:r>
              <a:rPr lang="ru-RU" dirty="0"/>
              <a:t>. </a:t>
            </a:r>
            <a:r>
              <a:rPr lang="ru-RU" dirty="0" err="1"/>
              <a:t>Здавалося</a:t>
            </a:r>
            <a:r>
              <a:rPr lang="ru-RU" dirty="0"/>
              <a:t> б, </a:t>
            </a:r>
            <a:r>
              <a:rPr lang="ru-RU" dirty="0" err="1"/>
              <a:t>неможливо</a:t>
            </a:r>
            <a:r>
              <a:rPr lang="ru-RU" dirty="0"/>
              <a:t> </a:t>
            </a:r>
            <a:r>
              <a:rPr lang="ru-RU" dirty="0" err="1"/>
              <a:t>викликати</a:t>
            </a:r>
            <a:r>
              <a:rPr lang="ru-RU" dirty="0"/>
              <a:t> </a:t>
            </a:r>
            <a:r>
              <a:rPr lang="ru-RU" dirty="0" err="1"/>
              <a:t>жах</a:t>
            </a:r>
            <a:r>
              <a:rPr lang="ru-RU" dirty="0"/>
              <a:t> до </a:t>
            </a:r>
            <a:r>
              <a:rPr lang="ru-RU" dirty="0" err="1"/>
              <a:t>цього</a:t>
            </a:r>
            <a:r>
              <a:rPr lang="ru-RU" dirty="0"/>
              <a:t> продукту, </a:t>
            </a:r>
            <a:r>
              <a:rPr lang="ru-RU" dirty="0" err="1"/>
              <a:t>який</a:t>
            </a:r>
            <a:r>
              <a:rPr lang="ru-RU" dirty="0"/>
              <a:t> любимо з </a:t>
            </a:r>
            <a:r>
              <a:rPr lang="ru-RU" dirty="0" err="1"/>
              <a:t>дитинства</a:t>
            </a:r>
            <a:r>
              <a:rPr lang="ru-RU" dirty="0"/>
              <a:t>. Але одному з </a:t>
            </a:r>
            <a:r>
              <a:rPr lang="ru-RU" dirty="0" err="1"/>
              <a:t>магазинів</a:t>
            </a:r>
            <a:r>
              <a:rPr lang="ru-RU" dirty="0"/>
              <a:t> у </a:t>
            </a:r>
            <a:r>
              <a:rPr lang="ru-RU" dirty="0" err="1"/>
              <a:t>Філадельфії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вдалося</a:t>
            </a:r>
            <a:r>
              <a:rPr lang="ru-RU" dirty="0"/>
              <a:t>. </a:t>
            </a:r>
            <a:r>
              <a:rPr lang="ru-RU" dirty="0" err="1"/>
              <a:t>Американське</a:t>
            </a:r>
            <a:r>
              <a:rPr lang="ru-RU" dirty="0"/>
              <a:t> </a:t>
            </a:r>
            <a:r>
              <a:rPr lang="ru-RU" dirty="0" err="1"/>
              <a:t>морозиво</a:t>
            </a:r>
            <a:r>
              <a:rPr lang="ru-RU" dirty="0"/>
              <a:t> </a:t>
            </a:r>
            <a:r>
              <a:rPr lang="en-US" dirty="0"/>
              <a:t>Little Baby’s Ice Cream </a:t>
            </a:r>
            <a:r>
              <a:rPr lang="ru-RU" dirty="0" err="1"/>
              <a:t>прославилося</a:t>
            </a:r>
            <a:r>
              <a:rPr lang="ru-RU" dirty="0"/>
              <a:t>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моторошними</a:t>
            </a:r>
            <a:r>
              <a:rPr lang="ru-RU" dirty="0"/>
              <a:t> </a:t>
            </a:r>
            <a:r>
              <a:rPr lang="ru-RU" dirty="0" err="1"/>
              <a:t>рекламними</a:t>
            </a:r>
            <a:r>
              <a:rPr lang="ru-RU" dirty="0"/>
              <a:t> роликами.</a:t>
            </a:r>
          </a:p>
          <a:p>
            <a:r>
              <a:rPr lang="ru-RU" dirty="0"/>
              <a:t>В </a:t>
            </a:r>
            <a:r>
              <a:rPr lang="ru-RU" dirty="0" err="1"/>
              <a:t>арсеналі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цілих</a:t>
            </a:r>
            <a:r>
              <a:rPr lang="ru-RU" dirty="0"/>
              <a:t> два </a:t>
            </a:r>
            <a:r>
              <a:rPr lang="ru-RU" dirty="0" err="1"/>
              <a:t>страшних</a:t>
            </a:r>
            <a:r>
              <a:rPr lang="ru-RU" dirty="0"/>
              <a:t> </a:t>
            </a:r>
            <a:r>
              <a:rPr lang="ru-RU" dirty="0" err="1"/>
              <a:t>відео</a:t>
            </a:r>
            <a:r>
              <a:rPr lang="ru-RU" dirty="0"/>
              <a:t>. </a:t>
            </a:r>
            <a:r>
              <a:rPr lang="ru-RU" dirty="0" err="1"/>
              <a:t>Обидва</a:t>
            </a:r>
            <a:r>
              <a:rPr lang="ru-RU" dirty="0"/>
              <a:t> </a:t>
            </a:r>
            <a:r>
              <a:rPr lang="ru-RU" dirty="0" err="1"/>
              <a:t>супроводжують</a:t>
            </a:r>
            <a:r>
              <a:rPr lang="ru-RU" dirty="0"/>
              <a:t> </a:t>
            </a:r>
            <a:r>
              <a:rPr lang="ru-RU" dirty="0" err="1"/>
              <a:t>дивні</a:t>
            </a:r>
            <a:r>
              <a:rPr lang="ru-RU" dirty="0"/>
              <a:t> </a:t>
            </a:r>
            <a:r>
              <a:rPr lang="ru-RU" dirty="0" err="1"/>
              <a:t>коментарі</a:t>
            </a:r>
            <a:r>
              <a:rPr lang="ru-RU" dirty="0"/>
              <a:t>, </a:t>
            </a:r>
            <a:r>
              <a:rPr lang="ru-RU" dirty="0" err="1"/>
              <a:t>сказані</a:t>
            </a:r>
            <a:r>
              <a:rPr lang="ru-RU" dirty="0"/>
              <a:t> </a:t>
            </a:r>
            <a:r>
              <a:rPr lang="ru-RU" dirty="0" err="1"/>
              <a:t>страшним</a:t>
            </a:r>
            <a:r>
              <a:rPr lang="ru-RU" dirty="0"/>
              <a:t> голосом та </a:t>
            </a:r>
            <a:r>
              <a:rPr lang="ru-RU" dirty="0" err="1"/>
              <a:t>музикою</a:t>
            </a:r>
            <a:r>
              <a:rPr lang="ru-RU" dirty="0"/>
              <a:t>. </a:t>
            </a:r>
            <a:r>
              <a:rPr lang="ru-RU" dirty="0" err="1"/>
              <a:t>Крім</a:t>
            </a:r>
            <a:r>
              <a:rPr lang="ru-RU" dirty="0"/>
              <a:t> того,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об’єднує</a:t>
            </a:r>
            <a:r>
              <a:rPr lang="ru-RU" dirty="0"/>
              <a:t> </a:t>
            </a:r>
            <a:r>
              <a:rPr lang="ru-RU" dirty="0" err="1"/>
              <a:t>головний</a:t>
            </a:r>
            <a:r>
              <a:rPr lang="ru-RU" dirty="0"/>
              <a:t> герой: </a:t>
            </a:r>
            <a:r>
              <a:rPr lang="ru-RU" dirty="0" err="1"/>
              <a:t>людина-морозиво</a:t>
            </a:r>
            <a:r>
              <a:rPr lang="ru-RU" dirty="0"/>
              <a:t> з </a:t>
            </a:r>
            <a:r>
              <a:rPr lang="ru-RU" dirty="0" err="1"/>
              <a:t>божевільними</a:t>
            </a:r>
            <a:r>
              <a:rPr lang="ru-RU" dirty="0"/>
              <a:t> </a:t>
            </a:r>
            <a:r>
              <a:rPr lang="ru-RU" dirty="0" err="1"/>
              <a:t>очима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Для тих, </a:t>
            </a:r>
            <a:r>
              <a:rPr lang="ru-RU" b="1" dirty="0" err="1"/>
              <a:t>хто</a:t>
            </a:r>
            <a:r>
              <a:rPr lang="ru-RU" b="1" dirty="0"/>
              <a:t> </a:t>
            </a:r>
            <a:r>
              <a:rPr lang="ru-RU" b="1" dirty="0" err="1"/>
              <a:t>хоче</a:t>
            </a:r>
            <a:r>
              <a:rPr lang="ru-RU" b="1" dirty="0"/>
              <a:t> </a:t>
            </a:r>
            <a:r>
              <a:rPr lang="ru-RU" b="1" dirty="0" err="1"/>
              <a:t>схуднути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16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nvestory.news/wp-content/uploads/2021/01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8836867" cy="5894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57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На початку 1990-х </a:t>
            </a:r>
            <a:r>
              <a:rPr lang="ru-RU" dirty="0" err="1"/>
              <a:t>років</a:t>
            </a:r>
            <a:r>
              <a:rPr lang="ru-RU" dirty="0"/>
              <a:t> у </a:t>
            </a:r>
            <a:r>
              <a:rPr lang="en-US" dirty="0"/>
              <a:t>Coca-Cola </a:t>
            </a:r>
            <a:r>
              <a:rPr lang="ru-RU" dirty="0" err="1"/>
              <a:t>винайшли</a:t>
            </a:r>
            <a:r>
              <a:rPr lang="ru-RU" dirty="0"/>
              <a:t> </a:t>
            </a:r>
            <a:r>
              <a:rPr lang="ru-RU" dirty="0" err="1"/>
              <a:t>спеціальну</a:t>
            </a:r>
            <a:r>
              <a:rPr lang="ru-RU" dirty="0"/>
              <a:t> банку з </a:t>
            </a:r>
            <a:r>
              <a:rPr lang="ru-RU" dirty="0" err="1"/>
              <a:t>механізмом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назвою</a:t>
            </a:r>
            <a:r>
              <a:rPr lang="ru-RU" dirty="0"/>
              <a:t> </a:t>
            </a:r>
            <a:r>
              <a:rPr lang="en-US" dirty="0" err="1"/>
              <a:t>MagiCan</a:t>
            </a:r>
            <a:r>
              <a:rPr lang="en-US" dirty="0"/>
              <a:t>. Coca-Cola </a:t>
            </a:r>
            <a:r>
              <a:rPr lang="ru-RU" dirty="0" err="1"/>
              <a:t>хотіла</a:t>
            </a:r>
            <a:r>
              <a:rPr lang="ru-RU" dirty="0"/>
              <a:t> </a:t>
            </a:r>
            <a:r>
              <a:rPr lang="ru-RU" dirty="0" err="1"/>
              <a:t>порадувати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фанатів</a:t>
            </a:r>
            <a:r>
              <a:rPr lang="ru-RU" dirty="0"/>
              <a:t> призами, але </a:t>
            </a:r>
            <a:r>
              <a:rPr lang="ru-RU" dirty="0" err="1"/>
              <a:t>марно</a:t>
            </a:r>
            <a:r>
              <a:rPr lang="ru-RU" dirty="0"/>
              <a:t> </a:t>
            </a:r>
            <a:r>
              <a:rPr lang="ru-RU" dirty="0" err="1"/>
              <a:t>втратила</a:t>
            </a:r>
            <a:r>
              <a:rPr lang="ru-RU" dirty="0"/>
              <a:t> $100 млн, а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хто</a:t>
            </a:r>
            <a:r>
              <a:rPr lang="ru-RU" dirty="0"/>
              <a:t> </a:t>
            </a:r>
            <a:r>
              <a:rPr lang="ru-RU" dirty="0" err="1" smtClean="0"/>
              <a:t>вирішив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хотіли</a:t>
            </a:r>
            <a:r>
              <a:rPr lang="ru-RU" dirty="0" smtClean="0"/>
              <a:t> </a:t>
            </a:r>
            <a:r>
              <a:rPr lang="ru-RU" dirty="0" err="1" smtClean="0"/>
              <a:t>отруїти</a:t>
            </a:r>
            <a:r>
              <a:rPr lang="ru-RU" dirty="0" smtClean="0"/>
              <a:t>.</a:t>
            </a:r>
          </a:p>
          <a:p>
            <a:r>
              <a:rPr lang="ru-RU" dirty="0"/>
              <a:t>У банках </a:t>
            </a:r>
            <a:r>
              <a:rPr lang="en-US" dirty="0" err="1"/>
              <a:t>MagiCan</a:t>
            </a:r>
            <a:r>
              <a:rPr lang="en-US" dirty="0"/>
              <a:t> </a:t>
            </a:r>
            <a:r>
              <a:rPr lang="ru-RU" dirty="0" err="1"/>
              <a:t>замість</a:t>
            </a:r>
            <a:r>
              <a:rPr lang="ru-RU" dirty="0"/>
              <a:t> напою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пружинний</a:t>
            </a:r>
            <a:r>
              <a:rPr lang="ru-RU" dirty="0"/>
              <a:t> </a:t>
            </a:r>
            <a:r>
              <a:rPr lang="ru-RU" dirty="0" err="1"/>
              <a:t>пристрій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викидає</a:t>
            </a:r>
            <a:r>
              <a:rPr lang="ru-RU" dirty="0"/>
              <a:t> </a:t>
            </a:r>
            <a:r>
              <a:rPr lang="ru-RU" dirty="0" err="1"/>
              <a:t>згорнуту</a:t>
            </a:r>
            <a:r>
              <a:rPr lang="ru-RU" dirty="0"/>
              <a:t> купюру, коли банку </a:t>
            </a:r>
            <a:r>
              <a:rPr lang="ru-RU" dirty="0" err="1"/>
              <a:t>відкривали</a:t>
            </a:r>
            <a:r>
              <a:rPr lang="ru-RU" dirty="0"/>
              <a:t>.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неможливо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відрізнити</a:t>
            </a:r>
            <a:r>
              <a:rPr lang="ru-RU" dirty="0"/>
              <a:t> банку за вагою, в </a:t>
            </a:r>
            <a:r>
              <a:rPr lang="ru-RU" dirty="0" err="1"/>
              <a:t>неї</a:t>
            </a:r>
            <a:r>
              <a:rPr lang="ru-RU" dirty="0"/>
              <a:t> наливали </a:t>
            </a:r>
            <a:r>
              <a:rPr lang="ru-RU" dirty="0" err="1"/>
              <a:t>хлоровану</a:t>
            </a:r>
            <a:r>
              <a:rPr lang="ru-RU" dirty="0"/>
              <a:t> воду. На </a:t>
            </a:r>
            <a:r>
              <a:rPr lang="ru-RU" dirty="0" err="1"/>
              <a:t>випадок</a:t>
            </a:r>
            <a:r>
              <a:rPr lang="ru-RU" dirty="0"/>
              <a:t>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механізм</a:t>
            </a:r>
            <a:r>
              <a:rPr lang="ru-RU" dirty="0"/>
              <a:t> не </a:t>
            </a:r>
            <a:r>
              <a:rPr lang="ru-RU" dirty="0" err="1"/>
              <a:t>спрацює</a:t>
            </a:r>
            <a:r>
              <a:rPr lang="ru-RU" dirty="0"/>
              <a:t> і </a:t>
            </a:r>
            <a:r>
              <a:rPr lang="ru-RU" dirty="0" err="1"/>
              <a:t>покупець</a:t>
            </a:r>
            <a:r>
              <a:rPr lang="ru-RU" dirty="0"/>
              <a:t> все-таки </a:t>
            </a:r>
            <a:r>
              <a:rPr lang="ru-RU" dirty="0" err="1"/>
              <a:t>вирішить</a:t>
            </a:r>
            <a:r>
              <a:rPr lang="ru-RU" dirty="0"/>
              <a:t> </a:t>
            </a:r>
            <a:r>
              <a:rPr lang="ru-RU" dirty="0" err="1"/>
              <a:t>попити</a:t>
            </a:r>
            <a:r>
              <a:rPr lang="ru-RU" dirty="0"/>
              <a:t>, у воду додали </a:t>
            </a:r>
            <a:r>
              <a:rPr lang="ru-RU" dirty="0" err="1"/>
              <a:t>хімікат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пахне</a:t>
            </a:r>
            <a:r>
              <a:rPr lang="ru-RU" dirty="0"/>
              <a:t> </a:t>
            </a:r>
            <a:r>
              <a:rPr lang="ru-RU" dirty="0" err="1"/>
              <a:t>тухлими</a:t>
            </a:r>
            <a:r>
              <a:rPr lang="ru-RU" dirty="0"/>
              <a:t> </a:t>
            </a:r>
            <a:r>
              <a:rPr lang="ru-RU" dirty="0" err="1"/>
              <a:t>яйцями</a:t>
            </a:r>
            <a:r>
              <a:rPr lang="ru-RU" dirty="0"/>
              <a:t>.</a:t>
            </a:r>
          </a:p>
          <a:p>
            <a:r>
              <a:rPr lang="ru-RU" dirty="0"/>
              <a:t>Але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покупцям</a:t>
            </a:r>
            <a:r>
              <a:rPr lang="ru-RU" dirty="0"/>
              <a:t> про </a:t>
            </a:r>
            <a:r>
              <a:rPr lang="ru-RU" dirty="0" err="1"/>
              <a:t>це</a:t>
            </a:r>
            <a:r>
              <a:rPr lang="ru-RU" dirty="0"/>
              <a:t> не </a:t>
            </a:r>
            <a:r>
              <a:rPr lang="ru-RU" dirty="0" err="1"/>
              <a:t>повідомили</a:t>
            </a:r>
            <a:r>
              <a:rPr lang="ru-RU" dirty="0"/>
              <a:t>, а банки </a:t>
            </a:r>
            <a:r>
              <a:rPr lang="en-US" dirty="0" err="1"/>
              <a:t>MagiCan</a:t>
            </a:r>
            <a:r>
              <a:rPr lang="en-US" dirty="0"/>
              <a:t> </a:t>
            </a:r>
            <a:r>
              <a:rPr lang="ru-RU" dirty="0" err="1"/>
              <a:t>нічим</a:t>
            </a:r>
            <a:r>
              <a:rPr lang="ru-RU" dirty="0"/>
              <a:t> не </a:t>
            </a:r>
            <a:r>
              <a:rPr lang="ru-RU" dirty="0" err="1"/>
              <a:t>відрізнялися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звичайних</a:t>
            </a:r>
            <a:r>
              <a:rPr lang="ru-RU" dirty="0"/>
              <a:t>. В </a:t>
            </a:r>
            <a:r>
              <a:rPr lang="ru-RU" dirty="0" err="1"/>
              <a:t>результаті</a:t>
            </a:r>
            <a:r>
              <a:rPr lang="ru-RU" dirty="0"/>
              <a:t> </a:t>
            </a:r>
            <a:r>
              <a:rPr lang="ru-RU" dirty="0" err="1"/>
              <a:t>компанія</a:t>
            </a:r>
            <a:r>
              <a:rPr lang="ru-RU" dirty="0"/>
              <a:t> </a:t>
            </a:r>
            <a:r>
              <a:rPr lang="ru-RU" dirty="0" err="1"/>
              <a:t>отримала</a:t>
            </a:r>
            <a:r>
              <a:rPr lang="ru-RU" dirty="0"/>
              <a:t> </a:t>
            </a:r>
            <a:r>
              <a:rPr lang="ru-RU" dirty="0" err="1"/>
              <a:t>безліч</a:t>
            </a:r>
            <a:r>
              <a:rPr lang="ru-RU" dirty="0"/>
              <a:t> </a:t>
            </a:r>
            <a:r>
              <a:rPr lang="ru-RU" dirty="0" err="1"/>
              <a:t>скарг</a:t>
            </a:r>
            <a:r>
              <a:rPr lang="ru-RU" dirty="0"/>
              <a:t> на </a:t>
            </a:r>
            <a:r>
              <a:rPr lang="ru-RU" dirty="0" err="1"/>
              <a:t>смердючий</a:t>
            </a:r>
            <a:r>
              <a:rPr lang="ru-RU" dirty="0"/>
              <a:t> </a:t>
            </a:r>
            <a:r>
              <a:rPr lang="ru-RU" dirty="0" err="1"/>
              <a:t>напій</a:t>
            </a:r>
            <a:r>
              <a:rPr lang="ru-RU" dirty="0"/>
              <a:t>, </a:t>
            </a:r>
            <a:r>
              <a:rPr lang="ru-RU" dirty="0" err="1"/>
              <a:t>зіпсовані</a:t>
            </a:r>
            <a:r>
              <a:rPr lang="ru-RU" dirty="0"/>
              <a:t> </a:t>
            </a:r>
            <a:r>
              <a:rPr lang="ru-RU" dirty="0" err="1"/>
              <a:t>призи</a:t>
            </a:r>
            <a:r>
              <a:rPr lang="ru-RU" dirty="0"/>
              <a:t>, а </a:t>
            </a:r>
            <a:r>
              <a:rPr lang="ru-RU" dirty="0" err="1"/>
              <a:t>деякі</a:t>
            </a:r>
            <a:r>
              <a:rPr lang="ru-RU" dirty="0"/>
              <a:t> </a:t>
            </a:r>
            <a:r>
              <a:rPr lang="ru-RU" dirty="0" err="1"/>
              <a:t>покупці</a:t>
            </a:r>
            <a:r>
              <a:rPr lang="ru-RU" dirty="0"/>
              <a:t> </a:t>
            </a:r>
            <a:r>
              <a:rPr lang="ru-RU" dirty="0" err="1"/>
              <a:t>звернулися</a:t>
            </a:r>
            <a:r>
              <a:rPr lang="ru-RU" dirty="0"/>
              <a:t> в </a:t>
            </a:r>
            <a:r>
              <a:rPr lang="ru-RU" dirty="0" err="1"/>
              <a:t>лікарню</a:t>
            </a:r>
            <a:r>
              <a:rPr lang="ru-RU" dirty="0"/>
              <a:t>. </a:t>
            </a:r>
            <a:r>
              <a:rPr lang="ru-RU" dirty="0" err="1"/>
              <a:t>Кампанія</a:t>
            </a:r>
            <a:r>
              <a:rPr lang="ru-RU" dirty="0"/>
              <a:t> </a:t>
            </a:r>
            <a:r>
              <a:rPr lang="ru-RU" dirty="0" err="1"/>
              <a:t>обійшлася</a:t>
            </a:r>
            <a:r>
              <a:rPr lang="ru-RU" dirty="0"/>
              <a:t> в $100 млн і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згорнута</a:t>
            </a:r>
            <a:r>
              <a:rPr lang="ru-RU" dirty="0"/>
              <a:t> за три </a:t>
            </a:r>
            <a:r>
              <a:rPr lang="ru-RU" dirty="0" err="1"/>
              <a:t>тижні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У </a:t>
            </a:r>
            <a:r>
              <a:rPr lang="ru-RU" b="1" dirty="0" err="1"/>
              <a:t>банці</a:t>
            </a:r>
            <a:r>
              <a:rPr lang="ru-RU" b="1" dirty="0"/>
              <a:t> </a:t>
            </a:r>
            <a:r>
              <a:rPr lang="ru-RU" b="1" dirty="0" err="1"/>
              <a:t>замість</a:t>
            </a:r>
            <a:r>
              <a:rPr lang="ru-RU" b="1" dirty="0"/>
              <a:t> напою…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56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nvestory.news/wp-content/uploads/2021/01/Pryzy-v-banka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88640"/>
            <a:ext cx="8232849" cy="617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37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З </a:t>
            </a:r>
            <a:r>
              <a:rPr lang="ru-RU" dirty="0" err="1"/>
              <a:t>деякими</a:t>
            </a:r>
            <a:r>
              <a:rPr lang="ru-RU" dirty="0"/>
              <a:t> </a:t>
            </a:r>
            <a:r>
              <a:rPr lang="ru-RU" dirty="0" err="1"/>
              <a:t>надто</a:t>
            </a:r>
            <a:r>
              <a:rPr lang="ru-RU" dirty="0"/>
              <a:t> </a:t>
            </a:r>
            <a:r>
              <a:rPr lang="ru-RU" dirty="0" err="1"/>
              <a:t>довірливими</a:t>
            </a:r>
            <a:r>
              <a:rPr lang="ru-RU" dirty="0"/>
              <a:t> </a:t>
            </a:r>
            <a:r>
              <a:rPr lang="ru-RU" dirty="0" err="1"/>
              <a:t>клієнтами</a:t>
            </a:r>
            <a:r>
              <a:rPr lang="ru-RU" dirty="0"/>
              <a:t> </a:t>
            </a:r>
            <a:r>
              <a:rPr lang="ru-RU" dirty="0" err="1"/>
              <a:t>сталася</a:t>
            </a:r>
            <a:r>
              <a:rPr lang="ru-RU" dirty="0"/>
              <a:t> </a:t>
            </a:r>
            <a:r>
              <a:rPr lang="ru-RU" dirty="0" err="1"/>
              <a:t>жахливіша</a:t>
            </a:r>
            <a:r>
              <a:rPr lang="ru-RU" dirty="0"/>
              <a:t> </a:t>
            </a:r>
            <a:r>
              <a:rPr lang="ru-RU" dirty="0" err="1"/>
              <a:t>ситуація</a:t>
            </a:r>
            <a:r>
              <a:rPr lang="ru-RU" dirty="0"/>
              <a:t>. </a:t>
            </a:r>
            <a:r>
              <a:rPr lang="ru-RU" dirty="0" err="1"/>
              <a:t>Довічний</a:t>
            </a:r>
            <a:r>
              <a:rPr lang="ru-RU" dirty="0"/>
              <a:t> запас </a:t>
            </a:r>
            <a:r>
              <a:rPr lang="ru-RU" dirty="0" err="1"/>
              <a:t>піци</a:t>
            </a:r>
            <a:r>
              <a:rPr lang="ru-RU" dirty="0"/>
              <a:t> </a:t>
            </a:r>
            <a:r>
              <a:rPr lang="ru-RU" dirty="0" err="1"/>
              <a:t>пообіцяла</a:t>
            </a:r>
            <a:r>
              <a:rPr lang="ru-RU" dirty="0"/>
              <a:t> мережа </a:t>
            </a:r>
            <a:r>
              <a:rPr lang="ru-RU" dirty="0" err="1"/>
              <a:t>піцерій</a:t>
            </a:r>
            <a:r>
              <a:rPr lang="ru-RU" dirty="0"/>
              <a:t> </a:t>
            </a:r>
            <a:r>
              <a:rPr lang="en-US" dirty="0"/>
              <a:t>Domino’s </a:t>
            </a:r>
            <a:r>
              <a:rPr lang="ru-RU" dirty="0" err="1"/>
              <a:t>своїм</a:t>
            </a:r>
            <a:r>
              <a:rPr lang="ru-RU" dirty="0"/>
              <a:t> </a:t>
            </a:r>
            <a:r>
              <a:rPr lang="ru-RU" dirty="0" err="1"/>
              <a:t>російським</a:t>
            </a:r>
            <a:r>
              <a:rPr lang="ru-RU" dirty="0"/>
              <a:t> </a:t>
            </a:r>
            <a:r>
              <a:rPr lang="ru-RU" dirty="0" err="1"/>
              <a:t>шанувальникам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зважаться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</a:t>
            </a:r>
            <a:r>
              <a:rPr lang="ru-RU" dirty="0" err="1"/>
              <a:t>татуювання</a:t>
            </a:r>
            <a:r>
              <a:rPr lang="ru-RU" dirty="0"/>
              <a:t> з логотипом </a:t>
            </a:r>
            <a:r>
              <a:rPr lang="ru-RU" dirty="0" err="1"/>
              <a:t>піцерії</a:t>
            </a:r>
            <a:r>
              <a:rPr lang="ru-RU" dirty="0"/>
              <a:t>.</a:t>
            </a:r>
          </a:p>
          <a:p>
            <a:r>
              <a:rPr lang="ru-RU" dirty="0"/>
              <a:t>За планом </a:t>
            </a:r>
            <a:r>
              <a:rPr lang="ru-RU" dirty="0" err="1"/>
              <a:t>акція</a:t>
            </a:r>
            <a:r>
              <a:rPr lang="ru-RU" dirty="0"/>
              <a:t> повинна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тривати</a:t>
            </a:r>
            <a:r>
              <a:rPr lang="ru-RU" dirty="0"/>
              <a:t> два </a:t>
            </a:r>
            <a:r>
              <a:rPr lang="ru-RU" dirty="0" err="1"/>
              <a:t>місяці</a:t>
            </a:r>
            <a:r>
              <a:rPr lang="ru-RU" dirty="0"/>
              <a:t>, але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зупинили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через </a:t>
            </a:r>
            <a:r>
              <a:rPr lang="ru-RU" dirty="0" err="1"/>
              <a:t>п’ять</a:t>
            </a:r>
            <a:r>
              <a:rPr lang="ru-RU" dirty="0"/>
              <a:t> </a:t>
            </a:r>
            <a:r>
              <a:rPr lang="ru-RU" dirty="0" err="1"/>
              <a:t>днів</a:t>
            </a:r>
            <a:r>
              <a:rPr lang="ru-RU" dirty="0"/>
              <a:t>: </a:t>
            </a:r>
            <a:r>
              <a:rPr lang="ru-RU" dirty="0" err="1"/>
              <a:t>надто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людей </a:t>
            </a:r>
            <a:r>
              <a:rPr lang="ru-RU" dirty="0" err="1"/>
              <a:t>вирішили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супер </a:t>
            </a:r>
            <a:r>
              <a:rPr lang="ru-RU" dirty="0" err="1"/>
              <a:t>вигідна</a:t>
            </a:r>
            <a:r>
              <a:rPr lang="ru-RU" dirty="0"/>
              <a:t> </a:t>
            </a:r>
            <a:r>
              <a:rPr lang="ru-RU" dirty="0" err="1"/>
              <a:t>пропозиція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проігнорувати</a:t>
            </a:r>
            <a:r>
              <a:rPr lang="ru-RU" dirty="0"/>
              <a:t>.</a:t>
            </a:r>
          </a:p>
          <a:p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довелося</a:t>
            </a:r>
            <a:r>
              <a:rPr lang="ru-RU" dirty="0"/>
              <a:t> </a:t>
            </a:r>
            <a:r>
              <a:rPr lang="ru-RU" dirty="0" err="1"/>
              <a:t>терміново</a:t>
            </a:r>
            <a:r>
              <a:rPr lang="ru-RU" dirty="0"/>
              <a:t> </a:t>
            </a:r>
            <a:r>
              <a:rPr lang="ru-RU" dirty="0" err="1"/>
              <a:t>повідомити</a:t>
            </a:r>
            <a:r>
              <a:rPr lang="ru-RU" dirty="0"/>
              <a:t> </a:t>
            </a:r>
            <a:r>
              <a:rPr lang="ru-RU" dirty="0" err="1"/>
              <a:t>клієнтів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купони</a:t>
            </a:r>
            <a:r>
              <a:rPr lang="ru-RU" dirty="0"/>
              <a:t> на </a:t>
            </a:r>
            <a:r>
              <a:rPr lang="ru-RU" dirty="0" err="1"/>
              <a:t>безкоштовну</a:t>
            </a:r>
            <a:r>
              <a:rPr lang="ru-RU" dirty="0"/>
              <a:t> </a:t>
            </a:r>
            <a:r>
              <a:rPr lang="ru-RU" dirty="0" err="1"/>
              <a:t>піцу</a:t>
            </a:r>
            <a:r>
              <a:rPr lang="ru-RU" dirty="0"/>
              <a:t> </a:t>
            </a:r>
            <a:r>
              <a:rPr lang="ru-RU" dirty="0" err="1"/>
              <a:t>дістануться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першим 350 </a:t>
            </a:r>
            <a:r>
              <a:rPr lang="ru-RU" dirty="0" err="1"/>
              <a:t>учасникам</a:t>
            </a:r>
            <a:r>
              <a:rPr lang="ru-RU" dirty="0"/>
              <a:t>, і </a:t>
            </a:r>
            <a:r>
              <a:rPr lang="ru-RU" dirty="0" err="1"/>
              <a:t>закликати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бажаючих</a:t>
            </a:r>
            <a:r>
              <a:rPr lang="ru-RU" dirty="0"/>
              <a:t> </a:t>
            </a:r>
            <a:r>
              <a:rPr lang="ru-RU" dirty="0" err="1"/>
              <a:t>скасувати</a:t>
            </a:r>
            <a:r>
              <a:rPr lang="ru-RU" dirty="0"/>
              <a:t> </a:t>
            </a:r>
            <a:r>
              <a:rPr lang="ru-RU" dirty="0" err="1"/>
              <a:t>запис</a:t>
            </a:r>
            <a:r>
              <a:rPr lang="ru-RU" dirty="0"/>
              <a:t> в тату-салон.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517232"/>
            <a:ext cx="7543800" cy="914400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Піца</a:t>
            </a:r>
            <a:r>
              <a:rPr lang="ru-RU" b="1" dirty="0"/>
              <a:t> </a:t>
            </a:r>
            <a:r>
              <a:rPr lang="ru-RU" b="1" dirty="0" err="1"/>
              <a:t>зажди</a:t>
            </a:r>
            <a:r>
              <a:rPr lang="ru-RU" b="1" dirty="0"/>
              <a:t> з тобою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98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nvestory.news/wp-content/uploads/2021/01/Small-Dominos-Pizza-Color-Temporary-Tattoo-Sticker-Design-Idea-Wrist_2000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7788523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68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/>
              <a:t>Компанія</a:t>
            </a:r>
            <a:r>
              <a:rPr lang="ru-RU" dirty="0"/>
              <a:t> </a:t>
            </a:r>
            <a:r>
              <a:rPr lang="en-US" dirty="0"/>
              <a:t>Dove </a:t>
            </a:r>
            <a:r>
              <a:rPr lang="ru-RU" dirty="0" err="1"/>
              <a:t>відома</a:t>
            </a:r>
            <a:r>
              <a:rPr lang="ru-RU" dirty="0"/>
              <a:t> </a:t>
            </a:r>
            <a:r>
              <a:rPr lang="ru-RU" dirty="0" err="1"/>
              <a:t>тим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просуває</a:t>
            </a:r>
            <a:r>
              <a:rPr lang="ru-RU" dirty="0"/>
              <a:t> </a:t>
            </a:r>
            <a:r>
              <a:rPr lang="ru-RU" dirty="0" err="1"/>
              <a:t>ідею</a:t>
            </a:r>
            <a:r>
              <a:rPr lang="ru-RU" dirty="0"/>
              <a:t> “</a:t>
            </a:r>
            <a:r>
              <a:rPr lang="ru-RU" dirty="0" err="1"/>
              <a:t>справжньої</a:t>
            </a:r>
            <a:r>
              <a:rPr lang="ru-RU" dirty="0"/>
              <a:t> </a:t>
            </a:r>
            <a:r>
              <a:rPr lang="ru-RU" dirty="0" err="1"/>
              <a:t>краси</a:t>
            </a:r>
            <a:r>
              <a:rPr lang="ru-RU" dirty="0"/>
              <a:t>”. Одного разу в рамках </a:t>
            </a:r>
            <a:r>
              <a:rPr lang="ru-RU" dirty="0" err="1"/>
              <a:t>цієї</a:t>
            </a:r>
            <a:r>
              <a:rPr lang="ru-RU" dirty="0"/>
              <a:t> </a:t>
            </a:r>
            <a:r>
              <a:rPr lang="ru-RU" dirty="0" err="1"/>
              <a:t>концепції</a:t>
            </a:r>
            <a:r>
              <a:rPr lang="ru-RU" dirty="0"/>
              <a:t> вона </a:t>
            </a:r>
            <a:r>
              <a:rPr lang="ru-RU" dirty="0" err="1"/>
              <a:t>випустила</a:t>
            </a:r>
            <a:r>
              <a:rPr lang="ru-RU" dirty="0"/>
              <a:t> </a:t>
            </a:r>
            <a:r>
              <a:rPr lang="ru-RU" dirty="0" err="1"/>
              <a:t>рідке</a:t>
            </a:r>
            <a:r>
              <a:rPr lang="ru-RU" dirty="0"/>
              <a:t> мило в </a:t>
            </a:r>
            <a:r>
              <a:rPr lang="ru-RU" dirty="0" err="1"/>
              <a:t>пляшечках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форм, </a:t>
            </a:r>
            <a:r>
              <a:rPr lang="ru-RU" dirty="0" err="1"/>
              <a:t>прагнучи</a:t>
            </a:r>
            <a:r>
              <a:rPr lang="ru-RU" dirty="0"/>
              <a:t> </a:t>
            </a:r>
            <a:r>
              <a:rPr lang="ru-RU" dirty="0" err="1"/>
              <a:t>показати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ідеалу</a:t>
            </a:r>
            <a:r>
              <a:rPr lang="ru-RU" dirty="0"/>
              <a:t> не </a:t>
            </a:r>
            <a:r>
              <a:rPr lang="ru-RU" dirty="0" err="1"/>
              <a:t>існує</a:t>
            </a:r>
            <a:r>
              <a:rPr lang="ru-RU" dirty="0"/>
              <a:t> і будь-яке </a:t>
            </a:r>
            <a:r>
              <a:rPr lang="ru-RU" dirty="0" err="1"/>
              <a:t>тіло</a:t>
            </a:r>
            <a:r>
              <a:rPr lang="ru-RU" dirty="0"/>
              <a:t> </a:t>
            </a:r>
            <a:r>
              <a:rPr lang="ru-RU" dirty="0" err="1"/>
              <a:t>прекрасне</a:t>
            </a:r>
            <a:r>
              <a:rPr lang="ru-RU" dirty="0"/>
              <a:t>.</a:t>
            </a:r>
          </a:p>
          <a:p>
            <a:r>
              <a:rPr lang="ru-RU" dirty="0" err="1"/>
              <a:t>Кампанія</a:t>
            </a:r>
            <a:r>
              <a:rPr lang="ru-RU" dirty="0"/>
              <a:t> </a:t>
            </a:r>
            <a:r>
              <a:rPr lang="ru-RU" dirty="0" err="1"/>
              <a:t>обернулася</a:t>
            </a:r>
            <a:r>
              <a:rPr lang="ru-RU" dirty="0"/>
              <a:t> провалом, тому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покупці</a:t>
            </a:r>
            <a:r>
              <a:rPr lang="ru-RU" dirty="0"/>
              <a:t> </a:t>
            </a:r>
            <a:r>
              <a:rPr lang="ru-RU" dirty="0" err="1"/>
              <a:t>мимоволі</a:t>
            </a:r>
            <a:r>
              <a:rPr lang="ru-RU" dirty="0"/>
              <a:t> починали </a:t>
            </a:r>
            <a:r>
              <a:rPr lang="ru-RU" dirty="0" err="1"/>
              <a:t>шукати</a:t>
            </a:r>
            <a:r>
              <a:rPr lang="ru-RU" dirty="0"/>
              <a:t> </a:t>
            </a:r>
            <a:r>
              <a:rPr lang="ru-RU" dirty="0" err="1"/>
              <a:t>пляшечку</a:t>
            </a:r>
            <a:r>
              <a:rPr lang="ru-RU" dirty="0"/>
              <a:t>, </a:t>
            </a:r>
            <a:r>
              <a:rPr lang="ru-RU" dirty="0" err="1"/>
              <a:t>відповідну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статурі</a:t>
            </a:r>
            <a:r>
              <a:rPr lang="ru-RU" dirty="0"/>
              <a:t>. </a:t>
            </a:r>
            <a:r>
              <a:rPr lang="ru-RU" dirty="0" err="1"/>
              <a:t>Дійсно</a:t>
            </a:r>
            <a:r>
              <a:rPr lang="ru-RU" dirty="0"/>
              <a:t>, 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жінці</a:t>
            </a:r>
            <a:r>
              <a:rPr lang="ru-RU" dirty="0"/>
              <a:t> </a:t>
            </a:r>
            <a:r>
              <a:rPr lang="ru-RU" dirty="0" err="1"/>
              <a:t>приємно</a:t>
            </a:r>
            <a:r>
              <a:rPr lang="ru-RU" dirty="0"/>
              <a:t> </a:t>
            </a:r>
            <a:r>
              <a:rPr lang="ru-RU" dirty="0" err="1"/>
              <a:t>стояти</a:t>
            </a:r>
            <a:r>
              <a:rPr lang="ru-RU" dirty="0"/>
              <a:t> на </a:t>
            </a:r>
            <a:r>
              <a:rPr lang="ru-RU" dirty="0" err="1"/>
              <a:t>касі</a:t>
            </a:r>
            <a:r>
              <a:rPr lang="ru-RU" dirty="0"/>
              <a:t> з широкою </a:t>
            </a:r>
            <a:r>
              <a:rPr lang="ru-RU" dirty="0" err="1"/>
              <a:t>пляшкою</a:t>
            </a:r>
            <a:r>
              <a:rPr lang="ru-RU" dirty="0"/>
              <a:t> мила? В </a:t>
            </a:r>
            <a:r>
              <a:rPr lang="ru-RU" dirty="0" err="1"/>
              <a:t>результаті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змусило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соромитися</a:t>
            </a:r>
            <a:r>
              <a:rPr lang="ru-RU" dirty="0"/>
              <a:t> </a:t>
            </a:r>
            <a:r>
              <a:rPr lang="ru-RU" dirty="0" err="1"/>
              <a:t>свого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. </a:t>
            </a:r>
            <a:r>
              <a:rPr lang="ru-RU" dirty="0" err="1"/>
              <a:t>Ефект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кампанії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прямо </a:t>
            </a:r>
            <a:r>
              <a:rPr lang="ru-RU" dirty="0" err="1"/>
              <a:t>протилежним</a:t>
            </a:r>
            <a:r>
              <a:rPr lang="ru-RU" dirty="0"/>
              <a:t> </a:t>
            </a:r>
            <a:r>
              <a:rPr lang="ru-RU" dirty="0" err="1"/>
              <a:t>задуманому</a:t>
            </a:r>
            <a:r>
              <a:rPr lang="ru-RU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Антикомплімент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53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nvestory.news/wp-content/uploads/2021/01/Bodyshey-my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69342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6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err="1"/>
              <a:t>Здавалося</a:t>
            </a:r>
            <a:r>
              <a:rPr lang="ru-RU" dirty="0"/>
              <a:t> б, як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налякати</a:t>
            </a:r>
            <a:r>
              <a:rPr lang="ru-RU" dirty="0"/>
              <a:t> </a:t>
            </a:r>
            <a:r>
              <a:rPr lang="ru-RU" dirty="0" err="1"/>
              <a:t>споживача</a:t>
            </a:r>
            <a:r>
              <a:rPr lang="ru-RU" dirty="0"/>
              <a:t>. Є </a:t>
            </a:r>
            <a:r>
              <a:rPr lang="ru-RU" dirty="0" err="1"/>
              <a:t>ще</a:t>
            </a:r>
            <a:r>
              <a:rPr lang="ru-RU" dirty="0"/>
              <a:t> один приклад.</a:t>
            </a:r>
          </a:p>
          <a:p>
            <a:r>
              <a:rPr lang="ru-RU" dirty="0" err="1"/>
              <a:t>Компанія</a:t>
            </a:r>
            <a:r>
              <a:rPr lang="ru-RU" dirty="0"/>
              <a:t> </a:t>
            </a:r>
            <a:r>
              <a:rPr lang="en-US" dirty="0"/>
              <a:t>Fiat </a:t>
            </a:r>
            <a:r>
              <a:rPr lang="ru-RU" dirty="0" err="1"/>
              <a:t>відправила</a:t>
            </a:r>
            <a:r>
              <a:rPr lang="ru-RU" dirty="0"/>
              <a:t> </a:t>
            </a:r>
            <a:r>
              <a:rPr lang="ru-RU" dirty="0" err="1"/>
              <a:t>жінкам</a:t>
            </a:r>
            <a:r>
              <a:rPr lang="ru-RU" dirty="0"/>
              <a:t> </a:t>
            </a:r>
            <a:r>
              <a:rPr lang="ru-RU" dirty="0" err="1"/>
              <a:t>Іспанії</a:t>
            </a:r>
            <a:r>
              <a:rPr lang="ru-RU" dirty="0"/>
              <a:t> </a:t>
            </a:r>
            <a:r>
              <a:rPr lang="ru-RU" dirty="0" err="1"/>
              <a:t>любовні</a:t>
            </a:r>
            <a:r>
              <a:rPr lang="ru-RU" dirty="0"/>
              <a:t> </a:t>
            </a:r>
            <a:r>
              <a:rPr lang="ru-RU" dirty="0" err="1"/>
              <a:t>листи</a:t>
            </a:r>
            <a:r>
              <a:rPr lang="ru-RU" dirty="0"/>
              <a:t> на </a:t>
            </a:r>
            <a:r>
              <a:rPr lang="ru-RU" dirty="0" err="1"/>
              <a:t>рожевому</a:t>
            </a:r>
            <a:r>
              <a:rPr lang="ru-RU" dirty="0"/>
              <a:t> </a:t>
            </a:r>
            <a:r>
              <a:rPr lang="ru-RU" dirty="0" err="1"/>
              <a:t>папері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привернути</a:t>
            </a:r>
            <a:r>
              <a:rPr lang="ru-RU" dirty="0"/>
              <a:t> </a:t>
            </a:r>
            <a:r>
              <a:rPr lang="ru-RU" dirty="0" err="1"/>
              <a:t>їхню</a:t>
            </a:r>
            <a:r>
              <a:rPr lang="ru-RU" dirty="0"/>
              <a:t> </a:t>
            </a:r>
            <a:r>
              <a:rPr lang="ru-RU" dirty="0" err="1"/>
              <a:t>увагу</a:t>
            </a:r>
            <a:r>
              <a:rPr lang="ru-RU" dirty="0"/>
              <a:t>. У </a:t>
            </a:r>
            <a:r>
              <a:rPr lang="ru-RU" dirty="0" err="1"/>
              <a:t>підсумку</a:t>
            </a:r>
            <a:r>
              <a:rPr lang="ru-RU" dirty="0"/>
              <a:t> реклама стала причиною </a:t>
            </a:r>
            <a:r>
              <a:rPr lang="ru-RU" dirty="0" err="1"/>
              <a:t>масового</a:t>
            </a:r>
            <a:r>
              <a:rPr lang="ru-RU" dirty="0"/>
              <a:t> психозу.</a:t>
            </a:r>
          </a:p>
          <a:p>
            <a:r>
              <a:rPr lang="ru-RU" dirty="0" err="1"/>
              <a:t>Іспанки</a:t>
            </a:r>
            <a:r>
              <a:rPr lang="ru-RU" dirty="0"/>
              <a:t> </a:t>
            </a:r>
            <a:r>
              <a:rPr lang="ru-RU" dirty="0" err="1"/>
              <a:t>вирішили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їм</a:t>
            </a:r>
            <a:r>
              <a:rPr lang="ru-RU" dirty="0"/>
              <a:t> </a:t>
            </a:r>
            <a:r>
              <a:rPr lang="ru-RU" dirty="0" err="1"/>
              <a:t>пише</a:t>
            </a:r>
            <a:r>
              <a:rPr lang="ru-RU" dirty="0"/>
              <a:t> </a:t>
            </a:r>
            <a:r>
              <a:rPr lang="ru-RU" dirty="0" err="1"/>
              <a:t>якийсь</a:t>
            </a:r>
            <a:r>
              <a:rPr lang="ru-RU" dirty="0"/>
              <a:t> </a:t>
            </a:r>
            <a:r>
              <a:rPr lang="ru-RU" dirty="0" err="1"/>
              <a:t>маніяк</a:t>
            </a:r>
            <a:r>
              <a:rPr lang="ru-RU" dirty="0"/>
              <a:t>. У листах </a:t>
            </a:r>
            <a:r>
              <a:rPr lang="ru-RU" dirty="0" err="1"/>
              <a:t>містилися</a:t>
            </a:r>
            <a:r>
              <a:rPr lang="ru-RU" dirty="0"/>
              <a:t> </a:t>
            </a:r>
            <a:r>
              <a:rPr lang="ru-RU" dirty="0" err="1"/>
              <a:t>фрази</a:t>
            </a:r>
            <a:r>
              <a:rPr lang="ru-RU" dirty="0"/>
              <a:t> типу “я </a:t>
            </a:r>
            <a:r>
              <a:rPr lang="ru-RU" dirty="0" err="1"/>
              <a:t>помітив</a:t>
            </a:r>
            <a:r>
              <a:rPr lang="ru-RU" dirty="0"/>
              <a:t>, з </a:t>
            </a:r>
            <a:r>
              <a:rPr lang="ru-RU" dirty="0" err="1"/>
              <a:t>яким</a:t>
            </a:r>
            <a:r>
              <a:rPr lang="ru-RU" dirty="0"/>
              <a:t> </a:t>
            </a:r>
            <a:r>
              <a:rPr lang="ru-RU" dirty="0" err="1"/>
              <a:t>інтересом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на мене дивитесь”, “хочу </a:t>
            </a:r>
            <a:r>
              <a:rPr lang="ru-RU" dirty="0" err="1"/>
              <a:t>побути</a:t>
            </a:r>
            <a:r>
              <a:rPr lang="ru-RU" dirty="0"/>
              <a:t> з вами </a:t>
            </a:r>
            <a:r>
              <a:rPr lang="ru-RU" dirty="0" err="1"/>
              <a:t>кілька</a:t>
            </a:r>
            <a:r>
              <a:rPr lang="ru-RU" dirty="0"/>
              <a:t> </a:t>
            </a:r>
            <a:r>
              <a:rPr lang="ru-RU" dirty="0" err="1"/>
              <a:t>хвилин</a:t>
            </a:r>
            <a:r>
              <a:rPr lang="ru-RU" dirty="0"/>
              <a:t>”, “</a:t>
            </a:r>
            <a:r>
              <a:rPr lang="ru-RU" dirty="0" err="1"/>
              <a:t>нумо</a:t>
            </a:r>
            <a:r>
              <a:rPr lang="ru-RU" dirty="0"/>
              <a:t> </a:t>
            </a:r>
            <a:r>
              <a:rPr lang="ru-RU" dirty="0" err="1"/>
              <a:t>вирушімо</a:t>
            </a:r>
            <a:r>
              <a:rPr lang="ru-RU" dirty="0"/>
              <a:t> в </a:t>
            </a:r>
            <a:r>
              <a:rPr lang="ru-RU" dirty="0" err="1"/>
              <a:t>спільну</a:t>
            </a:r>
            <a:r>
              <a:rPr lang="ru-RU" dirty="0"/>
              <a:t> </a:t>
            </a:r>
            <a:r>
              <a:rPr lang="ru-RU" dirty="0" err="1"/>
              <a:t>подорож</a:t>
            </a:r>
            <a:r>
              <a:rPr lang="ru-RU" dirty="0" smtClean="0"/>
              <a:t>”.</a:t>
            </a:r>
          </a:p>
          <a:p>
            <a:r>
              <a:rPr lang="ru-RU" dirty="0"/>
              <a:t>Особа </a:t>
            </a:r>
            <a:r>
              <a:rPr lang="ru-RU" dirty="0" err="1"/>
              <a:t>відправника</a:t>
            </a:r>
            <a:r>
              <a:rPr lang="ru-RU" dirty="0"/>
              <a:t> </a:t>
            </a:r>
            <a:r>
              <a:rPr lang="ru-RU" dirty="0" err="1"/>
              <a:t>з’ясовувалася</a:t>
            </a:r>
            <a:r>
              <a:rPr lang="ru-RU" dirty="0"/>
              <a:t> в </a:t>
            </a:r>
            <a:r>
              <a:rPr lang="ru-RU" dirty="0" err="1"/>
              <a:t>наступному</a:t>
            </a:r>
            <a:r>
              <a:rPr lang="ru-RU" dirty="0"/>
              <a:t> </a:t>
            </a:r>
            <a:r>
              <a:rPr lang="ru-RU" dirty="0" err="1"/>
              <a:t>листі</a:t>
            </a:r>
            <a:r>
              <a:rPr lang="ru-RU" dirty="0"/>
              <a:t>, яке приходило через 4-6 </a:t>
            </a:r>
            <a:r>
              <a:rPr lang="ru-RU" dirty="0" err="1"/>
              <a:t>днів</a:t>
            </a:r>
            <a:r>
              <a:rPr lang="ru-RU" dirty="0"/>
              <a:t>, </a:t>
            </a:r>
            <a:r>
              <a:rPr lang="ru-RU" dirty="0" err="1"/>
              <a:t>однак</a:t>
            </a:r>
            <a:r>
              <a:rPr lang="ru-RU" dirty="0"/>
              <a:t> на той час </a:t>
            </a:r>
            <a:r>
              <a:rPr lang="ru-RU" dirty="0" err="1"/>
              <a:t>жінки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налякані</a:t>
            </a:r>
            <a:r>
              <a:rPr lang="ru-RU" dirty="0"/>
              <a:t>, </a:t>
            </a:r>
            <a:r>
              <a:rPr lang="ru-RU" dirty="0" err="1"/>
              <a:t>намагалися</a:t>
            </a:r>
            <a:r>
              <a:rPr lang="ru-RU" dirty="0"/>
              <a:t> не </a:t>
            </a:r>
            <a:r>
              <a:rPr lang="ru-RU" dirty="0" err="1"/>
              <a:t>виходити</a:t>
            </a:r>
            <a:r>
              <a:rPr lang="ru-RU" dirty="0"/>
              <a:t> з дому без </a:t>
            </a:r>
            <a:r>
              <a:rPr lang="ru-RU" dirty="0" err="1"/>
              <a:t>супроводу</a:t>
            </a:r>
            <a:r>
              <a:rPr lang="ru-RU" dirty="0"/>
              <a:t> </a:t>
            </a:r>
            <a:r>
              <a:rPr lang="ru-RU" dirty="0" err="1"/>
              <a:t>чоловіків</a:t>
            </a:r>
            <a:r>
              <a:rPr lang="ru-RU" dirty="0"/>
              <a:t> і </a:t>
            </a:r>
            <a:r>
              <a:rPr lang="ru-RU" dirty="0" err="1"/>
              <a:t>навіть</a:t>
            </a:r>
            <a:r>
              <a:rPr lang="ru-RU" dirty="0"/>
              <a:t> </a:t>
            </a:r>
            <a:r>
              <a:rPr lang="ru-RU" dirty="0" err="1"/>
              <a:t>зверталися</a:t>
            </a:r>
            <a:r>
              <a:rPr lang="ru-RU" dirty="0"/>
              <a:t> в </a:t>
            </a:r>
            <a:r>
              <a:rPr lang="ru-RU" dirty="0" err="1"/>
              <a:t>поліцію</a:t>
            </a:r>
            <a:r>
              <a:rPr lang="ru-RU" dirty="0"/>
              <a:t>.</a:t>
            </a:r>
          </a:p>
          <a:p>
            <a:r>
              <a:rPr lang="ru-RU" dirty="0" err="1"/>
              <a:t>Численні</a:t>
            </a:r>
            <a:r>
              <a:rPr lang="ru-RU" dirty="0"/>
              <a:t> </a:t>
            </a:r>
            <a:r>
              <a:rPr lang="ru-RU" dirty="0" err="1"/>
              <a:t>обурення</a:t>
            </a:r>
            <a:r>
              <a:rPr lang="ru-RU" dirty="0"/>
              <a:t> привели до того,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Fiat</a:t>
            </a:r>
            <a:r>
              <a:rPr lang="ru-RU" dirty="0"/>
              <a:t> </a:t>
            </a:r>
            <a:r>
              <a:rPr lang="ru-RU" dirty="0" err="1"/>
              <a:t>зупинив</a:t>
            </a:r>
            <a:r>
              <a:rPr lang="ru-RU" dirty="0"/>
              <a:t> </a:t>
            </a:r>
            <a:r>
              <a:rPr lang="ru-RU" dirty="0" err="1"/>
              <a:t>кампанію</a:t>
            </a:r>
            <a:r>
              <a:rPr lang="ru-RU" dirty="0"/>
              <a:t>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Довести до </a:t>
            </a:r>
            <a:r>
              <a:rPr lang="ru-RU" b="1" dirty="0" err="1"/>
              <a:t>істерики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840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nvestory.news/wp-content/uploads/2021/01/italy-4812192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8223733" cy="462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635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Роками </a:t>
            </a:r>
            <a:r>
              <a:rPr lang="ru-RU" dirty="0" err="1"/>
              <a:t>споживачі</a:t>
            </a:r>
            <a:r>
              <a:rPr lang="ru-RU" dirty="0"/>
              <a:t> однозначно </a:t>
            </a:r>
            <a:r>
              <a:rPr lang="ru-RU" dirty="0" err="1"/>
              <a:t>асоціювали</a:t>
            </a:r>
            <a:r>
              <a:rPr lang="ru-RU" dirty="0"/>
              <a:t> бренд </a:t>
            </a:r>
            <a:r>
              <a:rPr lang="en-US" dirty="0"/>
              <a:t>Tropicana </a:t>
            </a:r>
            <a:r>
              <a:rPr lang="ru-RU" dirty="0"/>
              <a:t>з апельсином, з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стирчить</a:t>
            </a:r>
            <a:r>
              <a:rPr lang="ru-RU" dirty="0"/>
              <a:t> соломинка. У 2009 </a:t>
            </a:r>
            <a:r>
              <a:rPr lang="ru-RU" dirty="0" err="1"/>
              <a:t>році</a:t>
            </a:r>
            <a:r>
              <a:rPr lang="ru-RU" dirty="0"/>
              <a:t> </a:t>
            </a:r>
            <a:r>
              <a:rPr lang="ru-RU" dirty="0" err="1"/>
              <a:t>компанія</a:t>
            </a:r>
            <a:r>
              <a:rPr lang="ru-RU" dirty="0"/>
              <a:t> </a:t>
            </a:r>
            <a:r>
              <a:rPr lang="ru-RU" dirty="0" err="1"/>
              <a:t>вирішила</a:t>
            </a:r>
            <a:r>
              <a:rPr lang="ru-RU" dirty="0"/>
              <a:t> </a:t>
            </a:r>
            <a:r>
              <a:rPr lang="ru-RU" dirty="0" err="1"/>
              <a:t>змінити</a:t>
            </a:r>
            <a:r>
              <a:rPr lang="ru-RU" dirty="0"/>
              <a:t> дизайн </a:t>
            </a:r>
            <a:r>
              <a:rPr lang="ru-RU" dirty="0" err="1"/>
              <a:t>своєї</a:t>
            </a:r>
            <a:r>
              <a:rPr lang="ru-RU" dirty="0"/>
              <a:t> упаковки для </a:t>
            </a:r>
            <a:r>
              <a:rPr lang="ru-RU" dirty="0" err="1"/>
              <a:t>додання</a:t>
            </a:r>
            <a:r>
              <a:rPr lang="ru-RU" dirty="0"/>
              <a:t> </a:t>
            </a:r>
            <a:r>
              <a:rPr lang="ru-RU" dirty="0" err="1"/>
              <a:t>їй</a:t>
            </a:r>
            <a:r>
              <a:rPr lang="ru-RU" dirty="0"/>
              <a:t> </a:t>
            </a:r>
            <a:r>
              <a:rPr lang="ru-RU" dirty="0" err="1"/>
              <a:t>більш</a:t>
            </a:r>
            <a:r>
              <a:rPr lang="ru-RU" dirty="0"/>
              <a:t> “</a:t>
            </a:r>
            <a:r>
              <a:rPr lang="ru-RU" dirty="0" err="1"/>
              <a:t>сучасного</a:t>
            </a:r>
            <a:r>
              <a:rPr lang="ru-RU" dirty="0"/>
              <a:t>” виду, </a:t>
            </a:r>
            <a:r>
              <a:rPr lang="ru-RU" dirty="0" err="1"/>
              <a:t>витратила</a:t>
            </a:r>
            <a:r>
              <a:rPr lang="ru-RU" dirty="0"/>
              <a:t> на </a:t>
            </a:r>
            <a:r>
              <a:rPr lang="ru-RU" dirty="0" err="1"/>
              <a:t>ребрендинг</a:t>
            </a:r>
            <a:r>
              <a:rPr lang="ru-RU" dirty="0"/>
              <a:t> і рекламу </a:t>
            </a:r>
            <a:r>
              <a:rPr lang="ru-RU" dirty="0" err="1"/>
              <a:t>понад</a:t>
            </a:r>
            <a:r>
              <a:rPr lang="ru-RU" dirty="0"/>
              <a:t> $35 млн і </a:t>
            </a:r>
            <a:r>
              <a:rPr lang="ru-RU" dirty="0" err="1"/>
              <a:t>відправила</a:t>
            </a:r>
            <a:r>
              <a:rPr lang="ru-RU" dirty="0"/>
              <a:t> </a:t>
            </a:r>
            <a:r>
              <a:rPr lang="ru-RU" dirty="0" err="1"/>
              <a:t>сік</a:t>
            </a:r>
            <a:r>
              <a:rPr lang="ru-RU" dirty="0"/>
              <a:t> у </a:t>
            </a:r>
            <a:r>
              <a:rPr lang="ru-RU" dirty="0" err="1"/>
              <a:t>магазини</a:t>
            </a:r>
            <a:r>
              <a:rPr lang="ru-RU" dirty="0"/>
              <a:t>.</a:t>
            </a:r>
          </a:p>
          <a:p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була</a:t>
            </a:r>
            <a:r>
              <a:rPr lang="ru-RU" dirty="0"/>
              <a:t> катастрофа. </a:t>
            </a:r>
            <a:r>
              <a:rPr lang="ru-RU" dirty="0" err="1"/>
              <a:t>Покупці</a:t>
            </a:r>
            <a:r>
              <a:rPr lang="ru-RU" dirty="0"/>
              <a:t> просто проходили </a:t>
            </a:r>
            <a:r>
              <a:rPr lang="ru-RU" dirty="0" err="1"/>
              <a:t>повз</a:t>
            </a:r>
            <a:r>
              <a:rPr lang="ru-RU" dirty="0"/>
              <a:t> </a:t>
            </a:r>
            <a:r>
              <a:rPr lang="ru-RU" dirty="0" err="1"/>
              <a:t>нову</a:t>
            </a:r>
            <a:r>
              <a:rPr lang="ru-RU" dirty="0"/>
              <a:t> упаковку, </a:t>
            </a:r>
            <a:r>
              <a:rPr lang="ru-RU" dirty="0" err="1"/>
              <a:t>вирішивши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улюбленого</a:t>
            </a:r>
            <a:r>
              <a:rPr lang="ru-RU" dirty="0"/>
              <a:t> соку </a:t>
            </a:r>
            <a:r>
              <a:rPr lang="ru-RU" dirty="0" err="1"/>
              <a:t>немає</a:t>
            </a:r>
            <a:r>
              <a:rPr lang="ru-RU" dirty="0"/>
              <a:t> в продажу. </a:t>
            </a:r>
            <a:r>
              <a:rPr lang="ru-RU" dirty="0" err="1"/>
              <a:t>Виторг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впав на 20%, і в </a:t>
            </a:r>
            <a:r>
              <a:rPr lang="ru-RU" dirty="0" err="1"/>
              <a:t>результаті</a:t>
            </a:r>
            <a:r>
              <a:rPr lang="ru-RU" dirty="0"/>
              <a:t> через </a:t>
            </a:r>
            <a:r>
              <a:rPr lang="ru-RU" dirty="0" err="1"/>
              <a:t>місяць</a:t>
            </a:r>
            <a:r>
              <a:rPr lang="ru-RU" dirty="0"/>
              <a:t> </a:t>
            </a:r>
            <a:r>
              <a:rPr lang="en-US" dirty="0"/>
              <a:t>Tropicana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змушена</a:t>
            </a:r>
            <a:r>
              <a:rPr lang="ru-RU" dirty="0"/>
              <a:t> </a:t>
            </a:r>
            <a:r>
              <a:rPr lang="ru-RU" dirty="0" err="1"/>
              <a:t>повернутися</a:t>
            </a:r>
            <a:r>
              <a:rPr lang="ru-RU" dirty="0"/>
              <a:t> до старого </a:t>
            </a:r>
            <a:r>
              <a:rPr lang="ru-RU" dirty="0" err="1"/>
              <a:t>варіанту</a:t>
            </a:r>
            <a:r>
              <a:rPr lang="ru-RU" dirty="0"/>
              <a:t> упаковки.</a:t>
            </a:r>
          </a:p>
          <a:p>
            <a:r>
              <a:rPr lang="ru-RU" dirty="0" err="1"/>
              <a:t>Експеримент</a:t>
            </a:r>
            <a:r>
              <a:rPr lang="ru-RU" dirty="0"/>
              <a:t> </a:t>
            </a:r>
            <a:r>
              <a:rPr lang="ru-RU" dirty="0" err="1"/>
              <a:t>коштував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близько</a:t>
            </a:r>
            <a:r>
              <a:rPr lang="ru-RU" dirty="0"/>
              <a:t> $50 млн і дозволив конкурентам </a:t>
            </a:r>
            <a:r>
              <a:rPr lang="ru-RU" dirty="0" err="1"/>
              <a:t>підняти</a:t>
            </a:r>
            <a:r>
              <a:rPr lang="ru-RU" dirty="0"/>
              <a:t> </a:t>
            </a:r>
            <a:r>
              <a:rPr lang="ru-RU" dirty="0" err="1"/>
              <a:t>продажі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І </a:t>
            </a:r>
            <a:r>
              <a:rPr lang="en-US" b="1" dirty="0"/>
              <a:t>Ford </a:t>
            </a:r>
            <a:r>
              <a:rPr lang="ru-RU" b="1" dirty="0" err="1"/>
              <a:t>відзначився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24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nvestory.news/wp-content/uploads/2021/01/young-woman-buying-fruit-juice-while-carrying-basket-at-supermarket-ASTF033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661336" cy="577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ПРОВОЗЮК РУСЛАНА ПЕТРІВНА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501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9</TotalTime>
  <Words>730</Words>
  <Application>Microsoft Office PowerPoint</Application>
  <PresentationFormat>Экран (4:3)</PresentationFormat>
  <Paragraphs>40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Базовая</vt:lpstr>
      <vt:lpstr>Провальні рекламні компанії </vt:lpstr>
      <vt:lpstr>Презентация PowerPoint</vt:lpstr>
      <vt:lpstr>Для тих, хто хоче схуднути</vt:lpstr>
      <vt:lpstr>Презентация PowerPoint</vt:lpstr>
      <vt:lpstr>У банці замість напою…</vt:lpstr>
      <vt:lpstr>Презентация PowerPoint</vt:lpstr>
      <vt:lpstr>Піца зажди з тобою  </vt:lpstr>
      <vt:lpstr>Презентация PowerPoint</vt:lpstr>
      <vt:lpstr>Антикомплімент</vt:lpstr>
      <vt:lpstr>Презентация PowerPoint</vt:lpstr>
      <vt:lpstr>Довести до істерики</vt:lpstr>
      <vt:lpstr>Презентация PowerPoint</vt:lpstr>
      <vt:lpstr>І Ford відзначився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Провальні рекламні компанії </dc:title>
  <dc:creator>Пользователь</dc:creator>
  <cp:lastModifiedBy>Пользователь</cp:lastModifiedBy>
  <cp:revision>7</cp:revision>
  <dcterms:created xsi:type="dcterms:W3CDTF">2021-10-16T17:03:50Z</dcterms:created>
  <dcterms:modified xsi:type="dcterms:W3CDTF">2021-10-16T17:35:17Z</dcterms:modified>
</cp:coreProperties>
</file>