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77E517-A22A-420D-8446-3A4948ABFFB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3D230A9-6B1A-40AA-A459-AE4F73CC6F69}">
      <dgm:prSet phldrT="[Текст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uk-UA" dirty="0"/>
            <a:t>пригадаємо, які комп’ютерні пристрої використовуються для роботи з даними;</a:t>
          </a:r>
          <a:endParaRPr lang="en-US" dirty="0"/>
        </a:p>
      </dgm:t>
    </dgm:pt>
    <dgm:pt modelId="{7304883A-A7E8-458A-8482-C741DB52D053}" type="parTrans" cxnId="{5D87F812-8173-4DD2-89AC-E8E611628B74}">
      <dgm:prSet/>
      <dgm:spPr/>
      <dgm:t>
        <a:bodyPr/>
        <a:lstStyle/>
        <a:p>
          <a:endParaRPr lang="en-US"/>
        </a:p>
      </dgm:t>
    </dgm:pt>
    <dgm:pt modelId="{1739D4D2-2F6E-4781-839D-A0AB0DE865FD}" type="sibTrans" cxnId="{5D87F812-8173-4DD2-89AC-E8E611628B74}">
      <dgm:prSet/>
      <dgm:spPr/>
      <dgm:t>
        <a:bodyPr/>
        <a:lstStyle/>
        <a:p>
          <a:endParaRPr lang="en-US"/>
        </a:p>
      </dgm:t>
    </dgm:pt>
    <dgm:pt modelId="{899ED77D-5766-4181-8543-0E5E5799C04A}">
      <dgm:prSet phldrT="[Текст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uk-UA" dirty="0"/>
            <a:t>згадаємо, які є інформаційні процеси</a:t>
          </a:r>
          <a:endParaRPr lang="en-US" dirty="0"/>
        </a:p>
      </dgm:t>
    </dgm:pt>
    <dgm:pt modelId="{42E62704-FFAE-43B1-91D4-124956B4B9F1}" type="parTrans" cxnId="{F47F0B36-287B-455B-AF15-C7C90029E239}">
      <dgm:prSet/>
      <dgm:spPr/>
      <dgm:t>
        <a:bodyPr/>
        <a:lstStyle/>
        <a:p>
          <a:endParaRPr lang="en-US"/>
        </a:p>
      </dgm:t>
    </dgm:pt>
    <dgm:pt modelId="{6249AC1C-0727-4A3D-9CC2-4A770D39EF5D}" type="sibTrans" cxnId="{F47F0B36-287B-455B-AF15-C7C90029E239}">
      <dgm:prSet/>
      <dgm:spPr/>
      <dgm:t>
        <a:bodyPr/>
        <a:lstStyle/>
        <a:p>
          <a:endParaRPr lang="en-US"/>
        </a:p>
      </dgm:t>
    </dgm:pt>
    <dgm:pt modelId="{4BE2A108-D1D5-419B-970D-75E03F848D66}">
      <dgm:prSet phldrT="[Текст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uk-UA" dirty="0"/>
            <a:t>дізнаємось, які функції виконує операційна система</a:t>
          </a:r>
          <a:endParaRPr lang="en-US" dirty="0"/>
        </a:p>
      </dgm:t>
    </dgm:pt>
    <dgm:pt modelId="{906DCA98-A2B3-4561-970A-D91E54500D8C}" type="parTrans" cxnId="{025AA008-9996-42B4-B024-035728D9A9F2}">
      <dgm:prSet/>
      <dgm:spPr/>
      <dgm:t>
        <a:bodyPr/>
        <a:lstStyle/>
        <a:p>
          <a:endParaRPr lang="en-US"/>
        </a:p>
      </dgm:t>
    </dgm:pt>
    <dgm:pt modelId="{51D733EE-25D5-4B31-86E8-DE57A3F665C7}" type="sibTrans" cxnId="{025AA008-9996-42B4-B024-035728D9A9F2}">
      <dgm:prSet/>
      <dgm:spPr/>
      <dgm:t>
        <a:bodyPr/>
        <a:lstStyle/>
        <a:p>
          <a:endParaRPr lang="en-US"/>
        </a:p>
      </dgm:t>
    </dgm:pt>
    <dgm:pt modelId="{8EB3EB45-797D-48B8-B1B0-458E3B6A5185}" type="pres">
      <dgm:prSet presAssocID="{BB77E517-A22A-420D-8446-3A4948ABFFBB}" presName="Name0" presStyleCnt="0">
        <dgm:presLayoutVars>
          <dgm:chMax val="7"/>
          <dgm:chPref val="7"/>
          <dgm:dir/>
        </dgm:presLayoutVars>
      </dgm:prSet>
      <dgm:spPr/>
    </dgm:pt>
    <dgm:pt modelId="{3FC5A06D-DE01-4726-A4BA-0928409F31C1}" type="pres">
      <dgm:prSet presAssocID="{BB77E517-A22A-420D-8446-3A4948ABFFBB}" presName="Name1" presStyleCnt="0"/>
      <dgm:spPr/>
    </dgm:pt>
    <dgm:pt modelId="{BFCDE512-98B6-4CD9-92AE-097FCC893D35}" type="pres">
      <dgm:prSet presAssocID="{BB77E517-A22A-420D-8446-3A4948ABFFBB}" presName="cycle" presStyleCnt="0"/>
      <dgm:spPr/>
    </dgm:pt>
    <dgm:pt modelId="{78DC2BC2-2D93-40C3-A2D0-F393A845CFA9}" type="pres">
      <dgm:prSet presAssocID="{BB77E517-A22A-420D-8446-3A4948ABFFBB}" presName="srcNode" presStyleLbl="node1" presStyleIdx="0" presStyleCnt="3"/>
      <dgm:spPr/>
    </dgm:pt>
    <dgm:pt modelId="{5D6F0B3A-918D-4DC7-A369-18B15A889EE5}" type="pres">
      <dgm:prSet presAssocID="{BB77E517-A22A-420D-8446-3A4948ABFFBB}" presName="conn" presStyleLbl="parChTrans1D2" presStyleIdx="0" presStyleCnt="1"/>
      <dgm:spPr/>
    </dgm:pt>
    <dgm:pt modelId="{4395D744-7AA6-4F60-83A4-30423261C1F1}" type="pres">
      <dgm:prSet presAssocID="{BB77E517-A22A-420D-8446-3A4948ABFFBB}" presName="extraNode" presStyleLbl="node1" presStyleIdx="0" presStyleCnt="3"/>
      <dgm:spPr/>
    </dgm:pt>
    <dgm:pt modelId="{CE0E8B9D-F65E-4B42-80FC-E51ED3811C6A}" type="pres">
      <dgm:prSet presAssocID="{BB77E517-A22A-420D-8446-3A4948ABFFBB}" presName="dstNode" presStyleLbl="node1" presStyleIdx="0" presStyleCnt="3"/>
      <dgm:spPr/>
    </dgm:pt>
    <dgm:pt modelId="{0ED25A90-675C-4336-BB67-7BCFC8624E60}" type="pres">
      <dgm:prSet presAssocID="{13D230A9-6B1A-40AA-A459-AE4F73CC6F69}" presName="text_1" presStyleLbl="node1" presStyleIdx="0" presStyleCnt="3">
        <dgm:presLayoutVars>
          <dgm:bulletEnabled val="1"/>
        </dgm:presLayoutVars>
      </dgm:prSet>
      <dgm:spPr/>
    </dgm:pt>
    <dgm:pt modelId="{8207D5E1-01B9-4155-9C7B-2243E032F422}" type="pres">
      <dgm:prSet presAssocID="{13D230A9-6B1A-40AA-A459-AE4F73CC6F69}" presName="accent_1" presStyleCnt="0"/>
      <dgm:spPr/>
    </dgm:pt>
    <dgm:pt modelId="{7D91FE09-16FC-4693-9CBA-4E8B1BB34BB2}" type="pres">
      <dgm:prSet presAssocID="{13D230A9-6B1A-40AA-A459-AE4F73CC6F69}" presName="accentRepeatNode" presStyleLbl="solidFgAcc1" presStyleIdx="0" presStyleCnt="3"/>
      <dgm:spPr/>
    </dgm:pt>
    <dgm:pt modelId="{F90AD296-D15A-469D-897F-E4A0CCAA8E25}" type="pres">
      <dgm:prSet presAssocID="{899ED77D-5766-4181-8543-0E5E5799C04A}" presName="text_2" presStyleLbl="node1" presStyleIdx="1" presStyleCnt="3">
        <dgm:presLayoutVars>
          <dgm:bulletEnabled val="1"/>
        </dgm:presLayoutVars>
      </dgm:prSet>
      <dgm:spPr/>
    </dgm:pt>
    <dgm:pt modelId="{F7546D96-139C-4EAE-A072-95D35C140DA0}" type="pres">
      <dgm:prSet presAssocID="{899ED77D-5766-4181-8543-0E5E5799C04A}" presName="accent_2" presStyleCnt="0"/>
      <dgm:spPr/>
    </dgm:pt>
    <dgm:pt modelId="{201ACE34-4960-444E-B3AB-2376CE0C0357}" type="pres">
      <dgm:prSet presAssocID="{899ED77D-5766-4181-8543-0E5E5799C04A}" presName="accentRepeatNode" presStyleLbl="solidFgAcc1" presStyleIdx="1" presStyleCnt="3"/>
      <dgm:spPr/>
    </dgm:pt>
    <dgm:pt modelId="{E08BB1FC-D861-4B18-9867-FAD92B18C17C}" type="pres">
      <dgm:prSet presAssocID="{4BE2A108-D1D5-419B-970D-75E03F848D66}" presName="text_3" presStyleLbl="node1" presStyleIdx="2" presStyleCnt="3">
        <dgm:presLayoutVars>
          <dgm:bulletEnabled val="1"/>
        </dgm:presLayoutVars>
      </dgm:prSet>
      <dgm:spPr/>
    </dgm:pt>
    <dgm:pt modelId="{F6D61B6D-9656-4122-80FC-59D2AF9E1467}" type="pres">
      <dgm:prSet presAssocID="{4BE2A108-D1D5-419B-970D-75E03F848D66}" presName="accent_3" presStyleCnt="0"/>
      <dgm:spPr/>
    </dgm:pt>
    <dgm:pt modelId="{E6C00082-8B9A-4B4C-B2F6-B5A694EE3A80}" type="pres">
      <dgm:prSet presAssocID="{4BE2A108-D1D5-419B-970D-75E03F848D66}" presName="accentRepeatNode" presStyleLbl="solidFgAcc1" presStyleIdx="2" presStyleCnt="3"/>
      <dgm:spPr/>
    </dgm:pt>
  </dgm:ptLst>
  <dgm:cxnLst>
    <dgm:cxn modelId="{59D46D01-E3E2-4A6C-A358-782CAA88D861}" type="presOf" srcId="{899ED77D-5766-4181-8543-0E5E5799C04A}" destId="{F90AD296-D15A-469D-897F-E4A0CCAA8E25}" srcOrd="0" destOrd="0" presId="urn:microsoft.com/office/officeart/2008/layout/VerticalCurvedList"/>
    <dgm:cxn modelId="{025AA008-9996-42B4-B024-035728D9A9F2}" srcId="{BB77E517-A22A-420D-8446-3A4948ABFFBB}" destId="{4BE2A108-D1D5-419B-970D-75E03F848D66}" srcOrd="2" destOrd="0" parTransId="{906DCA98-A2B3-4561-970A-D91E54500D8C}" sibTransId="{51D733EE-25D5-4B31-86E8-DE57A3F665C7}"/>
    <dgm:cxn modelId="{811B1712-0D2B-42BD-9710-3543E2DA6AD7}" type="presOf" srcId="{BB77E517-A22A-420D-8446-3A4948ABFFBB}" destId="{8EB3EB45-797D-48B8-B1B0-458E3B6A5185}" srcOrd="0" destOrd="0" presId="urn:microsoft.com/office/officeart/2008/layout/VerticalCurvedList"/>
    <dgm:cxn modelId="{5D87F812-8173-4DD2-89AC-E8E611628B74}" srcId="{BB77E517-A22A-420D-8446-3A4948ABFFBB}" destId="{13D230A9-6B1A-40AA-A459-AE4F73CC6F69}" srcOrd="0" destOrd="0" parTransId="{7304883A-A7E8-458A-8482-C741DB52D053}" sibTransId="{1739D4D2-2F6E-4781-839D-A0AB0DE865FD}"/>
    <dgm:cxn modelId="{F47F0B36-287B-455B-AF15-C7C90029E239}" srcId="{BB77E517-A22A-420D-8446-3A4948ABFFBB}" destId="{899ED77D-5766-4181-8543-0E5E5799C04A}" srcOrd="1" destOrd="0" parTransId="{42E62704-FFAE-43B1-91D4-124956B4B9F1}" sibTransId="{6249AC1C-0727-4A3D-9CC2-4A770D39EF5D}"/>
    <dgm:cxn modelId="{899BCC70-7404-48D6-AC63-F39807506480}" type="presOf" srcId="{13D230A9-6B1A-40AA-A459-AE4F73CC6F69}" destId="{0ED25A90-675C-4336-BB67-7BCFC8624E60}" srcOrd="0" destOrd="0" presId="urn:microsoft.com/office/officeart/2008/layout/VerticalCurvedList"/>
    <dgm:cxn modelId="{CB4FCBE2-F81B-4225-B3F0-55CF0B2679D4}" type="presOf" srcId="{1739D4D2-2F6E-4781-839D-A0AB0DE865FD}" destId="{5D6F0B3A-918D-4DC7-A369-18B15A889EE5}" srcOrd="0" destOrd="0" presId="urn:microsoft.com/office/officeart/2008/layout/VerticalCurvedList"/>
    <dgm:cxn modelId="{D17703FC-561E-48B6-B107-AFD3D15D558F}" type="presOf" srcId="{4BE2A108-D1D5-419B-970D-75E03F848D66}" destId="{E08BB1FC-D861-4B18-9867-FAD92B18C17C}" srcOrd="0" destOrd="0" presId="urn:microsoft.com/office/officeart/2008/layout/VerticalCurvedList"/>
    <dgm:cxn modelId="{086B9712-B191-4782-B174-CBE79665236D}" type="presParOf" srcId="{8EB3EB45-797D-48B8-B1B0-458E3B6A5185}" destId="{3FC5A06D-DE01-4726-A4BA-0928409F31C1}" srcOrd="0" destOrd="0" presId="urn:microsoft.com/office/officeart/2008/layout/VerticalCurvedList"/>
    <dgm:cxn modelId="{9412673E-DD2A-45E9-95EB-120BF105812D}" type="presParOf" srcId="{3FC5A06D-DE01-4726-A4BA-0928409F31C1}" destId="{BFCDE512-98B6-4CD9-92AE-097FCC893D35}" srcOrd="0" destOrd="0" presId="urn:microsoft.com/office/officeart/2008/layout/VerticalCurvedList"/>
    <dgm:cxn modelId="{6CB348A8-A597-4FE4-96DD-8EC62F9145BC}" type="presParOf" srcId="{BFCDE512-98B6-4CD9-92AE-097FCC893D35}" destId="{78DC2BC2-2D93-40C3-A2D0-F393A845CFA9}" srcOrd="0" destOrd="0" presId="urn:microsoft.com/office/officeart/2008/layout/VerticalCurvedList"/>
    <dgm:cxn modelId="{A6913B8A-D149-4572-B219-00BEAAB07824}" type="presParOf" srcId="{BFCDE512-98B6-4CD9-92AE-097FCC893D35}" destId="{5D6F0B3A-918D-4DC7-A369-18B15A889EE5}" srcOrd="1" destOrd="0" presId="urn:microsoft.com/office/officeart/2008/layout/VerticalCurvedList"/>
    <dgm:cxn modelId="{004AD668-6634-4D52-9F43-61E8C8A8BB7D}" type="presParOf" srcId="{BFCDE512-98B6-4CD9-92AE-097FCC893D35}" destId="{4395D744-7AA6-4F60-83A4-30423261C1F1}" srcOrd="2" destOrd="0" presId="urn:microsoft.com/office/officeart/2008/layout/VerticalCurvedList"/>
    <dgm:cxn modelId="{F26201CF-4D25-456F-8DDD-A6F55F615B99}" type="presParOf" srcId="{BFCDE512-98B6-4CD9-92AE-097FCC893D35}" destId="{CE0E8B9D-F65E-4B42-80FC-E51ED3811C6A}" srcOrd="3" destOrd="0" presId="urn:microsoft.com/office/officeart/2008/layout/VerticalCurvedList"/>
    <dgm:cxn modelId="{8B51BF9B-1BA0-4C3B-BA90-BAC14369032A}" type="presParOf" srcId="{3FC5A06D-DE01-4726-A4BA-0928409F31C1}" destId="{0ED25A90-675C-4336-BB67-7BCFC8624E60}" srcOrd="1" destOrd="0" presId="urn:microsoft.com/office/officeart/2008/layout/VerticalCurvedList"/>
    <dgm:cxn modelId="{40B455AE-0421-4B51-8E0E-6051A6F3766F}" type="presParOf" srcId="{3FC5A06D-DE01-4726-A4BA-0928409F31C1}" destId="{8207D5E1-01B9-4155-9C7B-2243E032F422}" srcOrd="2" destOrd="0" presId="urn:microsoft.com/office/officeart/2008/layout/VerticalCurvedList"/>
    <dgm:cxn modelId="{9350D04A-1106-4A9D-B7B8-AC156CF288A5}" type="presParOf" srcId="{8207D5E1-01B9-4155-9C7B-2243E032F422}" destId="{7D91FE09-16FC-4693-9CBA-4E8B1BB34BB2}" srcOrd="0" destOrd="0" presId="urn:microsoft.com/office/officeart/2008/layout/VerticalCurvedList"/>
    <dgm:cxn modelId="{D329179A-495A-455D-B8B4-8F791D3401C8}" type="presParOf" srcId="{3FC5A06D-DE01-4726-A4BA-0928409F31C1}" destId="{F90AD296-D15A-469D-897F-E4A0CCAA8E25}" srcOrd="3" destOrd="0" presId="urn:microsoft.com/office/officeart/2008/layout/VerticalCurvedList"/>
    <dgm:cxn modelId="{E57B2ED1-0FDE-4154-AAD1-A416E38E9703}" type="presParOf" srcId="{3FC5A06D-DE01-4726-A4BA-0928409F31C1}" destId="{F7546D96-139C-4EAE-A072-95D35C140DA0}" srcOrd="4" destOrd="0" presId="urn:microsoft.com/office/officeart/2008/layout/VerticalCurvedList"/>
    <dgm:cxn modelId="{5E319B98-F25C-4FD5-9590-972B90F86201}" type="presParOf" srcId="{F7546D96-139C-4EAE-A072-95D35C140DA0}" destId="{201ACE34-4960-444E-B3AB-2376CE0C0357}" srcOrd="0" destOrd="0" presId="urn:microsoft.com/office/officeart/2008/layout/VerticalCurvedList"/>
    <dgm:cxn modelId="{1FA3CF8C-40D2-4590-8448-A3C408CAB45F}" type="presParOf" srcId="{3FC5A06D-DE01-4726-A4BA-0928409F31C1}" destId="{E08BB1FC-D861-4B18-9867-FAD92B18C17C}" srcOrd="5" destOrd="0" presId="urn:microsoft.com/office/officeart/2008/layout/VerticalCurvedList"/>
    <dgm:cxn modelId="{7EF788D0-D22E-403F-B396-21CE354312FE}" type="presParOf" srcId="{3FC5A06D-DE01-4726-A4BA-0928409F31C1}" destId="{F6D61B6D-9656-4122-80FC-59D2AF9E1467}" srcOrd="6" destOrd="0" presId="urn:microsoft.com/office/officeart/2008/layout/VerticalCurvedList"/>
    <dgm:cxn modelId="{401F56DC-CEC2-4373-AAB5-531E8C4F3D05}" type="presParOf" srcId="{F6D61B6D-9656-4122-80FC-59D2AF9E1467}" destId="{E6C00082-8B9A-4B4C-B2F6-B5A694EE3A8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E28272-26A2-4248-BD2E-5EB081F8121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251DDE-E5BF-44D8-9D14-F3F326894D59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k-UA" sz="3200" dirty="0"/>
            <a:t>Які є інформаційні процеси?</a:t>
          </a:r>
          <a:endParaRPr lang="en-US" sz="3200" dirty="0"/>
        </a:p>
      </dgm:t>
    </dgm:pt>
    <dgm:pt modelId="{79ECEE65-6B8A-4E56-A0C3-26B7C5571BBF}" type="parTrans" cxnId="{F64A239D-CFAD-4F1B-94C6-A2ECCE14A25D}">
      <dgm:prSet/>
      <dgm:spPr/>
      <dgm:t>
        <a:bodyPr/>
        <a:lstStyle/>
        <a:p>
          <a:endParaRPr lang="en-US"/>
        </a:p>
      </dgm:t>
    </dgm:pt>
    <dgm:pt modelId="{65C467D2-0B82-4CF5-8A39-5C40B63D29D9}" type="sibTrans" cxnId="{F64A239D-CFAD-4F1B-94C6-A2ECCE14A25D}">
      <dgm:prSet/>
      <dgm:spPr/>
      <dgm:t>
        <a:bodyPr/>
        <a:lstStyle/>
        <a:p>
          <a:endParaRPr lang="en-US"/>
        </a:p>
      </dgm:t>
    </dgm:pt>
    <dgm:pt modelId="{71EE2942-FF74-443A-99B2-23BF30DADAA8}">
      <dgm:prSet phldrT="[Текст]" custT="1"/>
      <dgm:spPr>
        <a:solidFill>
          <a:srgbClr val="7030A0"/>
        </a:solidFill>
      </dgm:spPr>
      <dgm:t>
        <a:bodyPr/>
        <a:lstStyle/>
        <a:p>
          <a:pPr>
            <a:buNone/>
          </a:pPr>
          <a:r>
            <a:rPr lang="uk-UA" sz="3200" dirty="0"/>
            <a:t>Які функції виконує операційна система?</a:t>
          </a:r>
          <a:endParaRPr lang="en-US" sz="3200" dirty="0"/>
        </a:p>
      </dgm:t>
    </dgm:pt>
    <dgm:pt modelId="{F508A3D6-B33E-410F-A01C-8406E1542657}" type="parTrans" cxnId="{528B6CAD-953C-4131-A837-66BBF11CF6D2}">
      <dgm:prSet/>
      <dgm:spPr/>
      <dgm:t>
        <a:bodyPr/>
        <a:lstStyle/>
        <a:p>
          <a:endParaRPr lang="en-US"/>
        </a:p>
      </dgm:t>
    </dgm:pt>
    <dgm:pt modelId="{4356A30A-3D9B-4A35-8D81-557F06DE2BE7}" type="sibTrans" cxnId="{528B6CAD-953C-4131-A837-66BBF11CF6D2}">
      <dgm:prSet/>
      <dgm:spPr/>
      <dgm:t>
        <a:bodyPr/>
        <a:lstStyle/>
        <a:p>
          <a:endParaRPr lang="en-US"/>
        </a:p>
      </dgm:t>
    </dgm:pt>
    <dgm:pt modelId="{5788BB4B-AEB4-492E-9E87-417540D88BA2}">
      <dgm:prSet phldrT="[Текст]" custT="1"/>
      <dgm:spPr/>
      <dgm:t>
        <a:bodyPr/>
        <a:lstStyle/>
        <a:p>
          <a:r>
            <a:rPr lang="uk-UA" sz="3200" dirty="0"/>
            <a:t>Назвіть приклади службового програмного забезпечення.</a:t>
          </a:r>
          <a:endParaRPr lang="en-US" sz="3200" dirty="0"/>
        </a:p>
      </dgm:t>
    </dgm:pt>
    <dgm:pt modelId="{B8E25FD5-9D92-47D9-B7E6-FD3D50C553CA}" type="parTrans" cxnId="{7491AB73-0833-4239-92E2-E7341F6AC961}">
      <dgm:prSet/>
      <dgm:spPr/>
      <dgm:t>
        <a:bodyPr/>
        <a:lstStyle/>
        <a:p>
          <a:endParaRPr lang="en-US"/>
        </a:p>
      </dgm:t>
    </dgm:pt>
    <dgm:pt modelId="{885CB1AC-C331-4D63-BD05-861C20ECD7B1}" type="sibTrans" cxnId="{7491AB73-0833-4239-92E2-E7341F6AC961}">
      <dgm:prSet/>
      <dgm:spPr/>
      <dgm:t>
        <a:bodyPr/>
        <a:lstStyle/>
        <a:p>
          <a:endParaRPr lang="en-US"/>
        </a:p>
      </dgm:t>
    </dgm:pt>
    <dgm:pt modelId="{05300728-8B12-45E5-8C5B-B5C976206CA9}" type="pres">
      <dgm:prSet presAssocID="{DDE28272-26A2-4248-BD2E-5EB081F81217}" presName="linear" presStyleCnt="0">
        <dgm:presLayoutVars>
          <dgm:animLvl val="lvl"/>
          <dgm:resizeHandles val="exact"/>
        </dgm:presLayoutVars>
      </dgm:prSet>
      <dgm:spPr/>
    </dgm:pt>
    <dgm:pt modelId="{C744B506-499C-4AA2-BCE0-253C3BA0E7A7}" type="pres">
      <dgm:prSet presAssocID="{CF251DDE-E5BF-44D8-9D14-F3F326894D59}" presName="parentText" presStyleLbl="node1" presStyleIdx="0" presStyleCnt="2" custLinFactNeighborX="224" custLinFactNeighborY="1578">
        <dgm:presLayoutVars>
          <dgm:chMax val="0"/>
          <dgm:bulletEnabled val="1"/>
        </dgm:presLayoutVars>
      </dgm:prSet>
      <dgm:spPr/>
    </dgm:pt>
    <dgm:pt modelId="{3F2256D5-94FA-432A-B5EE-6086D488A094}" type="pres">
      <dgm:prSet presAssocID="{CF251DDE-E5BF-44D8-9D14-F3F326894D59}" presName="childText" presStyleLbl="revTx" presStyleIdx="0" presStyleCnt="1" custScaleY="126510" custLinFactNeighborY="8327">
        <dgm:presLayoutVars>
          <dgm:bulletEnabled val="1"/>
        </dgm:presLayoutVars>
      </dgm:prSet>
      <dgm:spPr/>
    </dgm:pt>
    <dgm:pt modelId="{E821D3D9-BD87-4B08-AF06-B2D5B040A3B2}" type="pres">
      <dgm:prSet presAssocID="{5788BB4B-AEB4-492E-9E87-417540D88BA2}" presName="parentText" presStyleLbl="node1" presStyleIdx="1" presStyleCnt="2" custLinFactNeighborY="31743">
        <dgm:presLayoutVars>
          <dgm:chMax val="0"/>
          <dgm:bulletEnabled val="1"/>
        </dgm:presLayoutVars>
      </dgm:prSet>
      <dgm:spPr/>
    </dgm:pt>
  </dgm:ptLst>
  <dgm:cxnLst>
    <dgm:cxn modelId="{710A9617-0CA9-4716-B99E-FD7912969631}" type="presOf" srcId="{CF251DDE-E5BF-44D8-9D14-F3F326894D59}" destId="{C744B506-499C-4AA2-BCE0-253C3BA0E7A7}" srcOrd="0" destOrd="0" presId="urn:microsoft.com/office/officeart/2005/8/layout/vList2"/>
    <dgm:cxn modelId="{7491AB73-0833-4239-92E2-E7341F6AC961}" srcId="{DDE28272-26A2-4248-BD2E-5EB081F81217}" destId="{5788BB4B-AEB4-492E-9E87-417540D88BA2}" srcOrd="1" destOrd="0" parTransId="{B8E25FD5-9D92-47D9-B7E6-FD3D50C553CA}" sibTransId="{885CB1AC-C331-4D63-BD05-861C20ECD7B1}"/>
    <dgm:cxn modelId="{F64A239D-CFAD-4F1B-94C6-A2ECCE14A25D}" srcId="{DDE28272-26A2-4248-BD2E-5EB081F81217}" destId="{CF251DDE-E5BF-44D8-9D14-F3F326894D59}" srcOrd="0" destOrd="0" parTransId="{79ECEE65-6B8A-4E56-A0C3-26B7C5571BBF}" sibTransId="{65C467D2-0B82-4CF5-8A39-5C40B63D29D9}"/>
    <dgm:cxn modelId="{528B6CAD-953C-4131-A837-66BBF11CF6D2}" srcId="{CF251DDE-E5BF-44D8-9D14-F3F326894D59}" destId="{71EE2942-FF74-443A-99B2-23BF30DADAA8}" srcOrd="0" destOrd="0" parTransId="{F508A3D6-B33E-410F-A01C-8406E1542657}" sibTransId="{4356A30A-3D9B-4A35-8D81-557F06DE2BE7}"/>
    <dgm:cxn modelId="{398B71C0-3C01-47C4-87EA-20ADC9D4E366}" type="presOf" srcId="{DDE28272-26A2-4248-BD2E-5EB081F81217}" destId="{05300728-8B12-45E5-8C5B-B5C976206CA9}" srcOrd="0" destOrd="0" presId="urn:microsoft.com/office/officeart/2005/8/layout/vList2"/>
    <dgm:cxn modelId="{B9FE34D7-69E3-492D-8563-00F26709D471}" type="presOf" srcId="{71EE2942-FF74-443A-99B2-23BF30DADAA8}" destId="{3F2256D5-94FA-432A-B5EE-6086D488A094}" srcOrd="0" destOrd="0" presId="urn:microsoft.com/office/officeart/2005/8/layout/vList2"/>
    <dgm:cxn modelId="{7687FAF6-E32C-4F3E-9EA0-F93F88EE7453}" type="presOf" srcId="{5788BB4B-AEB4-492E-9E87-417540D88BA2}" destId="{E821D3D9-BD87-4B08-AF06-B2D5B040A3B2}" srcOrd="0" destOrd="0" presId="urn:microsoft.com/office/officeart/2005/8/layout/vList2"/>
    <dgm:cxn modelId="{1B06B65B-2171-400B-84C8-0F1EE9EACE7F}" type="presParOf" srcId="{05300728-8B12-45E5-8C5B-B5C976206CA9}" destId="{C744B506-499C-4AA2-BCE0-253C3BA0E7A7}" srcOrd="0" destOrd="0" presId="urn:microsoft.com/office/officeart/2005/8/layout/vList2"/>
    <dgm:cxn modelId="{D1AFD7BA-04BE-4500-869B-FA8FE3E83317}" type="presParOf" srcId="{05300728-8B12-45E5-8C5B-B5C976206CA9}" destId="{3F2256D5-94FA-432A-B5EE-6086D488A094}" srcOrd="1" destOrd="0" presId="urn:microsoft.com/office/officeart/2005/8/layout/vList2"/>
    <dgm:cxn modelId="{0C7D1780-BAB9-42AF-B67C-FA30407A8F5A}" type="presParOf" srcId="{05300728-8B12-45E5-8C5B-B5C976206CA9}" destId="{E821D3D9-BD87-4B08-AF06-B2D5B040A3B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6F0B3A-918D-4DC7-A369-18B15A889EE5}">
      <dsp:nvSpPr>
        <dsp:cNvPr id="0" name=""/>
        <dsp:cNvSpPr/>
      </dsp:nvSpPr>
      <dsp:spPr>
        <a:xfrm>
          <a:off x="-4199200" y="-644336"/>
          <a:ext cx="5003424" cy="5003424"/>
        </a:xfrm>
        <a:prstGeom prst="blockArc">
          <a:avLst>
            <a:gd name="adj1" fmla="val 18900000"/>
            <a:gd name="adj2" fmla="val 2700000"/>
            <a:gd name="adj3" fmla="val 432"/>
          </a:avLst>
        </a:pr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D25A90-675C-4336-BB67-7BCFC8624E60}">
      <dsp:nvSpPr>
        <dsp:cNvPr id="0" name=""/>
        <dsp:cNvSpPr/>
      </dsp:nvSpPr>
      <dsp:spPr>
        <a:xfrm>
          <a:off x="517200" y="371475"/>
          <a:ext cx="9786286" cy="742950"/>
        </a:xfrm>
        <a:prstGeom prst="rect">
          <a:avLst/>
        </a:prstGeom>
        <a:solidFill>
          <a:schemeClr val="accent3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9717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kern="1200" dirty="0"/>
            <a:t>пригадаємо, які комп’ютерні пристрої використовуються для роботи з даними;</a:t>
          </a:r>
          <a:endParaRPr lang="en-US" sz="2200" kern="1200" dirty="0"/>
        </a:p>
      </dsp:txBody>
      <dsp:txXfrm>
        <a:off x="517200" y="371475"/>
        <a:ext cx="9786286" cy="742950"/>
      </dsp:txXfrm>
    </dsp:sp>
    <dsp:sp modelId="{7D91FE09-16FC-4693-9CBA-4E8B1BB34BB2}">
      <dsp:nvSpPr>
        <dsp:cNvPr id="0" name=""/>
        <dsp:cNvSpPr/>
      </dsp:nvSpPr>
      <dsp:spPr>
        <a:xfrm>
          <a:off x="52856" y="278606"/>
          <a:ext cx="928687" cy="9286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0AD296-D15A-469D-897F-E4A0CCAA8E25}">
      <dsp:nvSpPr>
        <dsp:cNvPr id="0" name=""/>
        <dsp:cNvSpPr/>
      </dsp:nvSpPr>
      <dsp:spPr>
        <a:xfrm>
          <a:off x="787262" y="1485900"/>
          <a:ext cx="9516223" cy="742950"/>
        </a:xfrm>
        <a:prstGeom prst="rect">
          <a:avLst/>
        </a:prstGeom>
        <a:solidFill>
          <a:schemeClr val="accent3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9717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kern="1200" dirty="0"/>
            <a:t>згадаємо, які є інформаційні процеси</a:t>
          </a:r>
          <a:endParaRPr lang="en-US" sz="2200" kern="1200" dirty="0"/>
        </a:p>
      </dsp:txBody>
      <dsp:txXfrm>
        <a:off x="787262" y="1485900"/>
        <a:ext cx="9516223" cy="742950"/>
      </dsp:txXfrm>
    </dsp:sp>
    <dsp:sp modelId="{201ACE34-4960-444E-B3AB-2376CE0C0357}">
      <dsp:nvSpPr>
        <dsp:cNvPr id="0" name=""/>
        <dsp:cNvSpPr/>
      </dsp:nvSpPr>
      <dsp:spPr>
        <a:xfrm>
          <a:off x="322918" y="1393031"/>
          <a:ext cx="928687" cy="9286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8BB1FC-D861-4B18-9867-FAD92B18C17C}">
      <dsp:nvSpPr>
        <dsp:cNvPr id="0" name=""/>
        <dsp:cNvSpPr/>
      </dsp:nvSpPr>
      <dsp:spPr>
        <a:xfrm>
          <a:off x="517200" y="2600325"/>
          <a:ext cx="9786286" cy="742950"/>
        </a:xfrm>
        <a:prstGeom prst="rect">
          <a:avLst/>
        </a:prstGeom>
        <a:solidFill>
          <a:schemeClr val="accent3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9717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kern="1200" dirty="0"/>
            <a:t>дізнаємось, які функції виконує операційна система</a:t>
          </a:r>
          <a:endParaRPr lang="en-US" sz="2200" kern="1200" dirty="0"/>
        </a:p>
      </dsp:txBody>
      <dsp:txXfrm>
        <a:off x="517200" y="2600325"/>
        <a:ext cx="9786286" cy="742950"/>
      </dsp:txXfrm>
    </dsp:sp>
    <dsp:sp modelId="{E6C00082-8B9A-4B4C-B2F6-B5A694EE3A80}">
      <dsp:nvSpPr>
        <dsp:cNvPr id="0" name=""/>
        <dsp:cNvSpPr/>
      </dsp:nvSpPr>
      <dsp:spPr>
        <a:xfrm>
          <a:off x="52856" y="2507456"/>
          <a:ext cx="928687" cy="9286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4B506-499C-4AA2-BCE0-253C3BA0E7A7}">
      <dsp:nvSpPr>
        <dsp:cNvPr id="0" name=""/>
        <dsp:cNvSpPr/>
      </dsp:nvSpPr>
      <dsp:spPr>
        <a:xfrm>
          <a:off x="0" y="642450"/>
          <a:ext cx="7970627" cy="1254825"/>
        </a:xfrm>
        <a:prstGeom prst="roundRect">
          <a:avLst/>
        </a:prstGeom>
        <a:solidFill>
          <a:srgbClr val="92D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kern="1200" dirty="0"/>
            <a:t>Які є інформаційні процеси?</a:t>
          </a:r>
          <a:endParaRPr lang="en-US" sz="3200" kern="1200" dirty="0"/>
        </a:p>
      </dsp:txBody>
      <dsp:txXfrm>
        <a:off x="61256" y="703706"/>
        <a:ext cx="7848115" cy="1132313"/>
      </dsp:txXfrm>
    </dsp:sp>
    <dsp:sp modelId="{3F2256D5-94FA-432A-B5EE-6086D488A094}">
      <dsp:nvSpPr>
        <dsp:cNvPr id="0" name=""/>
        <dsp:cNvSpPr/>
      </dsp:nvSpPr>
      <dsp:spPr>
        <a:xfrm>
          <a:off x="0" y="1984779"/>
          <a:ext cx="7970627" cy="1361753"/>
        </a:xfrm>
        <a:prstGeom prst="rect">
          <a:avLst/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067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uk-UA" sz="3200" kern="1200" dirty="0"/>
            <a:t>Які функції виконує операційна система?</a:t>
          </a:r>
          <a:endParaRPr lang="en-US" sz="3200" kern="1200" dirty="0"/>
        </a:p>
      </dsp:txBody>
      <dsp:txXfrm>
        <a:off x="0" y="1984779"/>
        <a:ext cx="7970627" cy="1361753"/>
      </dsp:txXfrm>
    </dsp:sp>
    <dsp:sp modelId="{E821D3D9-BD87-4B08-AF06-B2D5B040A3B2}">
      <dsp:nvSpPr>
        <dsp:cNvPr id="0" name=""/>
        <dsp:cNvSpPr/>
      </dsp:nvSpPr>
      <dsp:spPr>
        <a:xfrm>
          <a:off x="0" y="3583725"/>
          <a:ext cx="7970627" cy="12548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200" kern="1200" dirty="0"/>
            <a:t>Назвіть приклади службового програмного забезпечення.</a:t>
          </a:r>
          <a:endParaRPr lang="en-US" sz="3200" kern="1200" dirty="0"/>
        </a:p>
      </dsp:txBody>
      <dsp:txXfrm>
        <a:off x="61256" y="3644981"/>
        <a:ext cx="7848115" cy="1132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98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277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20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774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31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33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58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14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51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80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19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209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32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75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4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9/30/2023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7440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view26800724" TargetMode="External"/><Relationship Id="rId7" Type="http://schemas.microsoft.com/office/2007/relationships/hdphoto" Target="../media/hdphoto1.wdp"/><Relationship Id="rId2" Type="http://schemas.openxmlformats.org/officeDocument/2006/relationships/hyperlink" Target="https://learningapps.org/view567412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s://learningapps.org/view27661830" TargetMode="External"/><Relationship Id="rId4" Type="http://schemas.openxmlformats.org/officeDocument/2006/relationships/hyperlink" Target="https://learningapps.org/view31698215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large, sitting, white, numbers">
            <a:extLst>
              <a:ext uri="{FF2B5EF4-FFF2-40B4-BE49-F238E27FC236}">
                <a16:creationId xmlns:a16="http://schemas.microsoft.com/office/drawing/2014/main" id="{9A5D9ED1-DFCC-4799-89E2-D118451B98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" y="0"/>
            <a:ext cx="12191356" cy="6858000"/>
          </a:xfrm>
          <a:prstGeom prst="rect">
            <a:avLst/>
          </a:prstGeom>
        </p:spPr>
      </p:pic>
      <p:sp useBgFill="1">
        <p:nvSpPr>
          <p:cNvPr id="96" name="Freeform 5">
            <a:extLst>
              <a:ext uri="{FF2B5EF4-FFF2-40B4-BE49-F238E27FC236}">
                <a16:creationId xmlns:a16="http://schemas.microsoft.com/office/drawing/2014/main" id="{FE469E50-3893-4ED6-92BA-2985C32B0C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7131809" y="1385982"/>
            <a:ext cx="4031414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7307" y="2407298"/>
            <a:ext cx="4100417" cy="1716833"/>
          </a:xfrm>
        </p:spPr>
        <p:txBody>
          <a:bodyPr>
            <a:normAutofit/>
          </a:bodyPr>
          <a:lstStyle/>
          <a:p>
            <a:r>
              <a:rPr lang="uk-UA" sz="2800" kern="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Апаратна і програмна складові інформаційної системи, їх взаємодія. Програмне забезпечення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120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118F1AD7-5764-9038-C3DA-9661FB93CD2A}"/>
              </a:ext>
            </a:extLst>
          </p:cNvPr>
          <p:cNvSpPr txBox="1">
            <a:spLocks/>
          </p:cNvSpPr>
          <p:nvPr/>
        </p:nvSpPr>
        <p:spPr>
          <a:xfrm>
            <a:off x="350048" y="2205915"/>
            <a:ext cx="9239731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uk-UA" sz="3600" b="1" dirty="0">
              <a:solidFill>
                <a:srgbClr val="584332"/>
              </a:solidFill>
              <a:latin typeface="+mn-lt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60A06867-2DB8-9761-644F-F56289A611C0}"/>
              </a:ext>
            </a:extLst>
          </p:cNvPr>
          <p:cNvSpPr/>
          <p:nvPr/>
        </p:nvSpPr>
        <p:spPr>
          <a:xfrm>
            <a:off x="264161" y="207746"/>
            <a:ext cx="11694160" cy="5232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Повторимо правила поведінки та безпеки в комп’ютерному класі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2E1F8E-B64D-121C-27C8-4210A35B0D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37" y="1421137"/>
            <a:ext cx="2971553" cy="20078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F99F028-AD3A-3AF9-FCDB-3E645D55B1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761" y="1212037"/>
            <a:ext cx="3590469" cy="242606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FCDDF4-C853-2A1E-4A16-43C40C961F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235" y="1140542"/>
            <a:ext cx="4147128" cy="280219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058129C-F0C4-8205-B3F8-5D1CBB78049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1" r="15910" b="2459"/>
          <a:stretch/>
        </p:blipFill>
        <p:spPr>
          <a:xfrm>
            <a:off x="478637" y="3638099"/>
            <a:ext cx="3216840" cy="3196920"/>
          </a:xfrm>
          <a:prstGeom prst="rect">
            <a:avLst/>
          </a:prstGeom>
        </p:spPr>
      </p:pic>
      <p:pic>
        <p:nvPicPr>
          <p:cNvPr id="12" name="Picture 2" descr="j0281102">
            <a:extLst>
              <a:ext uri="{FF2B5EF4-FFF2-40B4-BE49-F238E27FC236}">
                <a16:creationId xmlns:a16="http://schemas.microsoft.com/office/drawing/2014/main" id="{C4B4B4F7-E7D3-A4C7-2739-FDC31A81E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385" y="3852646"/>
            <a:ext cx="3079114" cy="2892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06FF5B4-BCD0-3749-CA59-266199249D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146" y="4048892"/>
            <a:ext cx="3699584" cy="249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254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55DAC3-B7B3-CBDE-F7F0-EC1115048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10353762" cy="715347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pPr algn="l"/>
            <a:r>
              <a:rPr lang="uk-UA" dirty="0">
                <a:solidFill>
                  <a:schemeClr val="accent6">
                    <a:lumMod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на </a:t>
            </a:r>
            <a:r>
              <a:rPr lang="uk-UA" dirty="0" err="1">
                <a:solidFill>
                  <a:schemeClr val="accent6">
                    <a:lumMod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dirty="0">
                <a:solidFill>
                  <a:schemeClr val="accent6">
                    <a:lumMod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ми з вами:</a:t>
            </a:r>
            <a:endParaRPr lang="en-US" dirty="0">
              <a:solidFill>
                <a:schemeClr val="accent6">
                  <a:lumMod val="75000"/>
                </a:schemeClr>
              </a:solidFill>
              <a:effectLst>
                <a:outerShdw blurRad="9525" dist="25400" dir="14640000" algn="tl" rotWithShape="0">
                  <a:schemeClr val="bg1">
                    <a:alpha val="30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D60D3599-4907-B2EB-19F6-652A65AA61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324327"/>
              </p:ext>
            </p:extLst>
          </p:nvPr>
        </p:nvGraphicFramePr>
        <p:xfrm>
          <a:off x="914400" y="2076450"/>
          <a:ext cx="10353157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754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ÐÐ°ÑÑÐ¸Ð½ÐºÐ¸ Ð¿Ð¾ Ð·Ð°Ð¿ÑÐ¾ÑÑ Ð¸Ð½ÑÑÑÑÐºÑÐ¸Ñ ÐºÐ»Ð¸Ð¿Ð°ÑÑ">
            <a:extLst>
              <a:ext uri="{FF2B5EF4-FFF2-40B4-BE49-F238E27FC236}">
                <a16:creationId xmlns:a16="http://schemas.microsoft.com/office/drawing/2014/main" id="{846DD87F-34FE-0396-81FE-6799D68887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844" y="1941545"/>
            <a:ext cx="3549617" cy="478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Хмара 4">
            <a:extLst>
              <a:ext uri="{FF2B5EF4-FFF2-40B4-BE49-F238E27FC236}">
                <a16:creationId xmlns:a16="http://schemas.microsoft.com/office/drawing/2014/main" id="{E0DC4E6E-42B1-E47C-21A5-2AEA6D3B1D21}"/>
              </a:ext>
            </a:extLst>
          </p:cNvPr>
          <p:cNvSpPr/>
          <p:nvPr/>
        </p:nvSpPr>
        <p:spPr>
          <a:xfrm>
            <a:off x="3477209" y="-213826"/>
            <a:ext cx="5896947" cy="3642826"/>
          </a:xfrm>
          <a:prstGeom prst="cloud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 робить комп’ютер комп’ютером?</a:t>
            </a:r>
            <a:endParaRPr lang="en-US" sz="2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10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122D618-710E-91D3-19EB-922BD6D05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34482"/>
            <a:ext cx="10353762" cy="5928878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занять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вводити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зберігати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нею та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передавати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іншим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людям.</a:t>
            </a:r>
          </a:p>
          <a:p>
            <a:pPr marL="36900" indent="0" algn="l">
              <a:buNone/>
            </a:pPr>
            <a:r>
              <a:rPr lang="uk-UA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Усі ці дії можна виконувати за допомогою різних пристроїв, які можна об’єднати у групи пристроїв: </a:t>
            </a:r>
          </a:p>
          <a:p>
            <a:r>
              <a:rPr lang="uk-UA" sz="28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введення,</a:t>
            </a:r>
            <a:endParaRPr lang="uk-UA" sz="2800" b="0" i="0" dirty="0"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виведення,</a:t>
            </a:r>
            <a:endParaRPr lang="uk-UA" sz="2800" b="0" i="0" dirty="0"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зберігання,</a:t>
            </a:r>
            <a:endParaRPr lang="uk-UA" sz="2800" b="0" i="0" dirty="0"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опрацювання інформації.</a:t>
            </a:r>
            <a:endParaRPr lang="uk-UA" sz="2800" b="0" i="0" dirty="0"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9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59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30000"/>
                <a:lumOff val="70000"/>
                <a:alpha val="54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Архітектура сучасного комп'ютера — урок. Інформатика, 8 клас.">
            <a:extLst>
              <a:ext uri="{FF2B5EF4-FFF2-40B4-BE49-F238E27FC236}">
                <a16:creationId xmlns:a16="http://schemas.microsoft.com/office/drawing/2014/main" id="{F3AFA0B3-350E-A5DE-8637-FF552F88B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583" y="2383"/>
            <a:ext cx="9311951" cy="683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37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30000"/>
                <a:lumOff val="70000"/>
                <a:alpha val="54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568F96-53BE-CEF0-046F-ACFD7CC9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578498"/>
            <a:ext cx="10353762" cy="1288402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 як один із пристроїв, що забезпечує функціонування інформаційної системи, має такі складові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5 клас інформатика. Тема. Апаратна і програмна складові інформаційної  системи. Конспект уроку з розділу &quot;Інформаційні процеси та системи&quot;. Мета:  сформувати поняття інформаційної системи.">
            <a:extLst>
              <a:ext uri="{FF2B5EF4-FFF2-40B4-BE49-F238E27FC236}">
                <a16:creationId xmlns:a16="http://schemas.microsoft.com/office/drawing/2014/main" id="{C75CB81D-542D-6FD3-82EB-C43BCFE6A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4" y="2193634"/>
            <a:ext cx="12192000" cy="386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77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30000"/>
                <a:lumOff val="70000"/>
                <a:alpha val="54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B42103-870C-9175-AD02-0CADA9970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109" y="833535"/>
            <a:ext cx="5958439" cy="4960776"/>
          </a:xfrm>
          <a:solidFill>
            <a:schemeClr val="accent3">
              <a:lumMod val="75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0" i="0" dirty="0">
                <a:effectLst/>
                <a:latin typeface="Times New Roman" panose="02020603050405020304" pitchFamily="18" charset="0"/>
              </a:rPr>
              <a:t>Без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програм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комп’ютер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не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зможе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виконувати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жодної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функції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з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даними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, а буде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лише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набором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електронних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пристроїв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. Для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розв’язування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задач на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комп’ютері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потрібно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,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щоб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кожна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програма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була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налагоджена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. Для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її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коректного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налагодження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слід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мати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відповідну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документацію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: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електронну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чи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 </a:t>
            </a:r>
            <a:r>
              <a:rPr lang="ru-RU" sz="2400" b="0" i="0" dirty="0" err="1">
                <a:effectLst/>
                <a:latin typeface="Times New Roman" panose="02020603050405020304" pitchFamily="18" charset="0"/>
              </a:rPr>
              <a:t>друковану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.</a:t>
            </a:r>
            <a:endParaRPr lang="en-US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A94DE1-1800-2DA1-3CA5-3BC2DB4AE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302" y="833534"/>
            <a:ext cx="2302362" cy="521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3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30000"/>
                <a:lumOff val="70000"/>
                <a:alpha val="54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8ECA86-9042-3DCB-F767-2879C027C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94861"/>
            <a:ext cx="10353762" cy="1772039"/>
          </a:xfrm>
        </p:spPr>
        <p:txBody>
          <a:bodyPr>
            <a:noAutofit/>
          </a:bodyPr>
          <a:lstStyle/>
          <a:p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Тому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стосовно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роботи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на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комп’ютері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часто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використовують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термін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програмне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забезпечення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(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software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),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під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яким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розуміють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сукупність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програм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і правил, а також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документації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щодо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функціонування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комп’ютера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для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опрацювання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даних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8CF1E212-F052-3E25-A2F6-B32FD964D1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79" t="19879" r="3013" b="4559"/>
          <a:stretch/>
        </p:blipFill>
        <p:spPr>
          <a:xfrm>
            <a:off x="1117804" y="1976393"/>
            <a:ext cx="10246881" cy="465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8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31478A-12CF-EF43-F717-750D40D45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ED68EA96-B78A-FEDA-0008-AEEAA203E6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12196469" cy="684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33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FF043-B0FA-95DD-F2C8-3A7417727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A229A29B-8D1C-F7A2-BA66-C07ADE9A5B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632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A0A3BC-67C3-19CD-2C4C-05464F6CA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6E88D6CB-3B69-EF80-D9B3-5FC976A9FD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99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7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30000"/>
                <a:lumOff val="70000"/>
                <a:alpha val="54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324DBE-66E3-8FA0-E6B6-8ED336ADD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690880"/>
          </a:xfrm>
          <a:noFill/>
        </p:spPr>
        <p:txBody>
          <a:bodyPr>
            <a:normAutofit fontScale="90000"/>
          </a:bodyPr>
          <a:lstStyle/>
          <a:p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Працюємо за комп’ютером</a:t>
            </a:r>
            <a:endParaRPr lang="en-US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87CDB0B-23C6-50A8-11EE-66A4139ED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803" y="2466341"/>
            <a:ext cx="5923885" cy="2593340"/>
          </a:xfrm>
        </p:spPr>
        <p:txBody>
          <a:bodyPr/>
          <a:lstStyle/>
          <a:p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https://learningapps.org/view5674122</a:t>
            </a:r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https://learningapps.org/view26800724</a:t>
            </a:r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https://learningapps.org/view31698215</a:t>
            </a:r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https://learningapps.org/view27661830</a:t>
            </a:r>
            <a:endParaRPr lang="uk-UA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900" indent="0">
              <a:buNone/>
            </a:pPr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09B755-CBB1-8A1B-809C-2E30B5C2F4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05" b="99164" l="8156" r="89837">
                        <a14:foregroundMark x1="13482" y1="56818" x2="12808" y2="49958"/>
                        <a14:foregroundMark x1="35096" y1="17282" x2="35544" y2="18004"/>
                        <a14:foregroundMark x1="46183" y1="3754" x2="55438" y2="1249"/>
                        <a14:foregroundMark x1="38110" y1="97086" x2="22209" y2="96113"/>
                        <a14:foregroundMark x1="75535" y1="99375" x2="74326" y2="99301"/>
                        <a14:foregroundMark x1="24216" y1="86120" x2="31995" y2="91137"/>
                        <a14:foregroundMark x1="23839" y1="83278" x2="35634" y2="87960"/>
                        <a14:foregroundMark x1="35634" y1="87960" x2="37139" y2="89465"/>
                        <a14:foregroundMark x1="25596" y1="88462" x2="26976" y2="91639"/>
                        <a14:foregroundMark x1="41154" y1="87124" x2="41531" y2="88462"/>
                        <a14:foregroundMark x1="47532" y1="44147" x2="48055" y2="43311"/>
                        <a14:foregroundMark x1="40527" y1="55351" x2="47532" y2="44147"/>
                        <a14:foregroundMark x1="47145" y1="40885" x2="43036" y2="29933"/>
                        <a14:foregroundMark x1="48055" y1="43311" x2="47788" y2="42600"/>
                        <a14:foregroundMark x1="43646" y1="2337" x2="43664" y2="1505"/>
                        <a14:foregroundMark x1="43036" y1="29933" x2="43350" y2="15726"/>
                        <a14:foregroundMark x1="44668" y1="78763" x2="46048" y2="77926"/>
                        <a14:foregroundMark x1="55082" y1="2676" x2="73651" y2="4515"/>
                        <a14:backgroundMark x1="33626" y1="14381" x2="22961" y2="17224"/>
                        <a14:backgroundMark x1="22961" y1="17224" x2="15558" y2="29097"/>
                        <a14:backgroundMark x1="15558" y1="29097" x2="11543" y2="41639"/>
                        <a14:backgroundMark x1="25721" y1="15719" x2="31493" y2="14381"/>
                        <a14:backgroundMark x1="25972" y1="13043" x2="31619" y2="11538"/>
                        <a14:backgroundMark x1="21957" y1="15385" x2="21957" y2="15385"/>
                        <a14:backgroundMark x1="21455" y1="14716" x2="26098" y2="14883"/>
                        <a14:backgroundMark x1="14931" y1="28094" x2="11794" y2="48495"/>
                        <a14:backgroundMark x1="13300" y1="45318" x2="11794" y2="49331"/>
                        <a14:backgroundMark x1="13174" y1="57191" x2="18821" y2="63043"/>
                        <a14:backgroundMark x1="13300" y1="57692" x2="13300" y2="56355"/>
                        <a14:backgroundMark x1="17691" y1="66054" x2="18821" y2="73746"/>
                        <a14:backgroundMark x1="17440" y1="65886" x2="18695" y2="65886"/>
                        <a14:backgroundMark x1="16688" y1="64047" x2="19824" y2="67224"/>
                        <a14:backgroundMark x1="15935" y1="74749" x2="11920" y2="88294"/>
                        <a14:backgroundMark x1="11920" y1="88294" x2="21205" y2="99666"/>
                        <a14:backgroundMark x1="12547" y1="79264" x2="12798" y2="78763"/>
                        <a14:backgroundMark x1="15684" y1="74080" x2="11167" y2="82609"/>
                        <a14:backgroundMark x1="9661" y1="80268" x2="10540" y2="77759"/>
                        <a14:backgroundMark x1="11418" y1="77759" x2="10790" y2="85117"/>
                        <a14:backgroundMark x1="7403" y1="80100" x2="16562" y2="73579"/>
                        <a14:backgroundMark x1="16562" y1="73579" x2="10790" y2="78261"/>
                        <a14:backgroundMark x1="42535" y1="31271" x2="42284" y2="2843"/>
                        <a14:backgroundMark x1="43664" y1="2341" x2="41907" y2="15385"/>
                        <a14:backgroundMark x1="34755" y1="18896" x2="36386" y2="22575"/>
                        <a14:backgroundMark x1="35759" y1="18395" x2="35759" y2="18395"/>
                        <a14:backgroundMark x1="35759" y1="18060" x2="35634" y2="18896"/>
                        <a14:backgroundMark x1="39523" y1="16555" x2="36763" y2="22074"/>
                        <a14:backgroundMark x1="40276" y1="17057" x2="39147" y2="26421"/>
                        <a14:backgroundMark x1="40151" y1="14883" x2="39523" y2="21739"/>
                        <a14:backgroundMark x1="43036" y1="31773" x2="43036" y2="14883"/>
                        <a14:backgroundMark x1="55856" y1="1132" x2="55332" y2="1003"/>
                        <a14:backgroundMark x1="87202" y1="8863" x2="73202" y2="5410"/>
                        <a14:backgroundMark x1="76161" y1="5518" x2="73672" y2="4473"/>
                        <a14:backgroundMark x1="75031" y1="2843" x2="85822" y2="2174"/>
                        <a14:backgroundMark x1="85822" y1="2174" x2="87829" y2="2843"/>
                        <a14:backgroundMark x1="81681" y1="2843" x2="88582" y2="7358"/>
                        <a14:backgroundMark x1="84693" y1="11873" x2="84316" y2="25585"/>
                        <a14:backgroundMark x1="84316" y1="25585" x2="81179" y2="38462"/>
                        <a14:backgroundMark x1="81179" y1="38462" x2="71644" y2="44816"/>
                        <a14:backgroundMark x1="71644" y1="44816" x2="81556" y2="48829"/>
                        <a14:backgroundMark x1="81556" y1="48829" x2="89837" y2="79264"/>
                        <a14:backgroundMark x1="89837" y1="79264" x2="84316" y2="95151"/>
                        <a14:backgroundMark x1="84316" y1="95151" x2="75408" y2="99164"/>
                        <a14:backgroundMark x1="84442" y1="10535" x2="88206" y2="30435"/>
                        <a14:backgroundMark x1="88206" y1="30435" x2="83061" y2="42140"/>
                        <a14:backgroundMark x1="83061" y1="42140" x2="87829" y2="21572"/>
                        <a14:backgroundMark x1="87955" y1="16054" x2="90715" y2="23077"/>
                        <a14:backgroundMark x1="87453" y1="14883" x2="90966" y2="20401"/>
                        <a14:backgroundMark x1="85069" y1="42475" x2="82685" y2="50669"/>
                        <a14:backgroundMark x1="46424" y1="41639" x2="47428" y2="42977"/>
                        <a14:backgroundMark x1="46299" y1="43311" x2="47679" y2="41639"/>
                        <a14:backgroundMark x1="47177" y1="44147" x2="47177" y2="44147"/>
                        <a14:backgroundMark x1="48055" y1="44147" x2="48055" y2="44147"/>
                        <a14:backgroundMark x1="48055" y1="44147" x2="48055" y2="43478"/>
                        <a14:backgroundMark x1="86951" y1="57023" x2="94856" y2="82441"/>
                        <a14:backgroundMark x1="94856" y1="82441" x2="88582" y2="93311"/>
                        <a14:backgroundMark x1="88582" y1="93311" x2="94103" y2="81104"/>
                        <a14:backgroundMark x1="94103" y1="81104" x2="93350" y2="65886"/>
                        <a14:backgroundMark x1="91593" y1="94983" x2="81054" y2="97157"/>
                        <a14:backgroundMark x1="81054" y1="97157" x2="81681" y2="97324"/>
                        <a14:backgroundMark x1="73777" y1="98161" x2="45420" y2="98662"/>
                        <a14:backgroundMark x1="63990" y1="94816" x2="54705" y2="85452"/>
                        <a14:backgroundMark x1="54705" y1="85452" x2="41656" y2="94649"/>
                        <a14:backgroundMark x1="41656" y1="94649" x2="40276" y2="99498"/>
                        <a14:backgroundMark x1="40276" y1="94816" x2="48181" y2="99498"/>
                        <a14:backgroundMark x1="47428" y1="87960" x2="47804" y2="85619"/>
                        <a14:backgroundMark x1="46801" y1="88963" x2="46801" y2="87625"/>
                        <a14:backgroundMark x1="48181" y1="85284" x2="49435" y2="85786"/>
                        <a14:backgroundMark x1="48181" y1="85619" x2="45797" y2="88963"/>
                        <a14:backgroundMark x1="56336" y1="85117" x2="60477" y2="87124"/>
                        <a14:backgroundMark x1="59473" y1="87960" x2="59473" y2="91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688" y="1866900"/>
            <a:ext cx="5839557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419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16000">
              <a:schemeClr val="accent1">
                <a:lumMod val="45000"/>
                <a:lumOff val="55000"/>
              </a:schemeClr>
            </a:gs>
            <a:gs pos="4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30000"/>
                <a:lumOff val="70000"/>
                <a:alpha val="54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7B2C03-F173-1C56-FE93-FC5B44829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6719" y="609600"/>
            <a:ext cx="6949557" cy="873760"/>
          </a:xfrm>
        </p:spPr>
        <p:txBody>
          <a:bodyPr>
            <a:normAutofit/>
          </a:bodyPr>
          <a:lstStyle/>
          <a:p>
            <a:r>
              <a:rPr lang="uk-UA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 уроку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Місце для вмісту 6">
            <a:extLst>
              <a:ext uri="{FF2B5EF4-FFF2-40B4-BE49-F238E27FC236}">
                <a16:creationId xmlns:a16="http://schemas.microsoft.com/office/drawing/2014/main" id="{CF2568E2-3A0E-89A8-0AC7-C9CDC9CE4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862" y="217170"/>
            <a:ext cx="3697391" cy="3714750"/>
          </a:xfrm>
          <a:prstGeom prst="rect">
            <a:avLst/>
          </a:prstGeom>
        </p:spPr>
      </p:pic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id="{0B965ECD-4760-2C21-A38E-CF21BBBEA4C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7175767"/>
              </p:ext>
            </p:extLst>
          </p:nvPr>
        </p:nvGraphicFramePr>
        <p:xfrm>
          <a:off x="3896253" y="1593427"/>
          <a:ext cx="7970627" cy="5122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0457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Arial Nova">
      <a:majorFont>
        <a:latin typeface="Arial Nova Light"/>
        <a:ea typeface=""/>
        <a:cs typeface=""/>
      </a:majorFont>
      <a:minorFont>
        <a:latin typeface="Arial Nova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E70FC5-1855-47AB-8CE1-CB3C873A898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30CB38EC-895A-4F8F-8F75-E263501ABB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60E646-30AD-4BA0-97EA-A7A07DF549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{E2958653-85ED-465A-8F43-49FA37900E1F}tf11665031_win32</Template>
  <TotalTime>150</TotalTime>
  <Words>246</Words>
  <Application>Microsoft Office PowerPoint</Application>
  <PresentationFormat>Широкий екран</PresentationFormat>
  <Paragraphs>25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0" baseType="lpstr">
      <vt:lpstr>Arial</vt:lpstr>
      <vt:lpstr>Arial Nova</vt:lpstr>
      <vt:lpstr>Arial Nova Light</vt:lpstr>
      <vt:lpstr>Times New Roman</vt:lpstr>
      <vt:lpstr>Wingdings 2</vt:lpstr>
      <vt:lpstr>SlateVTI</vt:lpstr>
      <vt:lpstr>Апаратна і програмна складові інформаційної системи, їх взаємодія. Програмне забезпечення</vt:lpstr>
      <vt:lpstr>Презентація PowerPoint</vt:lpstr>
      <vt:lpstr>Сьогодні на уроці ми з вами:</vt:lpstr>
      <vt:lpstr>Презентація PowerPoint</vt:lpstr>
      <vt:lpstr>Презентація PowerPoint</vt:lpstr>
      <vt:lpstr>Презентація PowerPoint</vt:lpstr>
      <vt:lpstr>Комп’ютер як один із пристроїв, що забезпечує функціонування інформаційної системи, має такі складові</vt:lpstr>
      <vt:lpstr>Без програм комп’ютер не зможе виконувати жодної функції з даними, а буде лише набором електронних пристроїв. Для розв’язування задач на комп’ютері потрібно, щоб кожна програма була налагоджена. Для її коректного налагодження слід мати відповідну документацію: електронну чи друковану.</vt:lpstr>
      <vt:lpstr>Тому стосовно роботи на комп’ютері часто використовують термін програмне забезпечення (software), під яким розуміють сукупність програм і правил, а також документації, щодо функціонування комп’ютера для опрацювання даних.</vt:lpstr>
      <vt:lpstr>Презентація PowerPoint</vt:lpstr>
      <vt:lpstr>Презентація PowerPoint</vt:lpstr>
      <vt:lpstr>Презентація PowerPoint</vt:lpstr>
      <vt:lpstr>Працюємо за комп’ютером</vt:lpstr>
      <vt:lpstr>Підсумок уроку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Апаратна і програмна складові інформаційної системи, їх взаємодія. Програмне забезпечення</dc:title>
  <dc:creator>na</dc:creator>
  <cp:lastModifiedBy>na</cp:lastModifiedBy>
  <cp:revision>2</cp:revision>
  <dcterms:created xsi:type="dcterms:W3CDTF">2023-09-30T13:44:57Z</dcterms:created>
  <dcterms:modified xsi:type="dcterms:W3CDTF">2023-09-30T16:15:26Z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