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80" r:id="rId3"/>
    <p:sldId id="279" r:id="rId4"/>
    <p:sldId id="278" r:id="rId5"/>
    <p:sldId id="277" r:id="rId6"/>
    <p:sldId id="276" r:id="rId7"/>
    <p:sldId id="283" r:id="rId8"/>
    <p:sldId id="258" r:id="rId9"/>
    <p:sldId id="284" r:id="rId10"/>
    <p:sldId id="289" r:id="rId11"/>
    <p:sldId id="288" r:id="rId12"/>
    <p:sldId id="292" r:id="rId13"/>
    <p:sldId id="287" r:id="rId14"/>
    <p:sldId id="290" r:id="rId15"/>
    <p:sldId id="291" r:id="rId16"/>
    <p:sldId id="286" r:id="rId17"/>
    <p:sldId id="285" r:id="rId18"/>
    <p:sldId id="298" r:id="rId19"/>
    <p:sldId id="297" r:id="rId20"/>
    <p:sldId id="296" r:id="rId21"/>
    <p:sldId id="295" r:id="rId22"/>
    <p:sldId id="302" r:id="rId23"/>
    <p:sldId id="294" r:id="rId24"/>
    <p:sldId id="301" r:id="rId25"/>
    <p:sldId id="300" r:id="rId26"/>
    <p:sldId id="272" r:id="rId27"/>
    <p:sldId id="29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9405"/>
    <a:srgbClr val="00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1392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2628" y="770467"/>
            <a:ext cx="8086725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spc="-120" baseline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0634" y="4198409"/>
            <a:ext cx="6921151" cy="16459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99289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37077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628" y="767419"/>
            <a:ext cx="8085582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000" b="0" baseline="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634" y="4187275"/>
            <a:ext cx="6919722" cy="164592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3271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7492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7738" y="1993392"/>
            <a:ext cx="380619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0569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492" y="2032000"/>
            <a:ext cx="3806190" cy="7234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7492" y="2736150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66310" y="2029968"/>
            <a:ext cx="3806190" cy="72237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66310" y="2734056"/>
            <a:ext cx="380619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87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6479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958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15000" y="0"/>
            <a:ext cx="3429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6196053" y="542282"/>
            <a:ext cx="253746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762000"/>
            <a:ext cx="4572000" cy="4572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06987" y="2511813"/>
            <a:ext cx="254889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>
                <a:solidFill>
                  <a:srgbClr val="40404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8055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6918" y="5418668"/>
            <a:ext cx="8085582" cy="61328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9144000" cy="5330952"/>
          </a:xfrm>
          <a:solidFill>
            <a:schemeClr val="accent1">
              <a:lumMod val="20000"/>
              <a:lumOff val="8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rgbClr val="4D4D4D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7492" y="5909735"/>
            <a:ext cx="6922008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951129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90509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7963" y="695325"/>
            <a:ext cx="1971675" cy="4800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644" y="714376"/>
            <a:ext cx="5800725" cy="54006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24415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2919" y="499533"/>
            <a:ext cx="8079581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7206" y="1993393"/>
            <a:ext cx="8065294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4350" y="6412447"/>
            <a:ext cx="30861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fld id="{4B275101-AD9D-4CB7-A608-E18133736688}" type="datetimeFigureOut">
              <a:rPr lang="ru-RU" smtClean="0"/>
              <a:pPr/>
              <a:t>12.01.2022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0" y="6554697"/>
            <a:ext cx="37719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41193" y="5829748"/>
            <a:ext cx="219456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fld id="{B230361B-FB19-4C4D-9224-6A56C91B44C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0536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74320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karga.ua/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Мультфильмы про Фиксиков все части все серии подряд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6" y="1700809"/>
            <a:ext cx="9162521" cy="5157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0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6000" dirty="0">
                <a:ln w="19050" cap="flat" cmpd="sng" algn="ctr">
                  <a:solidFill>
                    <a:srgbClr val="0000FF"/>
                  </a:solidFill>
                  <a:prstDash val="solid"/>
                  <a:round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41" dir="2700000" algn="ctr" rotWithShape="0">
                    <a:srgbClr val="990000"/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ІНФОРМАЦЙНИЙ </a:t>
            </a:r>
            <a:r>
              <a:rPr lang="ru-RU" sz="6000" dirty="0">
                <a:ln w="19050" cap="flat" cmpd="sng" algn="ctr">
                  <a:solidFill>
                    <a:srgbClr val="0000FF"/>
                  </a:solidFill>
                  <a:prstDash val="solid"/>
                  <a:round/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2700000" scaled="1"/>
                </a:gradFill>
                <a:effectLst>
                  <a:outerShdw dist="35941" dir="2700000" algn="ctr" rotWithShape="0">
                    <a:srgbClr val="990000"/>
                  </a:outerShdw>
                </a:effectLst>
                <a:latin typeface="Impact" panose="020B0806030902050204" pitchFamily="34" charset="0"/>
                <a:ea typeface="Times New Roman" panose="02020603050405020304" pitchFamily="18" charset="0"/>
              </a:rPr>
              <a:t>КАЛЕЙДОСКОП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fiksiki - kto_takie_fiksik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534400" y="6218684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med" advClick="0" advTm="1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332657"/>
            <a:ext cx="864096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>
              <a:lnSpc>
                <a:spcPct val="150000"/>
              </a:lnSpc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Мета :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ознайомити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з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позитивним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негативним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впливом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Інтернету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на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людину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дати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можливість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учням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самостійно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прийняти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позицію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до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якої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вони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схиляються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розвивати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навички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роботи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в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групах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вміння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висловлювати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свою точку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зору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логічно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і конкретно,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виховувати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інтерес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порушеної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теми;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сприяти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розвитку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пізнавального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інтересу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підвищенню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творчої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активності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розвитку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вміння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логічно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викладати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думки,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вихованню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шанобливого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ставлення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чужої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думки; культурному та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інтелектуальному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розвитку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сприяти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розвитку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самооцінки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самоаналізу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як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чинників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що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спонукають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до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самовдосконалення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учнів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мотивувати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їх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поширювати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цю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інформацію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своєму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середовищі</a:t>
            </a:r>
            <a:r>
              <a:rPr lang="ru-RU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5" name="Picture 2" descr="Симка | Фиксипедия | Fandom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16632"/>
            <a:ext cx="732933" cy="1278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0" descr="Игрек | Characters Power вики | Fando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212" y="0"/>
            <a:ext cx="898916" cy="1360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Дедус | Фиксипедия | Fandom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271" y="154685"/>
            <a:ext cx="983396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0727202"/>
      </p:ext>
    </p:extLst>
  </p:cSld>
  <p:clrMapOvr>
    <a:masterClrMapping/>
  </p:clrMapOvr>
  <p:transition spd="med" advTm="2000">
    <p:pull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88640"/>
            <a:ext cx="8424936" cy="2782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1500"/>
              </a:spcAft>
            </a:pPr>
            <a:r>
              <a:rPr lang="uk-UA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лютого, у світі відзначають День безпечнішого інтернету (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Safer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Internet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day</a:t>
            </a:r>
            <a:r>
              <a:rPr lang="uk-UA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Головна мета —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просувати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ідеї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відповідального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використання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онлайн-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технологій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мобільних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пристроїв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особливо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дітьми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молоддю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00"/>
              </a:spcAft>
            </a:pP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 2004 року День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безпечнішого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інтернету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відзначається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другого дня (у 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вівторок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) другого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тижня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другого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місяця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(лютого).</a:t>
            </a:r>
            <a:endParaRPr lang="ru-RU" sz="1400" b="1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1500"/>
              </a:spcAft>
            </a:pP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Нагадаємо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з 2009 лютого в 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Україні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діє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гаряча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лінія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» 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Skarga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, де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залишити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скаргу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порушень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інтернеті</a:t>
            </a:r>
            <a:r>
              <a:rPr lang="ru-RU" sz="2000" b="1" dirty="0">
                <a:solidFill>
                  <a:srgbClr val="000000"/>
                </a:solidFill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Фиксики - красивые картинки (32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4" y="2935194"/>
            <a:ext cx="4448798" cy="3866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День безпечного Інтернету - презентація з інформатики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73" t="5240" r="15156" b="72486"/>
          <a:stretch/>
        </p:blipFill>
        <p:spPr bwMode="auto">
          <a:xfrm>
            <a:off x="3791385" y="2936931"/>
            <a:ext cx="5256584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150916"/>
      </p:ext>
    </p:extLst>
  </p:cSld>
  <p:clrMapOvr>
    <a:masterClrMapping/>
  </p:clrMapOvr>
  <p:transition spd="slow" advTm="2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0" y="3075857"/>
            <a:ext cx="7693042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908720"/>
            <a:ext cx="61206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Гра-фантазія</a:t>
            </a:r>
            <a:r>
              <a:rPr lang="ru-RU" sz="4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4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Уяви</a:t>
            </a:r>
            <a:r>
              <a:rPr lang="ru-RU" sz="4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4800" dirty="0"/>
          </a:p>
        </p:txBody>
      </p:sp>
    </p:spTree>
    <p:extLst>
      <p:ext uri="{BB962C8B-B14F-4D97-AF65-F5344CB8AC3E}">
        <p14:creationId xmlns:p14="http://schemas.microsoft.com/office/powerpoint/2010/main" val="665887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advTm="2000">
        <p14:flash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0" y="3075857"/>
            <a:ext cx="7693042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04664"/>
            <a:ext cx="799288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«ФІКСІТЕКА»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навчальна гра, в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основі якої відповіді на питання про інтернет-безпеку подано з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серії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анімаційного </a:t>
            </a:r>
            <a:r>
              <a:rPr lang="uk-UA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b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мультсеріала</a:t>
            </a:r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всієї родини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Фі́ксики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— героями кожної  серії з них є персонажі: 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Татус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Мася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і їхні діти 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Сімка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і 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Нулик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дідусь </a:t>
            </a:r>
            <a:r>
              <a:rPr lang="uk-UA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фіксиків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Дідус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а також однокласники Сімки і Нулика: 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Фаєр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Ігрек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uk-UA" sz="2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Шпуля</a:t>
            </a:r>
            <a:r>
              <a:rPr lang="uk-UA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і </a:t>
            </a:r>
            <a:r>
              <a:rPr lang="uk-UA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Верта</a:t>
            </a:r>
            <a:r>
              <a:rPr lang="uk-UA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5037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fallOve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0" y="3075857"/>
            <a:ext cx="7693042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692696"/>
            <a:ext cx="8352928" cy="21416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Фіксики</a:t>
            </a:r>
            <a:r>
              <a:rPr lang="uk-UA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крихітні чоловічки, які живуть усередині технічних пристроїв і виправляють їх. </a:t>
            </a:r>
            <a:endParaRPr lang="uk-UA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Хто</a:t>
            </a: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Фіксікі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великий секрет! </a:t>
            </a:r>
            <a:endParaRPr lang="ru-RU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Але 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ми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розкриємо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5876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drap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0" y="3075857"/>
            <a:ext cx="7693042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332656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Фіксики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маленькі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чоловічки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живуть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 машинах і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приладах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доглядають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за ними: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лагодять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чистять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змащують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І люди про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не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здогадуються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Вони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думають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якщо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зламаний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прилад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постояв-постояв, а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потім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знову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запрацював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то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сталося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само собою.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Насправді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нічого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само собою не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відбувається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просто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живемо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ми -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Фіксики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і без нас у людей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було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 з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технікою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набагато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більше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проблем.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115411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2776"/>
          </a:xfrm>
          <a:ln>
            <a:solidFill>
              <a:schemeClr val="accent1">
                <a:lumMod val="75000"/>
              </a:schemeClr>
            </a:solidFill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uk-UA" sz="7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СІМКА</a:t>
            </a:r>
            <a:endParaRPr lang="ru-RU" sz="7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1412776"/>
            <a:ext cx="9144000" cy="5479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Симка | Фиксипедия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2873405" cy="5013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412956" y="2132856"/>
            <a:ext cx="5479524" cy="333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дев'ятирічна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дівчинка-Фіксик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активна і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кмітлива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готова </a:t>
            </a: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допомогти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своїм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улюбленим</a:t>
            </a:r>
            <a:r>
              <a:rPr lang="ru-RU" sz="3200" b="1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друзя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м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200" b="1" dirty="0" smtClean="0">
              <a:solidFill>
                <a:srgbClr val="000000"/>
              </a:solidFill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 smtClean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3200" b="1" dirty="0" smtClean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діє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стрімко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і </a:t>
            </a:r>
            <a:r>
              <a:rPr lang="ru-RU" sz="3200" b="1" dirty="0" err="1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рішуче</a:t>
            </a:r>
            <a:r>
              <a:rPr lang="ru-RU" sz="3200" b="1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b="1" dirty="0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">
        <p15:prstTrans prst="peelOff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9512" y="34281"/>
            <a:ext cx="8496944" cy="31257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sz="6600" b="1" i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Нолик</a:t>
            </a:r>
            <a:endParaRPr lang="ru-RU" sz="48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П'ятирічний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хлопчик,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молодший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брат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Нулик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добродушний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невимушений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частенько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прогулює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уроки,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завдяки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чому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мало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досвіду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практично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повна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відсутність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власної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думки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Нолик | Герои вики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7099" y="2996952"/>
            <a:ext cx="3266848" cy="391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Основные персонажи | Фиксик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944151"/>
            <a:ext cx="3047716" cy="3968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171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">
        <p15:prstTrans prst="win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635896" y="548680"/>
            <a:ext cx="5256584" cy="3459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Папус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Сімки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Нулика.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Папус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Фіксик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вищої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категорії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майстер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руки. </a:t>
            </a:r>
            <a:endParaRPr lang="ru-RU" sz="32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2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32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проявляє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талант в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найскладніших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ситуаціях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Папус | Characters Power вики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89" y="1124744"/>
            <a:ext cx="3543707" cy="4970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92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">
        <p:checker/>
      </p:transition>
    </mc:Choice>
    <mc:Fallback>
      <p:transition spd="slow" advTm="2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563888" y="188640"/>
            <a:ext cx="5472608" cy="5295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Мася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Мама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Сімки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Нулика, дружина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Папуса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життєрадісна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врівноважена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Вона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цінує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чистоту і порядок, не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уникає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рутинної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Мася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Фіксик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високого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рівня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особливо,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якщо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йде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кухонній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техніці</a:t>
            </a:r>
            <a:r>
              <a:rPr lang="ru-RU" sz="4800" spc="50" dirty="0">
                <a:ln w="13500" cap="flat" cmpd="sng" algn="ctr">
                  <a:solidFill>
                    <a:srgbClr val="091623">
                      <a:alpha val="6000"/>
                    </a:srgbClr>
                  </a:solidFill>
                  <a:prstDash val="solid"/>
                  <a:round/>
                </a:ln>
                <a:solidFill>
                  <a:srgbClr val="FCFDFE">
                    <a:alpha val="95000"/>
                  </a:srgbClr>
                </a:solidFill>
                <a:effectLst>
                  <a:outerShdw blurRad="50927" dist="38481" dir="13500000" sx="0" sy="0">
                    <a:srgbClr val="000000">
                      <a:alpha val="60000"/>
                    </a:srgbClr>
                  </a:outerShdw>
                </a:effectLst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Мася | Characters Power вики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571" y="636966"/>
            <a:ext cx="3024336" cy="5652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139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 advTm="2000">
        <p15:prstTrans prst="origami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836712"/>
            <a:ext cx="4680520" cy="52295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6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Дедус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Довгожитель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сильно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відрізняється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зовні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Дедус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носить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звичайного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комбінезона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схожий на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стародавнього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Фіксика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педантичний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суворий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Дедус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володар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древніх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знань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звичаїв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Дедус | Фиксипедия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6874" y="1412776"/>
            <a:ext cx="4178603" cy="5085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6278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39552" y="476672"/>
            <a:ext cx="4824536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44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Фаєр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/>
            </a:r>
            <a:b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Фаєр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представник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молодшого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покоління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фіксиків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однокласник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Сімки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Душа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компанії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вічний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двигун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новатор і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діяч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—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усі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ці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епітети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як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можна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підходять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одинадцятирічному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Фаєру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Енергійний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фіксик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має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світлодіоди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яскраво-червоного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кольору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Часто про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нього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говорять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«Мотор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нашого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класу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2" descr="фиксики, анимационный фильм, Яндекс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04852" y="1513209"/>
            <a:ext cx="12280329" cy="4912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5528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>
        <p14:shred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07905" y="188640"/>
            <a:ext cx="4968552" cy="6547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40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Ігрек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Ігрек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фіолетового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Теж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вчиться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разом з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сімки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колегою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розуму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Прекрасно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вміє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вирішувати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теоретичні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завдання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якої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складності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от на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практиці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часто не так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сметлів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спритний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Незграбний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 і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майбутні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генії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10" descr="Игрек | Characters Power вики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96381"/>
            <a:ext cx="3413243" cy="5166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57120"/>
      </p:ext>
    </p:extLst>
  </p:cSld>
  <p:clrMapOvr>
    <a:masterClrMapping/>
  </p:clrMapOvr>
  <p:transition spd="slow" advTm="2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215979" y="692696"/>
            <a:ext cx="4244453" cy="5559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44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Шпуля</a:t>
            </a:r>
            <a: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Шпуля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жовтого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кольору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найвища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дівчат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Краща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подруга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сестри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Нулика. Весела, позитивна,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справжня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душа </a:t>
            </a:r>
            <a:r>
              <a:rPr lang="ru-RU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компанії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Шпуля | Characters Power вики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4590"/>
            <a:ext cx="4032448" cy="6683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0106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00">
        <p14:switch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7" y="3428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38842" y="552098"/>
            <a:ext cx="5058882" cy="5822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Верта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Верта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одинадцятирічна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однокласниця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Сімки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чарівна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дівчинка-фіксик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похвалитися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найкрасивішими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світлодіодами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-зеленого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кольору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Всі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хлопчики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захваті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Верти, а вона —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свого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відображення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дзеркалі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Дуже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цілеспрямована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завжди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перша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Верта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може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допомогти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друзям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складній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ситуації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Правда, для початку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їм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потрібно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придумати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гідні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аргументи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Часто про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неї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говорять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Обличчя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нашого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класу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12" descr="Верта | Фиксипедия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8" y="1268760"/>
            <a:ext cx="3413123" cy="536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4173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Tm="2000">
        <p14:flip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572000" y="908720"/>
            <a:ext cx="4464496" cy="5335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6200" algn="just">
              <a:lnSpc>
                <a:spcPct val="107000"/>
              </a:lnSpc>
              <a:spcAft>
                <a:spcPts val="800"/>
              </a:spcAft>
            </a:pPr>
            <a:r>
              <a:rPr lang="ru-RU" sz="32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ДімДімич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Восьмирічний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хлопчик.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Цікавий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цікавиться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технікою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ДімДімич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великий фантазер. Часто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захоплений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він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забуває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обережність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допомогу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нього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приходять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Фіксікі</a:t>
            </a:r>
            <a:r>
              <a:rPr 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Tomthomas, фиксики, анимационный фильм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195" b="98537" l="5000" r="9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247325"/>
            <a:ext cx="5081649" cy="4629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674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0">
        <p14:gallery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835696" y="836712"/>
            <a:ext cx="6408712" cy="1541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Вправа</a:t>
            </a:r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«Редактор </a:t>
            </a:r>
            <a:r>
              <a:rPr lang="ru-RU" sz="4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Word</a:t>
            </a:r>
            <a:r>
              <a:rPr lang="ru-RU" sz="4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2780928"/>
            <a:ext cx="5958408" cy="3627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безпека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браузер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ноутбук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месенджер</a:t>
            </a:r>
            <a:endParaRPr lang="ru-RU" b="1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800" b="1" i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вайбер</a:t>
            </a:r>
            <a:endParaRPr lang="ru-RU" sz="1200" b="1" dirty="0">
              <a:solidFill>
                <a:srgbClr val="FF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288" y="3529609"/>
            <a:ext cx="6545731" cy="3247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787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14:prism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908720"/>
            <a:ext cx="72728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Повчальна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гра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4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Казка про </a:t>
            </a:r>
            <a:r>
              <a:rPr lang="ru-RU" sz="4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Скріпочку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 </a:t>
            </a:r>
            <a:endParaRPr lang="ru-RU" sz="4000" dirty="0"/>
          </a:p>
        </p:txBody>
      </p:sp>
      <p:pic>
        <p:nvPicPr>
          <p:cNvPr id="4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0" y="3075857"/>
            <a:ext cx="7693042" cy="3816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458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000">
        <p14:doors dir="vert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423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620688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Інформаційне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повідомлення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algn="ctr"/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«Як </a:t>
            </a:r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захистити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свій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профіль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»</a:t>
            </a:r>
            <a:endParaRPr lang="ru-RU" sz="3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988840"/>
            <a:ext cx="8640960" cy="4531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прості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чисел.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123, 321,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qwerty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asdfgh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так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використовувати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особисту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створенні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паролю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імена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родичів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домашніх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тварин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дати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народження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телефону,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адреси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індекси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тощо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Masha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Sasha21, Vasya02071998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подібні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підходять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використовуйте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 словнику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популярних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love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cat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alfa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samsung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mersedes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подібні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варіанти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комбінації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підходять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використовуйте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паролі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довжина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Пароль повинен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складатися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великих та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малих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літер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цифр і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спеціалізованих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знаків</a:t>
            </a:r>
            <a:r>
              <a:rPr lang="ru-RU" sz="2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010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2000">
        <p14:rippl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3528" y="332656"/>
            <a:ext cx="8136904" cy="4333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придумати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складний</a:t>
            </a:r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пароль?</a:t>
            </a:r>
            <a:endParaRPr lang="ru-RU" sz="24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Придумати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фразу-ключ.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Ідеальним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варіантом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буде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унікальне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безглузде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словосполучення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яке легко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запам’ятати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словосполучення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абривіатуру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пісень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віршів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 не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відомих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Записуй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словосполучення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навпаки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Використовуй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перші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кілька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символів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 кожного слова.</a:t>
            </a:r>
            <a:endParaRPr lang="ru-RU" sz="1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Додавай </a:t>
            </a: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спецсимволи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числа.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фиксиков, Tomthomas, день рожден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689" b="97823" l="9900" r="914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906" y="4005064"/>
            <a:ext cx="3120113" cy="3050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Игрек | Characters Power вики | Fando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9703" y="4175066"/>
            <a:ext cx="1772390" cy="268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373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0">
        <p14:prism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908721"/>
            <a:ext cx="53823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Вправа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Правила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розумного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користувача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Інтернету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endParaRPr lang="ru-RU" sz="2800" dirty="0"/>
          </a:p>
        </p:txBody>
      </p:sp>
      <p:pic>
        <p:nvPicPr>
          <p:cNvPr id="4" name="Picture 2" descr="Фиксики - красивые картинки (32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392" y="2492897"/>
            <a:ext cx="5022608" cy="4365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6640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2000">
        <p14:honeycomb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550263"/>
            <a:ext cx="8352928" cy="6021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200" dirty="0" smtClean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равила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безпечного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користування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Інтернетом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починатимуться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dirty="0" err="1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слова «Я».</a:t>
            </a:r>
            <a:endParaRPr lang="ru-RU" sz="2000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поводитись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Інтернеті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чемно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не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ображати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залишати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негарні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веб-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зберігати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свій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пароль в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таємниці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розповідати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батькам про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користуватися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їхньою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підтримкою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шукати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цікаві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веб-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сайти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ділитися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посиланнями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своїми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друзями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 знаю,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бути легко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обманутим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 не буду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повідомляти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реальні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імена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адреси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номери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телефонів</a:t>
            </a:r>
            <a:r>
              <a:rPr lang="ru-RU" sz="2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4" descr="34 Fixiki ideas | virtual pet, holidays with kids, gingerbread cookies  decorat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980728"/>
            <a:ext cx="1575380" cy="1473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Фиксики. Официальный сайт анимационного сериала | Детские картинки, Детские  картины, Ребенок день рожден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919" y="901354"/>
            <a:ext cx="1546062" cy="1513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Новогодний квест от Фиксиков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479973"/>
            <a:ext cx="1625439" cy="134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732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Tm="2000">
        <p14:glitter pattern="hexagon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339752" y="692696"/>
            <a:ext cx="4824535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800"/>
              </a:spcAft>
            </a:pPr>
            <a:r>
              <a:rPr lang="uk-UA" sz="36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36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</a:t>
            </a:r>
            <a:r>
              <a:rPr lang="ru-RU" sz="36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«Клубок».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Новогодний квест от Фиксико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557" y="1422127"/>
            <a:ext cx="6586128" cy="5435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1713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1124744"/>
            <a:ext cx="7776864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115000"/>
              </a:lnSpc>
              <a:spcAft>
                <a:spcPts val="0"/>
              </a:spcAft>
            </a:pP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Будь в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інтернеті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обережний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дуже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, а то в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халепу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потрапиш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мій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4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друже</a:t>
            </a:r>
            <a:r>
              <a:rPr lang="ru-RU" sz="4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!</a:t>
            </a:r>
            <a:endParaRPr lang="ru-RU" sz="36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2" descr="Безопасность в сети интернет с Фиксикам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130" y="3099926"/>
            <a:ext cx="7382619" cy="3662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78382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000">
        <p15:prstTrans prst="airplan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1034.phobos.apple.com/us/r30/Purple3/v4/3e/da/c6/3edac608-a06f-581a-066c-2f219d0ed916/mzl.vmifuxu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 advTm="2000">
        <p14:conveyor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Обои белый, фон, голубой картинки на рабочий стол, раздел текстуры - скачать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981" y="24036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Безпечний Інтернет – Скадовський ліцей №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4" y="1340768"/>
            <a:ext cx="9048750" cy="3667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28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14:vortex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Метрополия">
  <a:themeElements>
    <a:clrScheme name="Метрополия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F03B5E"/>
      </a:accent1>
      <a:accent2>
        <a:srgbClr val="DC6FEC"/>
      </a:accent2>
      <a:accent3>
        <a:srgbClr val="60B1F2"/>
      </a:accent3>
      <a:accent4>
        <a:srgbClr val="6AD5BB"/>
      </a:accent4>
      <a:accent5>
        <a:srgbClr val="E8AB4E"/>
      </a:accent5>
      <a:accent6>
        <a:srgbClr val="F56447"/>
      </a:accent6>
      <a:hlink>
        <a:srgbClr val="8F8F8F"/>
      </a:hlink>
      <a:folHlink>
        <a:srgbClr val="A5A5A5"/>
      </a:folHlink>
    </a:clrScheme>
    <a:fontScheme name="Метрополи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Метрополия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33ACF124-275F-44F2-8DE0-0A755069829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Метрополия</Template>
  <TotalTime>714</TotalTime>
  <Words>516</Words>
  <Application>Microsoft Office PowerPoint</Application>
  <PresentationFormat>Экран (4:3)</PresentationFormat>
  <Paragraphs>62</Paragraphs>
  <Slides>27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Calibri</vt:lpstr>
      <vt:lpstr>Calibri Light</vt:lpstr>
      <vt:lpstr>Impact</vt:lpstr>
      <vt:lpstr>Symbol</vt:lpstr>
      <vt:lpstr>Times New Roman</vt:lpstr>
      <vt:lpstr>Wingdings</vt:lpstr>
      <vt:lpstr>Метрополия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СІМКА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Гость</dc:creator>
  <cp:lastModifiedBy>Пользователь Windows</cp:lastModifiedBy>
  <cp:revision>45</cp:revision>
  <dcterms:created xsi:type="dcterms:W3CDTF">2015-09-22T06:33:59Z</dcterms:created>
  <dcterms:modified xsi:type="dcterms:W3CDTF">2022-01-12T21:50:01Z</dcterms:modified>
</cp:coreProperties>
</file>