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336" r:id="rId2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3888">
          <p15:clr>
            <a:srgbClr val="A4A3A4"/>
          </p15:clr>
        </p15:guide>
        <p15:guide id="3" orient="horz" pos="432">
          <p15:clr>
            <a:srgbClr val="A4A3A4"/>
          </p15:clr>
        </p15:guide>
        <p15:guide id="4" orient="horz" pos="3072">
          <p15:clr>
            <a:srgbClr val="A4A3A4"/>
          </p15:clr>
        </p15:guide>
        <p15:guide id="5" orient="horz" pos="3408">
          <p15:clr>
            <a:srgbClr val="A4A3A4"/>
          </p15:clr>
        </p15:guide>
        <p15:guide id="6" pos="3839">
          <p15:clr>
            <a:srgbClr val="A4A3A4"/>
          </p15:clr>
        </p15:guide>
        <p15:guide id="7" pos="383">
          <p15:clr>
            <a:srgbClr val="A4A3A4"/>
          </p15:clr>
        </p15:guide>
        <p15:guide id="8" pos="7295">
          <p15:clr>
            <a:srgbClr val="A4A3A4"/>
          </p15:clr>
        </p15:guide>
        <p15:guide id="9" pos="815">
          <p15:clr>
            <a:srgbClr val="A4A3A4"/>
          </p15:clr>
        </p15:guide>
        <p15:guide id="10" pos="2879">
          <p15:clr>
            <a:srgbClr val="A4A3A4"/>
          </p15:clr>
        </p15:guide>
        <p15:guide id="11" pos="307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3C8A"/>
    <a:srgbClr val="144B33"/>
    <a:srgbClr val="BD4949"/>
    <a:srgbClr val="9D3342"/>
    <a:srgbClr val="9C1A1A"/>
    <a:srgbClr val="B2B2B2"/>
    <a:srgbClr val="5D5D5D"/>
    <a:srgbClr val="990099"/>
    <a:srgbClr val="BF7ED9"/>
    <a:srgbClr val="AEC8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660"/>
  </p:normalViewPr>
  <p:slideViewPr>
    <p:cSldViewPr>
      <p:cViewPr>
        <p:scale>
          <a:sx n="110" d="100"/>
          <a:sy n="110" d="100"/>
        </p:scale>
        <p:origin x="-654" y="-102"/>
      </p:cViewPr>
      <p:guideLst>
        <p:guide orient="horz" pos="2160"/>
        <p:guide orient="horz" pos="3888"/>
        <p:guide orient="horz" pos="432"/>
        <p:guide orient="horz" pos="3072"/>
        <p:guide orient="horz" pos="3408"/>
        <p:guide pos="3839"/>
        <p:guide pos="383"/>
        <p:guide pos="7295"/>
        <p:guide pos="815"/>
        <p:guide pos="2879"/>
        <p:guide pos="307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90" d="100"/>
          <a:sy n="90" d="100"/>
        </p:scale>
        <p:origin x="3024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58875D8-2F59-4326-B517-9F52FFC13204}" type="datetime1">
              <a:rPr lang="ru-RU" smtClean="0"/>
              <a:t>05.11.2022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98ED8CD-4E4C-49AC-BDC6-2963BA49E54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341795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1125084-3EA2-45F4-A5B2-B13D064D4580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FB91549-43BF-425A-AF25-75262019208C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3928641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6071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31542" y="-1"/>
            <a:ext cx="12190413" cy="6858001"/>
            <a:chOff x="-1588" y="0"/>
            <a:chExt cx="12190413" cy="6858001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-1588" y="0"/>
              <a:ext cx="12188952" cy="685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noProof="0" dirty="0"/>
            </a:p>
          </p:txBody>
        </p:sp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73625" y="0"/>
              <a:ext cx="7315200" cy="6858001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8013" y="609600"/>
            <a:ext cx="3962400" cy="4724399"/>
          </a:xfrm>
        </p:spPr>
        <p:txBody>
          <a:bodyPr rtlCol="0">
            <a:normAutofit/>
          </a:bodyPr>
          <a:lstStyle>
            <a:lvl1pPr>
              <a:defRPr sz="48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013" y="5410200"/>
            <a:ext cx="3962400" cy="76200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B4589B61-BD07-4BA0-ABC0-D56A70152CE5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 bwMode="ltGray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 bwMode="ltGray"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A3F31473-23EB-4724-8B59-FE6D21D89FA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8942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7" name="Объект 2"/>
          <p:cNvSpPr>
            <a:spLocks noGrp="1"/>
          </p:cNvSpPr>
          <p:nvPr>
            <p:ph idx="13" hasCustomPrompt="1"/>
          </p:nvPr>
        </p:nvSpPr>
        <p:spPr>
          <a:xfrm>
            <a:off x="1293812" y="685801"/>
            <a:ext cx="10287000" cy="4190999"/>
          </a:xfrm>
        </p:spPr>
        <p:txBody>
          <a:bodyPr rtlCol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47A5F6-499D-45E1-BB4E-0FE75645E1D2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24241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3" y="2514600"/>
            <a:ext cx="8229599" cy="2819400"/>
          </a:xfrm>
        </p:spPr>
        <p:txBody>
          <a:bodyPr rtlCol="0" anchor="b">
            <a:normAutofit/>
          </a:bodyPr>
          <a:lstStyle>
            <a:lvl1pPr algn="l">
              <a:defRPr sz="4800" b="0" cap="none" baseline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6425" y="5410200"/>
            <a:ext cx="8231187" cy="762000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58A4636-3131-4C78-A5F7-C95BEB258029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50470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1293813" y="685800"/>
            <a:ext cx="5029200" cy="4191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551614" y="685800"/>
            <a:ext cx="5029199" cy="4191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79F531F-A2FF-4FE4-AF07-C5E6EFCA3549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2207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664" y="685800"/>
            <a:ext cx="5029200" cy="99060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1293664" y="1752600"/>
            <a:ext cx="5029200" cy="3200400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51613" y="685800"/>
            <a:ext cx="5029200" cy="99060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3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550025" y="1752600"/>
            <a:ext cx="5029200" cy="3200400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1A29BAA-05DC-4ED8-9E6C-D2FEBFD7365E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6480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1568DB-1E75-4182-8EA5-ED674853F22D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082365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0A0684C-7AB7-4789-9EBB-51ADF783DCCF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4848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648200"/>
          </a:xfrm>
        </p:spPr>
        <p:txBody>
          <a:bodyPr rtlCol="0" anchor="b">
            <a:noAutofit/>
          </a:bodyPr>
          <a:lstStyle>
            <a:lvl1pPr algn="l">
              <a:defRPr sz="3600" b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875212" y="685800"/>
            <a:ext cx="6704171" cy="5486400"/>
          </a:xfrm>
        </p:spPr>
        <p:txBody>
          <a:bodyPr rtlCol="0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EAB1396-4B54-46FA-AB3F-77B587430839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5069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014" y="685800"/>
            <a:ext cx="3962400" cy="4648200"/>
          </a:xfrm>
        </p:spPr>
        <p:txBody>
          <a:bodyPr rtlCol="0" anchor="b">
            <a:normAutofit/>
          </a:bodyPr>
          <a:lstStyle>
            <a:lvl1pPr algn="l">
              <a:defRPr sz="3600" b="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013" y="5410200"/>
            <a:ext cx="3962400" cy="762000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4875213" y="685800"/>
            <a:ext cx="6705600" cy="5486400"/>
          </a:xfrm>
          <a:ln w="63500">
            <a:solidFill>
              <a:schemeClr val="bg1"/>
            </a:solidFill>
            <a:miter lim="800000"/>
          </a:ln>
        </p:spPr>
        <p:txBody>
          <a:bodyPr rtlCol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752820-2FD4-4111-9DFD-7A5AE00DDB15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2742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2EA007F-708C-45D1-B856-89B73B1D76D5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89343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285412" y="685800"/>
            <a:ext cx="1295401" cy="5486400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685800"/>
            <a:ext cx="9474253" cy="5486400"/>
          </a:xfrm>
        </p:spPr>
        <p:txBody>
          <a:bodyPr vert="eaVert" rtlCol="0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11AAA00-216C-48FA-B50F-B87BE04DB4D8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3F31473-23EB-4724-8B59-FE6D21D89FA4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87056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-1588" y="0"/>
            <a:ext cx="12188952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3813" y="685800"/>
            <a:ext cx="10287000" cy="41909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441" y="5105400"/>
            <a:ext cx="10971372" cy="1066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 smtClean="0"/>
              <a:t>Образец заголовка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5C240B6E-5B1E-437C-891E-61118D32114F}" type="datetime1">
              <a:rPr lang="ru-RU" noProof="0" smtClean="0"/>
              <a:t>05.11.2022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A3F31473-23EB-4724-8B59-FE6D21D89FA4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84353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tx1"/>
        </a:buClr>
        <a:buSzPct val="80000"/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5950" indent="-28575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Corbe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80744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764792" indent="-228600" algn="l" defTabSz="914400" rtl="0" eaLnBrk="1" latinLnBrk="0" hangingPunct="1">
        <a:lnSpc>
          <a:spcPct val="90000"/>
        </a:lnSpc>
        <a:spcBef>
          <a:spcPts val="600"/>
        </a:spcBef>
        <a:buClr>
          <a:schemeClr val="tx1"/>
        </a:buClr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148840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532888" indent="-22860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916936" indent="-283464" algn="l" defTabSz="914400" rtl="0" eaLnBrk="1" latinLnBrk="0" hangingPunct="1">
        <a:lnSpc>
          <a:spcPct val="90000"/>
        </a:lnSpc>
        <a:spcBef>
          <a:spcPts val="600"/>
        </a:spcBef>
        <a:buFont typeface="Corbel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358134" indent="-285750" algn="l" defTabSz="914400" rtl="0" eaLnBrk="1" latinLnBrk="0" hangingPunct="1">
        <a:lnSpc>
          <a:spcPct val="90000"/>
        </a:lnSpc>
        <a:spcBef>
          <a:spcPts val="600"/>
        </a:spcBef>
        <a:buSzPct val="80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hyperlink" Target="https://learningapps.org/view202687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2"/>
          <p:cNvSpPr txBox="1">
            <a:spLocks/>
          </p:cNvSpPr>
          <p:nvPr/>
        </p:nvSpPr>
        <p:spPr>
          <a:xfrm>
            <a:off x="1701924" y="45438"/>
            <a:ext cx="7992888" cy="10498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800" b="1" dirty="0" smtClean="0">
                <a:solidFill>
                  <a:srgbClr val="9D3342"/>
                </a:solidFill>
                <a:latin typeface="Century Gothic" panose="020B0502020202020204" pitchFamily="34" charset="0"/>
              </a:rPr>
              <a:t>Інтерактивна вправа</a:t>
            </a:r>
            <a:endParaRPr lang="uk-UA" sz="4800" b="1" dirty="0">
              <a:solidFill>
                <a:srgbClr val="9D3342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278988" y="-27432"/>
            <a:ext cx="576064" cy="2060848"/>
          </a:xfrm>
          <a:prstGeom prst="rect">
            <a:avLst/>
          </a:prstGeom>
          <a:solidFill>
            <a:srgbClr val="164F84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11278988" y="1079193"/>
            <a:ext cx="576064" cy="5779618"/>
            <a:chOff x="189756" y="1106625"/>
            <a:chExt cx="576064" cy="5779618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grpSpPr>
        <p:sp>
          <p:nvSpPr>
            <p:cNvPr id="27" name="Прямоугольник 26"/>
            <p:cNvSpPr/>
            <p:nvPr/>
          </p:nvSpPr>
          <p:spPr>
            <a:xfrm>
              <a:off x="189756" y="1106625"/>
              <a:ext cx="576064" cy="594183"/>
            </a:xfrm>
            <a:prstGeom prst="rect">
              <a:avLst/>
            </a:prstGeom>
            <a:solidFill>
              <a:srgbClr val="169EC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89756" y="2058026"/>
              <a:ext cx="576064" cy="2060848"/>
            </a:xfrm>
            <a:prstGeom prst="rect">
              <a:avLst/>
            </a:prstGeom>
            <a:solidFill>
              <a:srgbClr val="6690B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189756" y="2665589"/>
              <a:ext cx="576064" cy="331363"/>
            </a:xfrm>
            <a:prstGeom prst="rect">
              <a:avLst/>
            </a:prstGeom>
            <a:solidFill>
              <a:srgbClr val="9C1A1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189756" y="3696013"/>
              <a:ext cx="576064" cy="2060848"/>
            </a:xfrm>
            <a:prstGeom prst="rect">
              <a:avLst/>
            </a:prstGeom>
            <a:solidFill>
              <a:srgbClr val="173355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189756" y="4092145"/>
              <a:ext cx="576064" cy="383947"/>
            </a:xfrm>
            <a:prstGeom prst="rect">
              <a:avLst/>
            </a:prstGeom>
            <a:solidFill>
              <a:srgbClr val="0042A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89756" y="4825395"/>
              <a:ext cx="576064" cy="2060848"/>
            </a:xfrm>
            <a:prstGeom prst="rect">
              <a:avLst/>
            </a:prstGeom>
            <a:solidFill>
              <a:srgbClr val="2393E7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189756" y="5360016"/>
              <a:ext cx="576064" cy="1095906"/>
            </a:xfrm>
            <a:prstGeom prst="rect">
              <a:avLst/>
            </a:prstGeom>
            <a:solidFill>
              <a:srgbClr val="093C8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11278988" y="468531"/>
            <a:ext cx="576064" cy="268741"/>
          </a:xfrm>
          <a:prstGeom prst="rect">
            <a:avLst/>
          </a:prstGeom>
          <a:solidFill>
            <a:srgbClr val="BD4949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1278988" y="1306990"/>
            <a:ext cx="576064" cy="265239"/>
          </a:xfrm>
          <a:prstGeom prst="rect">
            <a:avLst/>
          </a:prstGeom>
          <a:solidFill>
            <a:srgbClr val="5D5D5D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11278988" y="98659"/>
            <a:ext cx="576064" cy="220399"/>
          </a:xfrm>
          <a:prstGeom prst="rect">
            <a:avLst/>
          </a:prstGeom>
          <a:solidFill>
            <a:srgbClr val="AE393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8194" name="Picture 2" descr="Ð ÐµÐ·ÑÐ»ÑÑÐ°Ñ Ð¿Ð¾ÑÑÐºÑ Ð·Ð¾Ð±ÑÐ°Ð¶ÐµÐ½Ñ Ð·Ð° Ð·Ð°Ð¿Ð¸ÑÐ¾Ð¼ &quot;Ð¿Ð¸ÑÐ°Ð½Ð½Ñ ÐºÐ»Ð¸Ð¿Ð°ÑÑ&quot;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819" y="278581"/>
            <a:ext cx="986173" cy="98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hlinkClick r:id="rId4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 l="6166" t="11227" r="5362" b="11561"/>
          <a:stretch>
            <a:fillRect/>
          </a:stretch>
        </p:blipFill>
        <p:spPr bwMode="auto">
          <a:xfrm>
            <a:off x="981844" y="1342241"/>
            <a:ext cx="9637071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27653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продаж продукта или услуги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4400000" scaled="0"/>
          <a:tileRect/>
        </a:gradFill>
        <a:gradFill flip="none" rotWithShape="1">
          <a:gsLst>
            <a:gs pos="0">
              <a:schemeClr val="phClr">
                <a:lumMod val="20000"/>
                <a:lumOff val="80000"/>
              </a:schemeClr>
            </a:gs>
            <a:gs pos="58000">
              <a:schemeClr val="phClr">
                <a:lumMod val="40000"/>
                <a:lumOff val="60000"/>
              </a:schemeClr>
            </a:gs>
            <a:gs pos="100000">
              <a:schemeClr val="phClr"/>
            </a:gs>
          </a:gsLst>
          <a:lin ang="17400000" scaled="0"/>
          <a:tileRect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_15459469_TF03460555.potx" id="{7B386838-D42C-4DDC-9A45-4D2D86EBB47D}" vid="{75E8F8CF-7F3B-4439-B788-F6F6B2118145}"/>
    </a:ext>
  </a:extLst>
</a:theme>
</file>

<file path=ppt/theme/theme2.xml><?xml version="1.0" encoding="utf-8"?>
<a:theme xmlns:a="http://schemas.openxmlformats.org/drawingml/2006/main" name="Тема Offic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3494BA"/>
      </a:accent6>
      <a:hlink>
        <a:srgbClr val="6B9F25"/>
      </a:hlink>
      <a:folHlink>
        <a:srgbClr val="9F6715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Деловая презентация продаж продукта или услуги</Template>
  <TotalTime>13685</TotalTime>
  <Words>3</Words>
  <Application>Microsoft Office PowerPoint</Application>
  <PresentationFormat>Произвольный</PresentationFormat>
  <Paragraphs>2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Презентация продаж продукта или услуги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Продажи продукта или услуги</dc:title>
  <dc:creator>Оксана</dc:creator>
  <cp:lastModifiedBy>Пользователь</cp:lastModifiedBy>
  <cp:revision>229</cp:revision>
  <dcterms:created xsi:type="dcterms:W3CDTF">2018-08-04T21:29:35Z</dcterms:created>
  <dcterms:modified xsi:type="dcterms:W3CDTF">2022-11-05T11:46:31Z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