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mv" ContentType="video/x-ms-wm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4"/>
  </p:notesMasterIdLst>
  <p:handoutMasterIdLst>
    <p:handoutMasterId r:id="rId5"/>
  </p:handoutMasterIdLst>
  <p:sldIdLst>
    <p:sldId id="315" r:id="rId2"/>
    <p:sldId id="327" r:id="rId3"/>
  </p:sldIdLst>
  <p:sldSz cx="12188825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orient="horz" pos="3888">
          <p15:clr>
            <a:srgbClr val="A4A3A4"/>
          </p15:clr>
        </p15:guide>
        <p15:guide id="3" orient="horz" pos="432">
          <p15:clr>
            <a:srgbClr val="A4A3A4"/>
          </p15:clr>
        </p15:guide>
        <p15:guide id="4" orient="horz" pos="3072">
          <p15:clr>
            <a:srgbClr val="A4A3A4"/>
          </p15:clr>
        </p15:guide>
        <p15:guide id="5" orient="horz" pos="3408">
          <p15:clr>
            <a:srgbClr val="A4A3A4"/>
          </p15:clr>
        </p15:guide>
        <p15:guide id="6" pos="3839">
          <p15:clr>
            <a:srgbClr val="A4A3A4"/>
          </p15:clr>
        </p15:guide>
        <p15:guide id="7" pos="383">
          <p15:clr>
            <a:srgbClr val="A4A3A4"/>
          </p15:clr>
        </p15:guide>
        <p15:guide id="8" pos="7295">
          <p15:clr>
            <a:srgbClr val="A4A3A4"/>
          </p15:clr>
        </p15:guide>
        <p15:guide id="9" pos="815">
          <p15:clr>
            <a:srgbClr val="A4A3A4"/>
          </p15:clr>
        </p15:guide>
        <p15:guide id="10" pos="2879">
          <p15:clr>
            <a:srgbClr val="A4A3A4"/>
          </p15:clr>
        </p15:guide>
        <p15:guide id="11" pos="307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93C8A"/>
    <a:srgbClr val="144B33"/>
    <a:srgbClr val="BD4949"/>
    <a:srgbClr val="9D3342"/>
    <a:srgbClr val="9C1A1A"/>
    <a:srgbClr val="B2B2B2"/>
    <a:srgbClr val="5D5D5D"/>
    <a:srgbClr val="990099"/>
    <a:srgbClr val="BF7ED9"/>
    <a:srgbClr val="AEC8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53" autoAdjust="0"/>
    <p:restoredTop sz="94660"/>
  </p:normalViewPr>
  <p:slideViewPr>
    <p:cSldViewPr>
      <p:cViewPr>
        <p:scale>
          <a:sx n="110" d="100"/>
          <a:sy n="110" d="100"/>
        </p:scale>
        <p:origin x="-606" y="-102"/>
      </p:cViewPr>
      <p:guideLst>
        <p:guide orient="horz" pos="2160"/>
        <p:guide orient="horz" pos="3888"/>
        <p:guide orient="horz" pos="432"/>
        <p:guide orient="horz" pos="3072"/>
        <p:guide orient="horz" pos="3408"/>
        <p:guide pos="3839"/>
        <p:guide pos="383"/>
        <p:guide pos="7295"/>
        <p:guide pos="815"/>
        <p:guide pos="2879"/>
        <p:guide pos="3071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90" d="100"/>
          <a:sy n="90" d="100"/>
        </p:scale>
        <p:origin x="3024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258875D8-2F59-4326-B517-9F52FFC13204}" type="datetime1">
              <a:rPr lang="ru-RU" smtClean="0"/>
              <a:t>05.11.2022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A98ED8CD-4E4C-49AC-BDC6-2963BA49E54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341795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noProof="0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41125084-3EA2-45F4-A5B2-B13D064D4580}" type="datetime1">
              <a:rPr lang="ru-RU" noProof="0" smtClean="0"/>
              <a:t>05.11.2022</a:t>
            </a:fld>
            <a:endParaRPr lang="ru-RU" noProof="0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noProof="0" dirty="0" smtClean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 dirty="0" smtClean="0"/>
              <a:t>Второй уровень</a:t>
            </a:r>
          </a:p>
          <a:p>
            <a:pPr lvl="2" rtl="0"/>
            <a:r>
              <a:rPr lang="ru-RU" noProof="0" dirty="0" smtClean="0"/>
              <a:t>Третий уровень</a:t>
            </a:r>
          </a:p>
          <a:p>
            <a:pPr lvl="3" rtl="0"/>
            <a:r>
              <a:rPr lang="ru-RU" noProof="0" dirty="0" smtClean="0"/>
              <a:t>Четвертый уровень</a:t>
            </a:r>
          </a:p>
          <a:p>
            <a:pPr lvl="4" rtl="0"/>
            <a:r>
              <a:rPr lang="ru-RU" noProof="0" dirty="0" smtClean="0"/>
              <a:t>Пятый уровень</a:t>
            </a:r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FB91549-43BF-425A-AF25-75262019208C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423928641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5FB91549-43BF-425A-AF25-75262019208C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961308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5FB91549-43BF-425A-AF25-75262019208C}" type="slidenum">
              <a:rPr lang="ru-RU" smtClean="0"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961308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12188825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1188786" y="5617774"/>
            <a:ext cx="9841350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319593" y="1016990"/>
            <a:ext cx="9570484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320457" y="1009651"/>
            <a:ext cx="9570484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1025761" y="702069"/>
            <a:ext cx="75691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10565573" y="655331"/>
            <a:ext cx="566928" cy="755707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02335" y="1794935"/>
            <a:ext cx="7629303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02334" y="3736622"/>
            <a:ext cx="7614255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025218" y="5357593"/>
            <a:ext cx="1618007" cy="365125"/>
          </a:xfrm>
        </p:spPr>
        <p:txBody>
          <a:bodyPr/>
          <a:lstStyle/>
          <a:p>
            <a:pPr rtl="0"/>
            <a:fld id="{B4589B61-BD07-4BA0-ABC0-D56A70152CE5}" type="datetime1">
              <a:rPr lang="ru-RU" noProof="0" smtClean="0"/>
              <a:t>05.11.2022</a:t>
            </a:fld>
            <a:endParaRPr lang="ru-RU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64985" y="5357593"/>
            <a:ext cx="6711378" cy="365125"/>
          </a:xfrm>
        </p:spPr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83083" y="5357593"/>
            <a:ext cx="738505" cy="365125"/>
          </a:xfrm>
        </p:spPr>
        <p:txBody>
          <a:bodyPr/>
          <a:lstStyle>
            <a:lvl1pPr algn="ctr">
              <a:defRPr/>
            </a:lvl1pPr>
          </a:lstStyle>
          <a:p>
            <a:pPr rtl="0"/>
            <a:fld id="{A3F31473-23EB-4724-8B59-FE6D21D89FA4}" type="slidenum">
              <a:rPr lang="ru-RU" noProof="0" smtClean="0"/>
              <a:pPr/>
              <a:t>‹#›</a:t>
            </a:fld>
            <a:endParaRPr lang="ru-RU" noProof="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7E47A5F6-499D-45E1-BB4E-0FE75645E1D2}" type="datetime1">
              <a:rPr lang="ru-RU" noProof="0" smtClean="0"/>
              <a:t>05.11.2022</a:t>
            </a:fld>
            <a:endParaRPr lang="ru-RU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A3F31473-23EB-4724-8B59-FE6D21D89FA4}" type="slidenum">
              <a:rPr lang="ru-RU" noProof="0" smtClean="0"/>
              <a:t>‹#›</a:t>
            </a:fld>
            <a:endParaRPr lang="ru-RU" noProof="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6137" y="2239431"/>
            <a:ext cx="833655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184" y="3725335"/>
            <a:ext cx="8306459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E58A4636-3131-4C78-A5F7-C95BEB258029}" type="datetime1">
              <a:rPr lang="ru-RU" noProof="0" smtClean="0"/>
              <a:t>05.11.2022</a:t>
            </a:fld>
            <a:endParaRPr lang="ru-RU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A3F31473-23EB-4724-8B59-FE6D21D89FA4}" type="slidenum">
              <a:rPr lang="ru-RU" noProof="0" smtClean="0"/>
              <a:pPr/>
              <a:t>‹#›</a:t>
            </a:fld>
            <a:endParaRPr lang="ru-RU" noProof="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879F531F-A2FF-4FE4-AF07-C5E6EFCA3549}" type="datetime1">
              <a:rPr lang="ru-RU" noProof="0" smtClean="0"/>
              <a:t>05.11.2022</a:t>
            </a:fld>
            <a:endParaRPr lang="ru-RU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A3F31473-23EB-4724-8B59-FE6D21D89FA4}" type="slidenum">
              <a:rPr lang="ru-RU" noProof="0" smtClean="0"/>
              <a:t>‹#›</a:t>
            </a:fld>
            <a:endParaRPr lang="ru-RU" noProof="0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730813" y="2121407"/>
            <a:ext cx="4266089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216301" y="2119313"/>
            <a:ext cx="4266089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76618" y="2122312"/>
            <a:ext cx="391834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45853" y="2122311"/>
            <a:ext cx="3924802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01A29BAA-05DC-4ED8-9E6C-D2FEBFD7365E}" type="datetime1">
              <a:rPr lang="ru-RU" noProof="0" smtClean="0"/>
              <a:t>05.11.2022</a:t>
            </a:fld>
            <a:endParaRPr lang="ru-RU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A3F31473-23EB-4724-8B59-FE6D21D89FA4}" type="slidenum">
              <a:rPr lang="ru-RU" noProof="0" smtClean="0"/>
              <a:t>‹#›</a:t>
            </a:fld>
            <a:endParaRPr lang="ru-RU" noProof="0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730813" y="2944368"/>
            <a:ext cx="4302655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6191922" y="2944813"/>
            <a:ext cx="4302655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BE1568DB-1E75-4182-8EA5-ED674853F22D}" type="datetime1">
              <a:rPr lang="ru-RU" noProof="0" smtClean="0"/>
              <a:t>05.11.2022</a:t>
            </a:fld>
            <a:endParaRPr lang="ru-RU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A3F31473-23EB-4724-8B59-FE6D21D89FA4}" type="slidenum">
              <a:rPr lang="ru-RU" noProof="0" smtClean="0"/>
              <a:t>‹#›</a:t>
            </a:fld>
            <a:endParaRPr lang="ru-RU" noProof="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60A0684C-7AB7-4789-9EBB-51ADF783DCCF}" type="datetime1">
              <a:rPr lang="ru-RU" noProof="0" smtClean="0"/>
              <a:t>05.11.2022</a:t>
            </a:fld>
            <a:endParaRPr lang="ru-RU" noProof="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A3F31473-23EB-4724-8B59-FE6D21D89FA4}" type="slidenum">
              <a:rPr lang="ru-RU" noProof="0" smtClean="0"/>
              <a:t>‹#›</a:t>
            </a:fld>
            <a:endParaRPr lang="ru-RU" noProof="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12188825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842684" y="6058038"/>
            <a:ext cx="10292787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5956945" y="605163"/>
            <a:ext cx="5050606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5960336" y="603504"/>
            <a:ext cx="5050606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998679" y="576868"/>
            <a:ext cx="5050606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999484" y="576072"/>
            <a:ext cx="5050606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3160652" y="293953"/>
            <a:ext cx="75691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8465072" y="238774"/>
            <a:ext cx="566928" cy="755707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478250" y="2020043"/>
            <a:ext cx="4085372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6470702" y="1150993"/>
            <a:ext cx="4026674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530436" y="3623748"/>
            <a:ext cx="4064129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8453396" y="5885673"/>
            <a:ext cx="1618007" cy="365125"/>
          </a:xfrm>
        </p:spPr>
        <p:txBody>
          <a:bodyPr/>
          <a:lstStyle/>
          <a:p>
            <a:pPr rtl="0"/>
            <a:fld id="{5EAB1396-4B54-46FA-AB3F-77B587430839}" type="datetime1">
              <a:rPr lang="ru-RU" noProof="0" smtClean="0"/>
              <a:t>05.11.2022</a:t>
            </a:fld>
            <a:endParaRPr lang="ru-RU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1219089" y="5829262"/>
            <a:ext cx="4695586" cy="365125"/>
          </a:xfrm>
        </p:spPr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10073794" y="5896962"/>
            <a:ext cx="738505" cy="365125"/>
          </a:xfrm>
        </p:spPr>
        <p:txBody>
          <a:bodyPr/>
          <a:lstStyle/>
          <a:p>
            <a:pPr rtl="0"/>
            <a:fld id="{A3F31473-23EB-4724-8B59-FE6D21D89FA4}" type="slidenum">
              <a:rPr lang="ru-RU" noProof="0" smtClean="0"/>
              <a:t>‹#›</a:t>
            </a:fld>
            <a:endParaRPr lang="ru-RU" noProof="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12188825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842684" y="6058038"/>
            <a:ext cx="10292787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998679" y="576868"/>
            <a:ext cx="5050606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993152" y="575769"/>
            <a:ext cx="5050606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5956945" y="605163"/>
            <a:ext cx="5050606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5951474" y="603920"/>
            <a:ext cx="5050606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3160652" y="293953"/>
            <a:ext cx="75691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8465072" y="238774"/>
            <a:ext cx="566928" cy="755707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474848" y="2020824"/>
            <a:ext cx="4083256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6529786" y="1207272"/>
            <a:ext cx="3884139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535792" y="3621024"/>
            <a:ext cx="4058879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8459045" y="5888738"/>
            <a:ext cx="1618007" cy="365125"/>
          </a:xfrm>
        </p:spPr>
        <p:txBody>
          <a:bodyPr/>
          <a:lstStyle/>
          <a:p>
            <a:pPr rtl="0"/>
            <a:fld id="{0F752820-2FD4-4111-9DFD-7A5AE00DDB15}" type="datetime1">
              <a:rPr lang="ru-RU" noProof="0" smtClean="0"/>
              <a:t>05.11.2022</a:t>
            </a:fld>
            <a:endParaRPr lang="ru-RU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1219109" y="5831038"/>
            <a:ext cx="4424238" cy="365125"/>
          </a:xfrm>
        </p:spPr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10080160" y="5900027"/>
            <a:ext cx="738505" cy="365125"/>
          </a:xfrm>
        </p:spPr>
        <p:txBody>
          <a:bodyPr/>
          <a:lstStyle/>
          <a:p>
            <a:pPr rtl="0"/>
            <a:fld id="{A3F31473-23EB-4724-8B59-FE6D21D89FA4}" type="slidenum">
              <a:rPr lang="ru-RU" noProof="0" smtClean="0"/>
              <a:t>‹#›</a:t>
            </a:fld>
            <a:endParaRPr lang="ru-RU" noProof="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72EA007F-708C-45D1-B856-89B73B1D76D5}" type="datetime1">
              <a:rPr lang="ru-RU" noProof="0" smtClean="0"/>
              <a:t>05.11.2022</a:t>
            </a:fld>
            <a:endParaRPr lang="ru-RU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A3F31473-23EB-4724-8B59-FE6D21D89FA4}" type="slidenum">
              <a:rPr lang="ru-RU" noProof="0" smtClean="0"/>
              <a:t>‹#›</a:t>
            </a:fld>
            <a:endParaRPr lang="ru-RU" noProof="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900" y="925691"/>
            <a:ext cx="1907326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30511" y="1106313"/>
            <a:ext cx="6903240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411AAA00-216C-48FA-B50F-B87BE04DB4D8}" type="datetime1">
              <a:rPr lang="ru-RU" noProof="0" smtClean="0"/>
              <a:t>05.11.2022</a:t>
            </a:fld>
            <a:endParaRPr lang="ru-RU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A3F31473-23EB-4724-8B59-FE6D21D89FA4}" type="slidenum">
              <a:rPr lang="ru-RU" noProof="0" smtClean="0"/>
              <a:t>‹#›</a:t>
            </a:fld>
            <a:endParaRPr lang="ru-RU" noProof="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7" name="Объект 2"/>
          <p:cNvSpPr>
            <a:spLocks noGrp="1"/>
          </p:cNvSpPr>
          <p:nvPr>
            <p:ph idx="13" hasCustomPrompt="1"/>
          </p:nvPr>
        </p:nvSpPr>
        <p:spPr>
          <a:xfrm>
            <a:off x="1293812" y="685801"/>
            <a:ext cx="10287000" cy="4190999"/>
          </a:xfrm>
        </p:spPr>
        <p:txBody>
          <a:bodyPr rtlCol="0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 rtl="0"/>
            <a:r>
              <a:rPr lang="ru-RU" noProof="0" dirty="0" smtClean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 dirty="0" smtClean="0"/>
              <a:t>Второй уровень</a:t>
            </a:r>
          </a:p>
          <a:p>
            <a:pPr lvl="2" rtl="0"/>
            <a:r>
              <a:rPr lang="ru-RU" noProof="0" dirty="0" smtClean="0"/>
              <a:t>Третий уровень</a:t>
            </a:r>
          </a:p>
          <a:p>
            <a:pPr lvl="3" rtl="0"/>
            <a:r>
              <a:rPr lang="ru-RU" noProof="0" dirty="0" smtClean="0"/>
              <a:t>Четвертый уровень</a:t>
            </a:r>
          </a:p>
          <a:p>
            <a:pPr lvl="4" rtl="0"/>
            <a:r>
              <a:rPr lang="ru-RU" noProof="0" dirty="0" smtClean="0"/>
              <a:t>Пятый уровень</a:t>
            </a:r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E47A5F6-499D-45E1-BB4E-0FE75645E1D2}" type="datetime1">
              <a:rPr lang="ru-RU" noProof="0" smtClean="0"/>
              <a:t>05.11.2022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3F31473-23EB-4724-8B59-FE6D21D89FA4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4242410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12188825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37982" y="6069330"/>
            <a:ext cx="1055857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75106" y="575310"/>
            <a:ext cx="10258928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75106" y="576072"/>
            <a:ext cx="10258928" cy="5715000"/>
          </a:xfrm>
          <a:prstGeom prst="rect">
            <a:avLst/>
          </a:prstGeom>
          <a:blipFill dpi="0" rotWithShape="1">
            <a:blip r:embed="rId14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 rot="1435684">
            <a:off x="724800" y="273091"/>
            <a:ext cx="75691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 rot="4096196">
            <a:off x="10911677" y="203774"/>
            <a:ext cx="566928" cy="755707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9651" y="817583"/>
            <a:ext cx="928457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50213" y="2119257"/>
            <a:ext cx="8259722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03877" y="5809153"/>
            <a:ext cx="161800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pPr rtl="0"/>
            <a:fld id="{5C240B6E-5B1E-437C-891E-61118D32114F}" type="datetime1">
              <a:rPr lang="ru-RU" noProof="0" smtClean="0"/>
              <a:t>05.11.2022</a:t>
            </a:fld>
            <a:endParaRPr lang="ru-RU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18884" y="5809153"/>
            <a:ext cx="738499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24273" y="5809153"/>
            <a:ext cx="7385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pPr rtl="0"/>
            <a:fld id="{A3F31473-23EB-4724-8B59-FE6D21D89FA4}" type="slidenum">
              <a:rPr lang="ru-RU" noProof="0" smtClean="0"/>
              <a:pPr/>
              <a:t>‹#›</a:t>
            </a:fld>
            <a:endParaRPr lang="ru-RU" noProof="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662" r:id="rId12"/>
  </p:sldLayoutIdLst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Заголовок 2"/>
          <p:cNvSpPr txBox="1">
            <a:spLocks/>
          </p:cNvSpPr>
          <p:nvPr/>
        </p:nvSpPr>
        <p:spPr>
          <a:xfrm>
            <a:off x="981844" y="711393"/>
            <a:ext cx="9028600" cy="91331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36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4800" b="1" dirty="0" smtClean="0">
                <a:solidFill>
                  <a:srgbClr val="9D3342"/>
                </a:solidFill>
                <a:latin typeface="Century Gothic" panose="020B0502020202020204" pitchFamily="34" charset="0"/>
              </a:rPr>
              <a:t>Аналізуємо. Обговорюємо</a:t>
            </a:r>
            <a:endParaRPr lang="uk-UA" sz="4800" b="1" dirty="0">
              <a:solidFill>
                <a:srgbClr val="9D3342"/>
              </a:solidFill>
              <a:latin typeface="Century Gothic" panose="020B0502020202020204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11278988" y="-27432"/>
            <a:ext cx="576064" cy="2060848"/>
          </a:xfrm>
          <a:prstGeom prst="rect">
            <a:avLst/>
          </a:prstGeom>
          <a:solidFill>
            <a:srgbClr val="164F84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grpSp>
        <p:nvGrpSpPr>
          <p:cNvPr id="26" name="Группа 25"/>
          <p:cNvGrpSpPr/>
          <p:nvPr/>
        </p:nvGrpSpPr>
        <p:grpSpPr>
          <a:xfrm>
            <a:off x="11278988" y="1079193"/>
            <a:ext cx="576064" cy="5779618"/>
            <a:chOff x="189756" y="1106625"/>
            <a:chExt cx="576064" cy="5779618"/>
          </a:xfrm>
          <a:effectLst>
            <a:innerShdw blurRad="63500" dist="50800" dir="13500000">
              <a:prstClr val="black">
                <a:alpha val="50000"/>
              </a:prstClr>
            </a:innerShdw>
          </a:effectLst>
        </p:grpSpPr>
        <p:sp>
          <p:nvSpPr>
            <p:cNvPr id="27" name="Прямоугольник 26"/>
            <p:cNvSpPr/>
            <p:nvPr/>
          </p:nvSpPr>
          <p:spPr>
            <a:xfrm>
              <a:off x="189756" y="1106625"/>
              <a:ext cx="576064" cy="594183"/>
            </a:xfrm>
            <a:prstGeom prst="rect">
              <a:avLst/>
            </a:prstGeom>
            <a:solidFill>
              <a:srgbClr val="169ECE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28" name="Прямоугольник 27"/>
            <p:cNvSpPr/>
            <p:nvPr/>
          </p:nvSpPr>
          <p:spPr>
            <a:xfrm>
              <a:off x="189756" y="2058026"/>
              <a:ext cx="576064" cy="2060848"/>
            </a:xfrm>
            <a:prstGeom prst="rect">
              <a:avLst/>
            </a:prstGeom>
            <a:solidFill>
              <a:srgbClr val="6690B1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29" name="Прямоугольник 28"/>
            <p:cNvSpPr/>
            <p:nvPr/>
          </p:nvSpPr>
          <p:spPr>
            <a:xfrm>
              <a:off x="189756" y="2665589"/>
              <a:ext cx="576064" cy="331363"/>
            </a:xfrm>
            <a:prstGeom prst="rect">
              <a:avLst/>
            </a:prstGeom>
            <a:solidFill>
              <a:srgbClr val="9C1A1A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30" name="Прямоугольник 29"/>
            <p:cNvSpPr/>
            <p:nvPr/>
          </p:nvSpPr>
          <p:spPr>
            <a:xfrm>
              <a:off x="189756" y="3696013"/>
              <a:ext cx="576064" cy="2060848"/>
            </a:xfrm>
            <a:prstGeom prst="rect">
              <a:avLst/>
            </a:prstGeom>
            <a:solidFill>
              <a:srgbClr val="173355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31" name="Прямоугольник 30"/>
            <p:cNvSpPr/>
            <p:nvPr/>
          </p:nvSpPr>
          <p:spPr>
            <a:xfrm>
              <a:off x="189756" y="4092145"/>
              <a:ext cx="576064" cy="383947"/>
            </a:xfrm>
            <a:prstGeom prst="rect">
              <a:avLst/>
            </a:prstGeom>
            <a:solidFill>
              <a:srgbClr val="0042AE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32" name="Прямоугольник 31"/>
            <p:cNvSpPr/>
            <p:nvPr/>
          </p:nvSpPr>
          <p:spPr>
            <a:xfrm>
              <a:off x="189756" y="4825395"/>
              <a:ext cx="576064" cy="2060848"/>
            </a:xfrm>
            <a:prstGeom prst="rect">
              <a:avLst/>
            </a:prstGeom>
            <a:solidFill>
              <a:srgbClr val="2393E7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33" name="Прямоугольник 32"/>
            <p:cNvSpPr/>
            <p:nvPr/>
          </p:nvSpPr>
          <p:spPr>
            <a:xfrm>
              <a:off x="189756" y="5360016"/>
              <a:ext cx="576064" cy="1095906"/>
            </a:xfrm>
            <a:prstGeom prst="rect">
              <a:avLst/>
            </a:prstGeom>
            <a:solidFill>
              <a:srgbClr val="093C8A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</p:grpSp>
      <p:sp>
        <p:nvSpPr>
          <p:cNvPr id="34" name="Прямоугольник 33"/>
          <p:cNvSpPr/>
          <p:nvPr/>
        </p:nvSpPr>
        <p:spPr>
          <a:xfrm>
            <a:off x="11278988" y="468531"/>
            <a:ext cx="576064" cy="268741"/>
          </a:xfrm>
          <a:prstGeom prst="rect">
            <a:avLst/>
          </a:prstGeom>
          <a:solidFill>
            <a:srgbClr val="BD4949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35" name="Прямоугольник 34"/>
          <p:cNvSpPr/>
          <p:nvPr/>
        </p:nvSpPr>
        <p:spPr>
          <a:xfrm>
            <a:off x="11278988" y="1306990"/>
            <a:ext cx="576064" cy="265239"/>
          </a:xfrm>
          <a:prstGeom prst="rect">
            <a:avLst/>
          </a:prstGeom>
          <a:solidFill>
            <a:srgbClr val="5D5D5D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36" name="Прямоугольник 35"/>
          <p:cNvSpPr/>
          <p:nvPr/>
        </p:nvSpPr>
        <p:spPr>
          <a:xfrm>
            <a:off x="11278988" y="98659"/>
            <a:ext cx="576064" cy="220399"/>
          </a:xfrm>
          <a:prstGeom prst="rect">
            <a:avLst/>
          </a:prstGeom>
          <a:solidFill>
            <a:srgbClr val="AE393A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88640" y="4227288"/>
            <a:ext cx="10049381" cy="1502141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</a:pPr>
            <a:r>
              <a:rPr lang="uk-UA" sz="2800" dirty="0" smtClean="0">
                <a:latin typeface="Century Gothic" panose="020B0502020202020204" pitchFamily="34" charset="0"/>
              </a:rPr>
              <a:t/>
            </a:r>
            <a:br>
              <a:rPr lang="uk-UA" sz="2800" dirty="0" smtClean="0">
                <a:latin typeface="Century Gothic" panose="020B0502020202020204" pitchFamily="34" charset="0"/>
              </a:rPr>
            </a:br>
            <a:r>
              <a:rPr lang="uk-UA" sz="2800" dirty="0">
                <a:latin typeface="Century Gothic" panose="020B0502020202020204" pitchFamily="34" charset="0"/>
              </a:rPr>
              <a:t/>
            </a:r>
            <a:br>
              <a:rPr lang="uk-UA" sz="2800" dirty="0">
                <a:latin typeface="Century Gothic" panose="020B0502020202020204" pitchFamily="34" charset="0"/>
              </a:rPr>
            </a:br>
            <a:r>
              <a:rPr lang="uk-UA" sz="2800" dirty="0" smtClean="0">
                <a:latin typeface="Century Gothic" panose="020B0502020202020204" pitchFamily="34" charset="0"/>
              </a:rPr>
              <a:t/>
            </a:r>
            <a:br>
              <a:rPr lang="uk-UA" sz="2800" dirty="0" smtClean="0">
                <a:latin typeface="Century Gothic" panose="020B0502020202020204" pitchFamily="34" charset="0"/>
              </a:rPr>
            </a:br>
            <a:r>
              <a:rPr lang="uk-UA" sz="2800" dirty="0">
                <a:latin typeface="Century Gothic" panose="020B0502020202020204" pitchFamily="34" charset="0"/>
              </a:rPr>
              <a:t/>
            </a:r>
            <a:br>
              <a:rPr lang="uk-UA" sz="2800" dirty="0">
                <a:latin typeface="Century Gothic" panose="020B0502020202020204" pitchFamily="34" charset="0"/>
              </a:rPr>
            </a:br>
            <a:r>
              <a:rPr lang="uk-UA" sz="2800" b="1" i="1" dirty="0" smtClean="0">
                <a:latin typeface="Century Gothic" panose="020B0502020202020204" pitchFamily="34" charset="0"/>
              </a:rPr>
              <a:t>Завдання:</a:t>
            </a:r>
            <a:r>
              <a:rPr lang="uk-UA" sz="2800" dirty="0" smtClean="0">
                <a:latin typeface="Century Gothic" panose="020B0502020202020204" pitchFamily="34" charset="0"/>
              </a:rPr>
              <a:t/>
            </a:r>
            <a:br>
              <a:rPr lang="uk-UA" sz="2800" dirty="0" smtClean="0">
                <a:latin typeface="Century Gothic" panose="020B0502020202020204" pitchFamily="34" charset="0"/>
              </a:rPr>
            </a:br>
            <a:r>
              <a:rPr lang="uk-UA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Перегляньте запропонований мультиплікаційний фільм за оповіданням Рея Бредбері «Прийде лагідний дощ» з циклу «Марсіанські хроніки». </a:t>
            </a:r>
            <a:br>
              <a:rPr lang="uk-UA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</a:br>
            <a:r>
              <a:rPr lang="uk-UA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Які технології ви впізнали? Назвіть їх.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986458" y="5692245"/>
            <a:ext cx="10292530" cy="652756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 fontScale="92500" lnSpcReduction="20000"/>
          </a:bodyPr>
          <a:lstStyle/>
          <a:p>
            <a:r>
              <a:rPr lang="ru-RU" sz="2000" dirty="0">
                <a:latin typeface="Century Gothic" panose="020B0502020202020204" pitchFamily="34" charset="0"/>
              </a:rPr>
              <a:t>Кадр з </a:t>
            </a:r>
            <a:r>
              <a:rPr lang="ru-RU" sz="2000" dirty="0" err="1">
                <a:latin typeface="Century Gothic" panose="020B0502020202020204" pitchFamily="34" charset="0"/>
              </a:rPr>
              <a:t>мультиплікаційного</a:t>
            </a:r>
            <a:r>
              <a:rPr lang="ru-RU" sz="2000" dirty="0">
                <a:latin typeface="Century Gothic" panose="020B0502020202020204" pitchFamily="34" charset="0"/>
              </a:rPr>
              <a:t> </a:t>
            </a:r>
            <a:r>
              <a:rPr lang="ru-RU" sz="2000" dirty="0" err="1">
                <a:latin typeface="Century Gothic" panose="020B0502020202020204" pitchFamily="34" charset="0"/>
              </a:rPr>
              <a:t>фільму</a:t>
            </a:r>
            <a:r>
              <a:rPr lang="ru-RU" sz="2000" dirty="0">
                <a:latin typeface="Century Gothic" panose="020B0502020202020204" pitchFamily="34" charset="0"/>
              </a:rPr>
              <a:t> «</a:t>
            </a:r>
            <a:r>
              <a:rPr lang="ru-RU" sz="2000" dirty="0" err="1">
                <a:latin typeface="Century Gothic" panose="020B0502020202020204" pitchFamily="34" charset="0"/>
              </a:rPr>
              <a:t>Прийде</a:t>
            </a:r>
            <a:r>
              <a:rPr lang="ru-RU" sz="2000" dirty="0">
                <a:latin typeface="Century Gothic" panose="020B0502020202020204" pitchFamily="34" charset="0"/>
              </a:rPr>
              <a:t> </a:t>
            </a:r>
            <a:r>
              <a:rPr lang="ru-RU" sz="2000" dirty="0" err="1">
                <a:latin typeface="Century Gothic" panose="020B0502020202020204" pitchFamily="34" charset="0"/>
              </a:rPr>
              <a:t>лагідний</a:t>
            </a:r>
            <a:r>
              <a:rPr lang="ru-RU" sz="2000" dirty="0">
                <a:latin typeface="Century Gothic" panose="020B0502020202020204" pitchFamily="34" charset="0"/>
              </a:rPr>
              <a:t> </a:t>
            </a:r>
            <a:r>
              <a:rPr lang="ru-RU" sz="2000" dirty="0" err="1">
                <a:latin typeface="Century Gothic" panose="020B0502020202020204" pitchFamily="34" charset="0"/>
              </a:rPr>
              <a:t>дощ</a:t>
            </a:r>
            <a:r>
              <a:rPr lang="ru-RU" sz="2000" dirty="0" smtClean="0">
                <a:latin typeface="Century Gothic" panose="020B0502020202020204" pitchFamily="34" charset="0"/>
              </a:rPr>
              <a:t>» </a:t>
            </a:r>
          </a:p>
          <a:p>
            <a:r>
              <a:rPr lang="en-US" sz="2000" dirty="0">
                <a:latin typeface="Century Gothic" panose="020B0502020202020204" pitchFamily="34" charset="0"/>
              </a:rPr>
              <a:t>https://www.youtube.com/watch?v=RcNN5MmmihA</a:t>
            </a:r>
            <a:endParaRPr lang="ru-RU" sz="2000" dirty="0" smtClean="0">
              <a:latin typeface="Century Gothic" panose="020B0502020202020204" pitchFamily="34" charset="0"/>
            </a:endParaRPr>
          </a:p>
          <a:p>
            <a:endParaRPr lang="ru-RU" dirty="0"/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2444" y="1526639"/>
            <a:ext cx="4746191" cy="28857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904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>
            <a:off x="11278988" y="-27432"/>
            <a:ext cx="576064" cy="2060848"/>
          </a:xfrm>
          <a:prstGeom prst="rect">
            <a:avLst/>
          </a:prstGeom>
          <a:solidFill>
            <a:srgbClr val="164F84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grpSp>
        <p:nvGrpSpPr>
          <p:cNvPr id="26" name="Группа 25"/>
          <p:cNvGrpSpPr/>
          <p:nvPr/>
        </p:nvGrpSpPr>
        <p:grpSpPr>
          <a:xfrm>
            <a:off x="11278988" y="1079193"/>
            <a:ext cx="576064" cy="5779618"/>
            <a:chOff x="189756" y="1106625"/>
            <a:chExt cx="576064" cy="5779618"/>
          </a:xfrm>
          <a:effectLst>
            <a:innerShdw blurRad="63500" dist="50800" dir="13500000">
              <a:prstClr val="black">
                <a:alpha val="50000"/>
              </a:prstClr>
            </a:innerShdw>
          </a:effectLst>
        </p:grpSpPr>
        <p:sp>
          <p:nvSpPr>
            <p:cNvPr id="27" name="Прямоугольник 26"/>
            <p:cNvSpPr/>
            <p:nvPr/>
          </p:nvSpPr>
          <p:spPr>
            <a:xfrm>
              <a:off x="189756" y="1106625"/>
              <a:ext cx="576064" cy="594183"/>
            </a:xfrm>
            <a:prstGeom prst="rect">
              <a:avLst/>
            </a:prstGeom>
            <a:solidFill>
              <a:srgbClr val="169ECE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28" name="Прямоугольник 27"/>
            <p:cNvSpPr/>
            <p:nvPr/>
          </p:nvSpPr>
          <p:spPr>
            <a:xfrm>
              <a:off x="189756" y="2058026"/>
              <a:ext cx="576064" cy="2060848"/>
            </a:xfrm>
            <a:prstGeom prst="rect">
              <a:avLst/>
            </a:prstGeom>
            <a:solidFill>
              <a:srgbClr val="6690B1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29" name="Прямоугольник 28"/>
            <p:cNvSpPr/>
            <p:nvPr/>
          </p:nvSpPr>
          <p:spPr>
            <a:xfrm>
              <a:off x="189756" y="2665589"/>
              <a:ext cx="576064" cy="331363"/>
            </a:xfrm>
            <a:prstGeom prst="rect">
              <a:avLst/>
            </a:prstGeom>
            <a:solidFill>
              <a:srgbClr val="9C1A1A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30" name="Прямоугольник 29"/>
            <p:cNvSpPr/>
            <p:nvPr/>
          </p:nvSpPr>
          <p:spPr>
            <a:xfrm>
              <a:off x="189756" y="3696013"/>
              <a:ext cx="576064" cy="2060848"/>
            </a:xfrm>
            <a:prstGeom prst="rect">
              <a:avLst/>
            </a:prstGeom>
            <a:solidFill>
              <a:srgbClr val="173355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31" name="Прямоугольник 30"/>
            <p:cNvSpPr/>
            <p:nvPr/>
          </p:nvSpPr>
          <p:spPr>
            <a:xfrm>
              <a:off x="189756" y="4092145"/>
              <a:ext cx="576064" cy="383947"/>
            </a:xfrm>
            <a:prstGeom prst="rect">
              <a:avLst/>
            </a:prstGeom>
            <a:solidFill>
              <a:srgbClr val="0042AE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32" name="Прямоугольник 31"/>
            <p:cNvSpPr/>
            <p:nvPr/>
          </p:nvSpPr>
          <p:spPr>
            <a:xfrm>
              <a:off x="189756" y="4825395"/>
              <a:ext cx="576064" cy="2060848"/>
            </a:xfrm>
            <a:prstGeom prst="rect">
              <a:avLst/>
            </a:prstGeom>
            <a:solidFill>
              <a:srgbClr val="2393E7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33" name="Прямоугольник 32"/>
            <p:cNvSpPr/>
            <p:nvPr/>
          </p:nvSpPr>
          <p:spPr>
            <a:xfrm>
              <a:off x="189756" y="5360016"/>
              <a:ext cx="576064" cy="1095906"/>
            </a:xfrm>
            <a:prstGeom prst="rect">
              <a:avLst/>
            </a:prstGeom>
            <a:solidFill>
              <a:srgbClr val="093C8A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</p:grpSp>
      <p:sp>
        <p:nvSpPr>
          <p:cNvPr id="34" name="Прямоугольник 33"/>
          <p:cNvSpPr/>
          <p:nvPr/>
        </p:nvSpPr>
        <p:spPr>
          <a:xfrm>
            <a:off x="11278988" y="468531"/>
            <a:ext cx="576064" cy="268741"/>
          </a:xfrm>
          <a:prstGeom prst="rect">
            <a:avLst/>
          </a:prstGeom>
          <a:solidFill>
            <a:srgbClr val="BD4949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35" name="Прямоугольник 34"/>
          <p:cNvSpPr/>
          <p:nvPr/>
        </p:nvSpPr>
        <p:spPr>
          <a:xfrm>
            <a:off x="11278988" y="1306990"/>
            <a:ext cx="576064" cy="265239"/>
          </a:xfrm>
          <a:prstGeom prst="rect">
            <a:avLst/>
          </a:prstGeom>
          <a:solidFill>
            <a:srgbClr val="5D5D5D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36" name="Прямоугольник 35"/>
          <p:cNvSpPr/>
          <p:nvPr/>
        </p:nvSpPr>
        <p:spPr>
          <a:xfrm>
            <a:off x="11278988" y="98659"/>
            <a:ext cx="576064" cy="220399"/>
          </a:xfrm>
          <a:prstGeom prst="rect">
            <a:avLst/>
          </a:prstGeom>
          <a:solidFill>
            <a:srgbClr val="AE393A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pic>
        <p:nvPicPr>
          <p:cNvPr id="2" name="rain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69876" y="643095"/>
            <a:ext cx="9649072" cy="5522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419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3494BA"/>
      </a:accent6>
      <a:hlink>
        <a:srgbClr val="6B9F25"/>
      </a:hlink>
      <a:folHlink>
        <a:srgbClr val="9F6715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3494BA"/>
      </a:accent6>
      <a:hlink>
        <a:srgbClr val="6B9F25"/>
      </a:hlink>
      <a:folHlink>
        <a:srgbClr val="9F6715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13688</TotalTime>
  <Words>17</Words>
  <Application>Microsoft Office PowerPoint</Application>
  <PresentationFormat>Произвольный</PresentationFormat>
  <Paragraphs>6</Paragraphs>
  <Slides>2</Slides>
  <Notes>2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3" baseType="lpstr">
      <vt:lpstr>Кнопка</vt:lpstr>
      <vt:lpstr>    Завдання: Перегляньте запропонований мультиплікаційний фільм за оповіданням Рея Бредбері «Прийде лагідний дощ» з циклу «Марсіанські хроніки».  Які технології ви впізнали? Назвіть їх.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Продажи продукта или услуги</dc:title>
  <dc:creator>Оксана</dc:creator>
  <cp:lastModifiedBy>Пользователь</cp:lastModifiedBy>
  <cp:revision>229</cp:revision>
  <dcterms:created xsi:type="dcterms:W3CDTF">2018-08-04T21:29:35Z</dcterms:created>
  <dcterms:modified xsi:type="dcterms:W3CDTF">2022-11-05T11:51:01Z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</Properties>
</file>