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8288000" cy="10287000"/>
  <p:notesSz cx="6858000" cy="9144000"/>
  <p:embeddedFontLst>
    <p:embeddedFont>
      <p:font typeface="Archivo Narrow Bold" panose="020B0604020202020204" charset="0"/>
      <p:regular r:id="rId19"/>
    </p:embeddedFont>
    <p:embeddedFont>
      <p:font typeface="Arimo" panose="020B0604020202020204" charset="0"/>
      <p:regular r:id="rId20"/>
    </p:embeddedFont>
    <p:embeddedFont>
      <p:font typeface="Arimo Bold" panose="020B0604020202020204" charset="0"/>
      <p:regular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Georgia Pro" panose="02040502050405020303" pitchFamily="18" charset="0"/>
      <p:regular r:id="rId26"/>
    </p:embeddedFont>
    <p:embeddedFont>
      <p:font typeface="Georgia Pro Bold" panose="020B0604020202020204" charset="0"/>
      <p:regular r:id="rId27"/>
    </p:embeddedFont>
    <p:embeddedFont>
      <p:font typeface="Georgia Pro Italics" panose="020B0604020202020204" charset="0"/>
      <p:regular r:id="rId28"/>
    </p:embeddedFont>
    <p:embeddedFont>
      <p:font typeface="Noto Serif Display Semi-Bold Italics" panose="020B0604020202020204"/>
      <p:regular r:id="rId29"/>
    </p:embeddedFont>
    <p:embeddedFont>
      <p:font typeface="PT Serif" panose="020B0604020202020204" charset="-52"/>
      <p:regular r:id="rId30"/>
    </p:embeddedFont>
    <p:embeddedFont>
      <p:font typeface="PT Serif Bold" panose="020B0604020202020204" charset="-52"/>
      <p:regular r:id="rId31"/>
    </p:embeddedFont>
    <p:embeddedFont>
      <p:font typeface="PT Serif Bold Italics" panose="020B0604020202020204" charset="-52"/>
      <p:regular r:id="rId3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68" d="100"/>
          <a:sy n="68" d="100"/>
        </p:scale>
        <p:origin x="990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7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32" Type="http://schemas.openxmlformats.org/officeDocument/2006/relationships/font" Target="fonts/font1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font" Target="fonts/font1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font" Target="fonts/font12.fntdata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‹№›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svg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sv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9.png"/><Relationship Id="rId18" Type="http://schemas.openxmlformats.org/officeDocument/2006/relationships/image" Target="../media/image34.png"/><Relationship Id="rId26" Type="http://schemas.openxmlformats.org/officeDocument/2006/relationships/image" Target="../media/image42.png"/><Relationship Id="rId21" Type="http://schemas.openxmlformats.org/officeDocument/2006/relationships/image" Target="../media/image37.png"/><Relationship Id="rId34" Type="http://schemas.openxmlformats.org/officeDocument/2006/relationships/image" Target="../media/image50.png"/><Relationship Id="rId7" Type="http://schemas.openxmlformats.org/officeDocument/2006/relationships/image" Target="../media/image23.png"/><Relationship Id="rId12" Type="http://schemas.openxmlformats.org/officeDocument/2006/relationships/image" Target="../media/image28.png"/><Relationship Id="rId17" Type="http://schemas.openxmlformats.org/officeDocument/2006/relationships/image" Target="../media/image33.png"/><Relationship Id="rId25" Type="http://schemas.openxmlformats.org/officeDocument/2006/relationships/image" Target="../media/image41.png"/><Relationship Id="rId33" Type="http://schemas.openxmlformats.org/officeDocument/2006/relationships/image" Target="../media/image49.png"/><Relationship Id="rId38" Type="http://schemas.openxmlformats.org/officeDocument/2006/relationships/image" Target="../media/image54.png"/><Relationship Id="rId2" Type="http://schemas.openxmlformats.org/officeDocument/2006/relationships/image" Target="../media/image18.png"/><Relationship Id="rId16" Type="http://schemas.openxmlformats.org/officeDocument/2006/relationships/image" Target="../media/image32.png"/><Relationship Id="rId20" Type="http://schemas.openxmlformats.org/officeDocument/2006/relationships/image" Target="../media/image36.png"/><Relationship Id="rId29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24" Type="http://schemas.openxmlformats.org/officeDocument/2006/relationships/image" Target="../media/image40.png"/><Relationship Id="rId32" Type="http://schemas.openxmlformats.org/officeDocument/2006/relationships/image" Target="../media/image48.png"/><Relationship Id="rId37" Type="http://schemas.openxmlformats.org/officeDocument/2006/relationships/image" Target="../media/image53.png"/><Relationship Id="rId5" Type="http://schemas.openxmlformats.org/officeDocument/2006/relationships/image" Target="../media/image21.svg"/><Relationship Id="rId15" Type="http://schemas.openxmlformats.org/officeDocument/2006/relationships/image" Target="../media/image31.png"/><Relationship Id="rId23" Type="http://schemas.openxmlformats.org/officeDocument/2006/relationships/image" Target="../media/image39.png"/><Relationship Id="rId28" Type="http://schemas.openxmlformats.org/officeDocument/2006/relationships/image" Target="../media/image44.png"/><Relationship Id="rId36" Type="http://schemas.openxmlformats.org/officeDocument/2006/relationships/image" Target="../media/image52.png"/><Relationship Id="rId10" Type="http://schemas.openxmlformats.org/officeDocument/2006/relationships/image" Target="../media/image26.png"/><Relationship Id="rId19" Type="http://schemas.openxmlformats.org/officeDocument/2006/relationships/image" Target="../media/image35.png"/><Relationship Id="rId31" Type="http://schemas.openxmlformats.org/officeDocument/2006/relationships/image" Target="../media/image47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Relationship Id="rId14" Type="http://schemas.openxmlformats.org/officeDocument/2006/relationships/image" Target="../media/image30.png"/><Relationship Id="rId22" Type="http://schemas.openxmlformats.org/officeDocument/2006/relationships/image" Target="../media/image38.png"/><Relationship Id="rId27" Type="http://schemas.openxmlformats.org/officeDocument/2006/relationships/image" Target="../media/image43.png"/><Relationship Id="rId30" Type="http://schemas.openxmlformats.org/officeDocument/2006/relationships/image" Target="../media/image46.png"/><Relationship Id="rId35" Type="http://schemas.openxmlformats.org/officeDocument/2006/relationships/image" Target="../media/image51.png"/><Relationship Id="rId8" Type="http://schemas.openxmlformats.org/officeDocument/2006/relationships/image" Target="../media/image24.png"/><Relationship Id="rId3" Type="http://schemas.openxmlformats.org/officeDocument/2006/relationships/image" Target="../media/image19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jpeg"/><Relationship Id="rId3" Type="http://schemas.openxmlformats.org/officeDocument/2006/relationships/image" Target="../media/image56.svg"/><Relationship Id="rId7" Type="http://schemas.openxmlformats.org/officeDocument/2006/relationships/image" Target="../media/image60.sv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png"/><Relationship Id="rId5" Type="http://schemas.openxmlformats.org/officeDocument/2006/relationships/image" Target="../media/image58.svg"/><Relationship Id="rId4" Type="http://schemas.openxmlformats.org/officeDocument/2006/relationships/image" Target="../media/image5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svg"/><Relationship Id="rId3" Type="http://schemas.openxmlformats.org/officeDocument/2006/relationships/image" Target="../media/image6.png"/><Relationship Id="rId7" Type="http://schemas.openxmlformats.org/officeDocument/2006/relationships/image" Target="../media/image65.png"/><Relationship Id="rId12" Type="http://schemas.openxmlformats.org/officeDocument/2006/relationships/image" Target="../media/image70.sv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svg"/><Relationship Id="rId11" Type="http://schemas.openxmlformats.org/officeDocument/2006/relationships/image" Target="../media/image69.png"/><Relationship Id="rId5" Type="http://schemas.openxmlformats.org/officeDocument/2006/relationships/image" Target="../media/image63.png"/><Relationship Id="rId10" Type="http://schemas.openxmlformats.org/officeDocument/2006/relationships/image" Target="../media/image68.svg"/><Relationship Id="rId4" Type="http://schemas.openxmlformats.org/officeDocument/2006/relationships/image" Target="../media/image7.svg"/><Relationship Id="rId9" Type="http://schemas.openxmlformats.org/officeDocument/2006/relationships/image" Target="../media/image6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sv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3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13" Type="http://schemas.openxmlformats.org/officeDocument/2006/relationships/image" Target="../media/image83.svg"/><Relationship Id="rId18" Type="http://schemas.openxmlformats.org/officeDocument/2006/relationships/image" Target="../media/image88.png"/><Relationship Id="rId3" Type="http://schemas.openxmlformats.org/officeDocument/2006/relationships/image" Target="../media/image7.svg"/><Relationship Id="rId7" Type="http://schemas.openxmlformats.org/officeDocument/2006/relationships/image" Target="../media/image77.png"/><Relationship Id="rId12" Type="http://schemas.openxmlformats.org/officeDocument/2006/relationships/image" Target="../media/image82.png"/><Relationship Id="rId17" Type="http://schemas.openxmlformats.org/officeDocument/2006/relationships/image" Target="../media/image87.svg"/><Relationship Id="rId2" Type="http://schemas.openxmlformats.org/officeDocument/2006/relationships/image" Target="../media/image6.png"/><Relationship Id="rId16" Type="http://schemas.openxmlformats.org/officeDocument/2006/relationships/image" Target="../media/image86.png"/><Relationship Id="rId20" Type="http://schemas.openxmlformats.org/officeDocument/2006/relationships/image" Target="../media/image9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6.svg"/><Relationship Id="rId11" Type="http://schemas.openxmlformats.org/officeDocument/2006/relationships/image" Target="../media/image81.svg"/><Relationship Id="rId5" Type="http://schemas.openxmlformats.org/officeDocument/2006/relationships/image" Target="../media/image75.png"/><Relationship Id="rId15" Type="http://schemas.openxmlformats.org/officeDocument/2006/relationships/image" Target="../media/image85.svg"/><Relationship Id="rId10" Type="http://schemas.openxmlformats.org/officeDocument/2006/relationships/image" Target="../media/image80.png"/><Relationship Id="rId19" Type="http://schemas.openxmlformats.org/officeDocument/2006/relationships/image" Target="../media/image89.svg"/><Relationship Id="rId4" Type="http://schemas.openxmlformats.org/officeDocument/2006/relationships/image" Target="../media/image74.png"/><Relationship Id="rId9" Type="http://schemas.openxmlformats.org/officeDocument/2006/relationships/image" Target="../media/image79.svg"/><Relationship Id="rId14" Type="http://schemas.openxmlformats.org/officeDocument/2006/relationships/image" Target="../media/image8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13" Type="http://schemas.openxmlformats.org/officeDocument/2006/relationships/image" Target="../media/image83.svg"/><Relationship Id="rId18" Type="http://schemas.openxmlformats.org/officeDocument/2006/relationships/image" Target="../media/image88.png"/><Relationship Id="rId3" Type="http://schemas.openxmlformats.org/officeDocument/2006/relationships/image" Target="../media/image7.svg"/><Relationship Id="rId7" Type="http://schemas.openxmlformats.org/officeDocument/2006/relationships/image" Target="../media/image77.png"/><Relationship Id="rId12" Type="http://schemas.openxmlformats.org/officeDocument/2006/relationships/image" Target="../media/image82.png"/><Relationship Id="rId17" Type="http://schemas.openxmlformats.org/officeDocument/2006/relationships/image" Target="../media/image87.svg"/><Relationship Id="rId2" Type="http://schemas.openxmlformats.org/officeDocument/2006/relationships/image" Target="../media/image6.png"/><Relationship Id="rId16" Type="http://schemas.openxmlformats.org/officeDocument/2006/relationships/image" Target="../media/image8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6.svg"/><Relationship Id="rId11" Type="http://schemas.openxmlformats.org/officeDocument/2006/relationships/image" Target="../media/image81.svg"/><Relationship Id="rId5" Type="http://schemas.openxmlformats.org/officeDocument/2006/relationships/image" Target="../media/image75.png"/><Relationship Id="rId15" Type="http://schemas.openxmlformats.org/officeDocument/2006/relationships/image" Target="../media/image85.svg"/><Relationship Id="rId10" Type="http://schemas.openxmlformats.org/officeDocument/2006/relationships/image" Target="../media/image80.png"/><Relationship Id="rId19" Type="http://schemas.openxmlformats.org/officeDocument/2006/relationships/image" Target="../media/image89.svg"/><Relationship Id="rId4" Type="http://schemas.openxmlformats.org/officeDocument/2006/relationships/image" Target="../media/image74.png"/><Relationship Id="rId9" Type="http://schemas.openxmlformats.org/officeDocument/2006/relationships/image" Target="../media/image79.svg"/><Relationship Id="rId14" Type="http://schemas.openxmlformats.org/officeDocument/2006/relationships/image" Target="../media/image84.png"/></Relationships>
</file>

<file path=ppt/slides/_rels/slide10.xml.rels><?xml version="1.0" encoding="UTF-8" standalone="yes"?>
<Relationships xmlns="http://schemas.openxmlformats.org/package/2006/relationships"><Relationship Id="rId13" Type="http://schemas.openxmlformats.org/officeDocument/2006/relationships/image" Target="../media/image98.png"/><Relationship Id="rId18" Type="http://schemas.openxmlformats.org/officeDocument/2006/relationships/image" Target="../media/image103.png"/><Relationship Id="rId26" Type="http://schemas.openxmlformats.org/officeDocument/2006/relationships/image" Target="../media/image111.png"/><Relationship Id="rId39" Type="http://schemas.openxmlformats.org/officeDocument/2006/relationships/image" Target="../media/image124.svg"/><Relationship Id="rId21" Type="http://schemas.openxmlformats.org/officeDocument/2006/relationships/image" Target="../media/image106.svg"/><Relationship Id="rId34" Type="http://schemas.openxmlformats.org/officeDocument/2006/relationships/image" Target="../media/image119.png"/><Relationship Id="rId7" Type="http://schemas.openxmlformats.org/officeDocument/2006/relationships/image" Target="../media/image96.png"/><Relationship Id="rId12" Type="http://schemas.openxmlformats.org/officeDocument/2006/relationships/image" Target="../media/image25.png"/><Relationship Id="rId17" Type="http://schemas.openxmlformats.org/officeDocument/2006/relationships/image" Target="../media/image102.svg"/><Relationship Id="rId25" Type="http://schemas.openxmlformats.org/officeDocument/2006/relationships/image" Target="../media/image110.svg"/><Relationship Id="rId33" Type="http://schemas.openxmlformats.org/officeDocument/2006/relationships/image" Target="../media/image118.svg"/><Relationship Id="rId38" Type="http://schemas.openxmlformats.org/officeDocument/2006/relationships/image" Target="../media/image123.png"/><Relationship Id="rId2" Type="http://schemas.openxmlformats.org/officeDocument/2006/relationships/image" Target="../media/image91.png"/><Relationship Id="rId16" Type="http://schemas.openxmlformats.org/officeDocument/2006/relationships/image" Target="../media/image101.png"/><Relationship Id="rId20" Type="http://schemas.openxmlformats.org/officeDocument/2006/relationships/image" Target="../media/image105.png"/><Relationship Id="rId29" Type="http://schemas.openxmlformats.org/officeDocument/2006/relationships/image" Target="../media/image114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5.svg"/><Relationship Id="rId11" Type="http://schemas.openxmlformats.org/officeDocument/2006/relationships/image" Target="../media/image26.png"/><Relationship Id="rId24" Type="http://schemas.openxmlformats.org/officeDocument/2006/relationships/image" Target="../media/image109.png"/><Relationship Id="rId32" Type="http://schemas.openxmlformats.org/officeDocument/2006/relationships/image" Target="../media/image117.png"/><Relationship Id="rId37" Type="http://schemas.openxmlformats.org/officeDocument/2006/relationships/image" Target="../media/image122.svg"/><Relationship Id="rId5" Type="http://schemas.openxmlformats.org/officeDocument/2006/relationships/image" Target="../media/image94.png"/><Relationship Id="rId15" Type="http://schemas.openxmlformats.org/officeDocument/2006/relationships/image" Target="../media/image100.png"/><Relationship Id="rId23" Type="http://schemas.openxmlformats.org/officeDocument/2006/relationships/image" Target="../media/image108.svg"/><Relationship Id="rId28" Type="http://schemas.openxmlformats.org/officeDocument/2006/relationships/image" Target="../media/image113.png"/><Relationship Id="rId36" Type="http://schemas.openxmlformats.org/officeDocument/2006/relationships/image" Target="../media/image121.png"/><Relationship Id="rId10" Type="http://schemas.openxmlformats.org/officeDocument/2006/relationships/image" Target="../media/image54.png"/><Relationship Id="rId19" Type="http://schemas.openxmlformats.org/officeDocument/2006/relationships/image" Target="../media/image104.svg"/><Relationship Id="rId31" Type="http://schemas.openxmlformats.org/officeDocument/2006/relationships/image" Target="../media/image116.svg"/><Relationship Id="rId4" Type="http://schemas.openxmlformats.org/officeDocument/2006/relationships/image" Target="../media/image93.png"/><Relationship Id="rId9" Type="http://schemas.openxmlformats.org/officeDocument/2006/relationships/image" Target="../media/image42.png"/><Relationship Id="rId14" Type="http://schemas.openxmlformats.org/officeDocument/2006/relationships/image" Target="../media/image99.svg"/><Relationship Id="rId22" Type="http://schemas.openxmlformats.org/officeDocument/2006/relationships/image" Target="../media/image107.png"/><Relationship Id="rId27" Type="http://schemas.openxmlformats.org/officeDocument/2006/relationships/image" Target="../media/image112.svg"/><Relationship Id="rId30" Type="http://schemas.openxmlformats.org/officeDocument/2006/relationships/image" Target="../media/image115.png"/><Relationship Id="rId35" Type="http://schemas.openxmlformats.org/officeDocument/2006/relationships/image" Target="../media/image120.svg"/><Relationship Id="rId8" Type="http://schemas.openxmlformats.org/officeDocument/2006/relationships/image" Target="../media/image97.png"/><Relationship Id="rId3" Type="http://schemas.openxmlformats.org/officeDocument/2006/relationships/image" Target="../media/image92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png"/><Relationship Id="rId2" Type="http://schemas.openxmlformats.org/officeDocument/2006/relationships/image" Target="../media/image1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9.svg"/><Relationship Id="rId5" Type="http://schemas.openxmlformats.org/officeDocument/2006/relationships/image" Target="../media/image128.png"/><Relationship Id="rId4" Type="http://schemas.openxmlformats.org/officeDocument/2006/relationships/image" Target="../media/image127.sv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2.png"/><Relationship Id="rId3" Type="http://schemas.openxmlformats.org/officeDocument/2006/relationships/image" Target="../media/image131.png"/><Relationship Id="rId7" Type="http://schemas.openxmlformats.org/officeDocument/2006/relationships/image" Target="../media/image129.svg"/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8.png"/><Relationship Id="rId11" Type="http://schemas.openxmlformats.org/officeDocument/2006/relationships/image" Target="../media/image135.svg"/><Relationship Id="rId5" Type="http://schemas.openxmlformats.org/officeDocument/2006/relationships/image" Target="../media/image127.svg"/><Relationship Id="rId10" Type="http://schemas.openxmlformats.org/officeDocument/2006/relationships/image" Target="../media/image134.png"/><Relationship Id="rId4" Type="http://schemas.openxmlformats.org/officeDocument/2006/relationships/image" Target="../media/image126.png"/><Relationship Id="rId9" Type="http://schemas.openxmlformats.org/officeDocument/2006/relationships/image" Target="../media/image133.sv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8.svg"/><Relationship Id="rId3" Type="http://schemas.openxmlformats.org/officeDocument/2006/relationships/image" Target="../media/image2.svg"/><Relationship Id="rId7" Type="http://schemas.openxmlformats.org/officeDocument/2006/relationships/image" Target="../media/image137.png"/><Relationship Id="rId12" Type="http://schemas.openxmlformats.org/officeDocument/2006/relationships/image" Target="../media/image7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71.png"/><Relationship Id="rId5" Type="http://schemas.openxmlformats.org/officeDocument/2006/relationships/image" Target="../media/image4.png"/><Relationship Id="rId10" Type="http://schemas.openxmlformats.org/officeDocument/2006/relationships/image" Target="../media/image7.svg"/><Relationship Id="rId4" Type="http://schemas.openxmlformats.org/officeDocument/2006/relationships/image" Target="../media/image62.jpeg"/><Relationship Id="rId9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13" Type="http://schemas.openxmlformats.org/officeDocument/2006/relationships/image" Target="../media/image66.svg"/><Relationship Id="rId3" Type="http://schemas.openxmlformats.org/officeDocument/2006/relationships/image" Target="../media/image141.svg"/><Relationship Id="rId7" Type="http://schemas.openxmlformats.org/officeDocument/2006/relationships/image" Target="../media/image64.svg"/><Relationship Id="rId12" Type="http://schemas.openxmlformats.org/officeDocument/2006/relationships/image" Target="../media/image65.png"/><Relationship Id="rId2" Type="http://schemas.openxmlformats.org/officeDocument/2006/relationships/image" Target="../media/image14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png"/><Relationship Id="rId11" Type="http://schemas.openxmlformats.org/officeDocument/2006/relationships/image" Target="../media/image70.svg"/><Relationship Id="rId5" Type="http://schemas.openxmlformats.org/officeDocument/2006/relationships/image" Target="../media/image7.svg"/><Relationship Id="rId10" Type="http://schemas.openxmlformats.org/officeDocument/2006/relationships/image" Target="../media/image69.png"/><Relationship Id="rId4" Type="http://schemas.openxmlformats.org/officeDocument/2006/relationships/image" Target="../media/image6.png"/><Relationship Id="rId9" Type="http://schemas.openxmlformats.org/officeDocument/2006/relationships/image" Target="../media/image68.sv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8.svg"/><Relationship Id="rId3" Type="http://schemas.openxmlformats.org/officeDocument/2006/relationships/image" Target="../media/image2.svg"/><Relationship Id="rId7" Type="http://schemas.openxmlformats.org/officeDocument/2006/relationships/image" Target="../media/image137.png"/><Relationship Id="rId12" Type="http://schemas.openxmlformats.org/officeDocument/2006/relationships/image" Target="../media/image7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71.png"/><Relationship Id="rId5" Type="http://schemas.openxmlformats.org/officeDocument/2006/relationships/image" Target="../media/image4.png"/><Relationship Id="rId10" Type="http://schemas.openxmlformats.org/officeDocument/2006/relationships/image" Target="../media/image7.svg"/><Relationship Id="rId4" Type="http://schemas.openxmlformats.org/officeDocument/2006/relationships/image" Target="../media/image142.jpeg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5400000">
            <a:off x="16974393" y="-1183362"/>
            <a:ext cx="2688240" cy="2688240"/>
            <a:chOff x="0" y="0"/>
            <a:chExt cx="812800" cy="812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4" name="TextBox 4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3038012" y="138718"/>
            <a:ext cx="1404031" cy="1509711"/>
          </a:xfrm>
          <a:custGeom>
            <a:avLst/>
            <a:gdLst/>
            <a:ahLst/>
            <a:cxnLst/>
            <a:rect l="l" t="t" r="r" b="b"/>
            <a:pathLst>
              <a:path w="1404031" h="1509711">
                <a:moveTo>
                  <a:pt x="0" y="0"/>
                </a:moveTo>
                <a:lnTo>
                  <a:pt x="1404031" y="0"/>
                </a:lnTo>
                <a:lnTo>
                  <a:pt x="1404031" y="1509711"/>
                </a:lnTo>
                <a:lnTo>
                  <a:pt x="0" y="150971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-304578" y="-311445"/>
            <a:ext cx="18623091" cy="10598445"/>
            <a:chOff x="0" y="0"/>
            <a:chExt cx="4904847" cy="279136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4904847" cy="2791360"/>
            </a:xfrm>
            <a:custGeom>
              <a:avLst/>
              <a:gdLst/>
              <a:ahLst/>
              <a:cxnLst/>
              <a:rect l="l" t="t" r="r" b="b"/>
              <a:pathLst>
                <a:path w="4904847" h="2791360">
                  <a:moveTo>
                    <a:pt x="0" y="0"/>
                  </a:moveTo>
                  <a:lnTo>
                    <a:pt x="4904847" y="0"/>
                  </a:lnTo>
                  <a:lnTo>
                    <a:pt x="4904847" y="2791360"/>
                  </a:lnTo>
                  <a:lnTo>
                    <a:pt x="0" y="2791360"/>
                  </a:ln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8" name="TextBox 8"/>
            <p:cNvSpPr txBox="1"/>
            <p:nvPr/>
          </p:nvSpPr>
          <p:spPr>
            <a:xfrm>
              <a:off x="0" y="-47625"/>
              <a:ext cx="4904847" cy="283898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4279787" y="728771"/>
            <a:ext cx="8993150" cy="8993150"/>
            <a:chOff x="0" y="0"/>
            <a:chExt cx="812800" cy="8128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>
                    <a:alpha val="100000"/>
                  </a:srgbClr>
                </a:gs>
                <a:gs pos="100000">
                  <a:srgbClr val="F2AA15">
                    <a:alpha val="100000"/>
                  </a:srgbClr>
                </a:gs>
              </a:gsLst>
              <a:lin ang="5400000"/>
            </a:gradFill>
          </p:spPr>
        </p:sp>
        <p:sp>
          <p:nvSpPr>
            <p:cNvPr id="11" name="TextBox 11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4722300" y="1171284"/>
            <a:ext cx="8108124" cy="8108124"/>
            <a:chOff x="0" y="0"/>
            <a:chExt cx="812800" cy="8128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004AAD"/>
            </a:solidFill>
            <a:ln w="7620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id="14" name="TextBox 14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3626654" y="125425"/>
            <a:ext cx="841576" cy="841576"/>
            <a:chOff x="0" y="0"/>
            <a:chExt cx="812800" cy="8128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3C601"/>
            </a:solidFill>
            <a:ln cap="sq">
              <a:noFill/>
              <a:prstDash val="solid"/>
              <a:miter/>
            </a:ln>
          </p:spPr>
        </p:sp>
        <p:sp>
          <p:nvSpPr>
            <p:cNvPr id="17" name="TextBox 17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5199446" y="1648429"/>
            <a:ext cx="7153833" cy="7153833"/>
            <a:chOff x="0" y="0"/>
            <a:chExt cx="812800" cy="812800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4"/>
              <a:stretch>
                <a:fillRect l="-25046" r="-25046"/>
              </a:stretch>
            </a:blipFill>
            <a:ln w="76200" cap="sq">
              <a:gradFill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3533CD">
                      <a:alpha val="100000"/>
                    </a:srgbClr>
                  </a:gs>
                </a:gsLst>
                <a:lin ang="0"/>
              </a:gradFill>
              <a:prstDash val="solid"/>
              <a:miter/>
            </a:ln>
          </p:spPr>
        </p:sp>
      </p:grpSp>
      <p:sp>
        <p:nvSpPr>
          <p:cNvPr id="20" name="Freeform 20"/>
          <p:cNvSpPr/>
          <p:nvPr/>
        </p:nvSpPr>
        <p:spPr>
          <a:xfrm>
            <a:off x="3740027" y="238798"/>
            <a:ext cx="614830" cy="614830"/>
          </a:xfrm>
          <a:custGeom>
            <a:avLst/>
            <a:gdLst/>
            <a:ahLst/>
            <a:cxnLst/>
            <a:rect l="l" t="t" r="r" b="b"/>
            <a:pathLst>
              <a:path w="614830" h="614830">
                <a:moveTo>
                  <a:pt x="0" y="0"/>
                </a:moveTo>
                <a:lnTo>
                  <a:pt x="614831" y="0"/>
                </a:lnTo>
                <a:lnTo>
                  <a:pt x="614831" y="614830"/>
                </a:lnTo>
                <a:lnTo>
                  <a:pt x="0" y="61483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21" name="Freeform 21"/>
          <p:cNvSpPr/>
          <p:nvPr/>
        </p:nvSpPr>
        <p:spPr>
          <a:xfrm rot="5400000">
            <a:off x="14900452" y="5917078"/>
            <a:ext cx="1661461" cy="980262"/>
          </a:xfrm>
          <a:custGeom>
            <a:avLst/>
            <a:gdLst/>
            <a:ahLst/>
            <a:cxnLst/>
            <a:rect l="l" t="t" r="r" b="b"/>
            <a:pathLst>
              <a:path w="1661461" h="980262">
                <a:moveTo>
                  <a:pt x="0" y="0"/>
                </a:moveTo>
                <a:lnTo>
                  <a:pt x="1661460" y="0"/>
                </a:lnTo>
                <a:lnTo>
                  <a:pt x="1661460" y="980262"/>
                </a:lnTo>
                <a:lnTo>
                  <a:pt x="0" y="98026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22" name="Freeform 22"/>
          <p:cNvSpPr/>
          <p:nvPr/>
        </p:nvSpPr>
        <p:spPr>
          <a:xfrm rot="5400000">
            <a:off x="16171492" y="7118174"/>
            <a:ext cx="936285" cy="552408"/>
          </a:xfrm>
          <a:custGeom>
            <a:avLst/>
            <a:gdLst/>
            <a:ahLst/>
            <a:cxnLst/>
            <a:rect l="l" t="t" r="r" b="b"/>
            <a:pathLst>
              <a:path w="936285" h="552408">
                <a:moveTo>
                  <a:pt x="0" y="0"/>
                </a:moveTo>
                <a:lnTo>
                  <a:pt x="936285" y="0"/>
                </a:lnTo>
                <a:lnTo>
                  <a:pt x="936285" y="552408"/>
                </a:lnTo>
                <a:lnTo>
                  <a:pt x="0" y="552408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 rot="5400000">
            <a:off x="16788427" y="7916838"/>
            <a:ext cx="1113742" cy="657108"/>
          </a:xfrm>
          <a:custGeom>
            <a:avLst/>
            <a:gdLst/>
            <a:ahLst/>
            <a:cxnLst/>
            <a:rect l="l" t="t" r="r" b="b"/>
            <a:pathLst>
              <a:path w="1113742" h="657108">
                <a:moveTo>
                  <a:pt x="0" y="0"/>
                </a:moveTo>
                <a:lnTo>
                  <a:pt x="1113742" y="0"/>
                </a:lnTo>
                <a:lnTo>
                  <a:pt x="1113742" y="657107"/>
                </a:lnTo>
                <a:lnTo>
                  <a:pt x="0" y="65710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grpSp>
        <p:nvGrpSpPr>
          <p:cNvPr id="24" name="Group 24"/>
          <p:cNvGrpSpPr/>
          <p:nvPr/>
        </p:nvGrpSpPr>
        <p:grpSpPr>
          <a:xfrm>
            <a:off x="11912408" y="7688520"/>
            <a:ext cx="1360530" cy="1360530"/>
            <a:chOff x="0" y="0"/>
            <a:chExt cx="812800" cy="812800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>
                    <a:alpha val="100000"/>
                  </a:srgbClr>
                </a:gs>
                <a:gs pos="100000">
                  <a:srgbClr val="F2AA15">
                    <a:alpha val="100000"/>
                  </a:srgbClr>
                </a:gs>
              </a:gsLst>
              <a:lin ang="5400000"/>
            </a:gradFill>
            <a:ln cap="sq">
              <a:noFill/>
              <a:prstDash val="solid"/>
              <a:miter/>
            </a:ln>
          </p:spPr>
        </p:sp>
        <p:sp>
          <p:nvSpPr>
            <p:cNvPr id="26" name="TextBox 26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27" name="Group 27"/>
          <p:cNvGrpSpPr/>
          <p:nvPr/>
        </p:nvGrpSpPr>
        <p:grpSpPr>
          <a:xfrm rot="-10800000">
            <a:off x="16974393" y="648373"/>
            <a:ext cx="841576" cy="841576"/>
            <a:chOff x="0" y="0"/>
            <a:chExt cx="812800" cy="812800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>
                    <a:alpha val="100000"/>
                  </a:srgbClr>
                </a:gs>
                <a:gs pos="100000">
                  <a:srgbClr val="F2AA15">
                    <a:alpha val="100000"/>
                  </a:srgbClr>
                </a:gs>
              </a:gsLst>
              <a:lin ang="5400000"/>
            </a:gradFill>
            <a:ln cap="sq">
              <a:noFill/>
              <a:prstDash val="solid"/>
              <a:miter/>
            </a:ln>
          </p:spPr>
        </p:sp>
        <p:sp>
          <p:nvSpPr>
            <p:cNvPr id="29" name="TextBox 29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30" name="Group 30"/>
          <p:cNvGrpSpPr/>
          <p:nvPr/>
        </p:nvGrpSpPr>
        <p:grpSpPr>
          <a:xfrm rot="-5400000">
            <a:off x="3038012" y="5576479"/>
            <a:ext cx="316685" cy="316685"/>
            <a:chOff x="0" y="0"/>
            <a:chExt cx="812800" cy="812800"/>
          </a:xfrm>
        </p:grpSpPr>
        <p:sp>
          <p:nvSpPr>
            <p:cNvPr id="31" name="Freeform 3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>
                    <a:alpha val="100000"/>
                  </a:srgbClr>
                </a:gs>
                <a:gs pos="100000">
                  <a:srgbClr val="F2AA15">
                    <a:alpha val="100000"/>
                  </a:srgbClr>
                </a:gs>
              </a:gsLst>
              <a:lin ang="5400000"/>
            </a:gradFill>
            <a:ln cap="sq">
              <a:noFill/>
              <a:prstDash val="solid"/>
              <a:miter/>
            </a:ln>
          </p:spPr>
        </p:sp>
        <p:sp>
          <p:nvSpPr>
            <p:cNvPr id="32" name="TextBox 32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33" name="Group 33"/>
          <p:cNvGrpSpPr/>
          <p:nvPr/>
        </p:nvGrpSpPr>
        <p:grpSpPr>
          <a:xfrm rot="-5400000">
            <a:off x="12675122" y="2173753"/>
            <a:ext cx="310606" cy="310606"/>
            <a:chOff x="0" y="0"/>
            <a:chExt cx="812800" cy="812800"/>
          </a:xfrm>
        </p:grpSpPr>
        <p:sp>
          <p:nvSpPr>
            <p:cNvPr id="34" name="Freeform 3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492709"/>
            </a:solidFill>
            <a:ln cap="sq">
              <a:noFill/>
              <a:prstDash val="solid"/>
              <a:miter/>
            </a:ln>
          </p:spPr>
        </p:sp>
        <p:sp>
          <p:nvSpPr>
            <p:cNvPr id="35" name="TextBox 35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36" name="Group 36"/>
          <p:cNvGrpSpPr/>
          <p:nvPr/>
        </p:nvGrpSpPr>
        <p:grpSpPr>
          <a:xfrm rot="-5400000">
            <a:off x="17531735" y="5010908"/>
            <a:ext cx="284234" cy="284234"/>
            <a:chOff x="0" y="0"/>
            <a:chExt cx="812800" cy="812800"/>
          </a:xfrm>
        </p:grpSpPr>
        <p:sp>
          <p:nvSpPr>
            <p:cNvPr id="37" name="Freeform 3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492709"/>
            </a:solidFill>
            <a:ln cap="sq">
              <a:noFill/>
              <a:prstDash val="solid"/>
              <a:miter/>
            </a:ln>
          </p:spPr>
        </p:sp>
        <p:sp>
          <p:nvSpPr>
            <p:cNvPr id="38" name="TextBox 38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sp>
        <p:nvSpPr>
          <p:cNvPr id="39" name="TextBox 39"/>
          <p:cNvSpPr txBox="1"/>
          <p:nvPr/>
        </p:nvSpPr>
        <p:spPr>
          <a:xfrm>
            <a:off x="1924570" y="248323"/>
            <a:ext cx="14438860" cy="400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95"/>
              </a:lnSpc>
            </a:pPr>
            <a:r>
              <a:rPr lang="en-US" sz="2746" b="1" i="1">
                <a:solidFill>
                  <a:srgbClr val="FFFFFF"/>
                </a:solidFill>
                <a:latin typeface="Noto Serif Display Semi-Bold Italics"/>
                <a:ea typeface="Noto Serif Display Semi-Bold Italics"/>
                <a:cs typeface="Noto Serif Display Semi-Bold Italics"/>
                <a:sym typeface="Noto Serif Display Semi-Bold Italics"/>
              </a:rPr>
              <a:t>Комунальний заклад “Вінницький ліцей №6”</a:t>
            </a:r>
          </a:p>
        </p:txBody>
      </p:sp>
      <p:grpSp>
        <p:nvGrpSpPr>
          <p:cNvPr id="40" name="Group 40"/>
          <p:cNvGrpSpPr/>
          <p:nvPr/>
        </p:nvGrpSpPr>
        <p:grpSpPr>
          <a:xfrm rot="-10800000">
            <a:off x="607912" y="893574"/>
            <a:ext cx="841576" cy="841576"/>
            <a:chOff x="0" y="0"/>
            <a:chExt cx="812800" cy="812800"/>
          </a:xfrm>
        </p:grpSpPr>
        <p:sp>
          <p:nvSpPr>
            <p:cNvPr id="41" name="Freeform 4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>
                    <a:alpha val="100000"/>
                  </a:srgbClr>
                </a:gs>
                <a:gs pos="100000">
                  <a:srgbClr val="F2AA15">
                    <a:alpha val="100000"/>
                  </a:srgbClr>
                </a:gs>
              </a:gsLst>
              <a:lin ang="5400000"/>
            </a:gradFill>
            <a:ln cap="sq">
              <a:noFill/>
              <a:prstDash val="solid"/>
              <a:miter/>
            </a:ln>
          </p:spPr>
        </p:sp>
        <p:sp>
          <p:nvSpPr>
            <p:cNvPr id="42" name="TextBox 42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43" name="Group 43"/>
          <p:cNvGrpSpPr/>
          <p:nvPr/>
        </p:nvGrpSpPr>
        <p:grpSpPr>
          <a:xfrm>
            <a:off x="-2628968" y="6735173"/>
            <a:ext cx="8518619" cy="2544235"/>
            <a:chOff x="0" y="0"/>
            <a:chExt cx="11358158" cy="3392313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1142364"/>
              <a:ext cx="10509012" cy="2249949"/>
              <a:chOff x="0" y="0"/>
              <a:chExt cx="2075854" cy="444434"/>
            </a:xfrm>
          </p:grpSpPr>
          <p:sp>
            <p:nvSpPr>
              <p:cNvPr id="45" name="Freeform 45"/>
              <p:cNvSpPr/>
              <p:nvPr/>
            </p:nvSpPr>
            <p:spPr>
              <a:xfrm>
                <a:off x="0" y="0"/>
                <a:ext cx="2075854" cy="444434"/>
              </a:xfrm>
              <a:custGeom>
                <a:avLst/>
                <a:gdLst/>
                <a:ahLst/>
                <a:cxnLst/>
                <a:rect l="l" t="t" r="r" b="b"/>
                <a:pathLst>
                  <a:path w="2075854" h="444434">
                    <a:moveTo>
                      <a:pt x="98226" y="0"/>
                    </a:moveTo>
                    <a:lnTo>
                      <a:pt x="1977628" y="0"/>
                    </a:lnTo>
                    <a:cubicBezTo>
                      <a:pt x="2031877" y="0"/>
                      <a:pt x="2075854" y="43977"/>
                      <a:pt x="2075854" y="98226"/>
                    </a:cubicBezTo>
                    <a:lnTo>
                      <a:pt x="2075854" y="346209"/>
                    </a:lnTo>
                    <a:cubicBezTo>
                      <a:pt x="2075854" y="372260"/>
                      <a:pt x="2065505" y="397244"/>
                      <a:pt x="2047085" y="415665"/>
                    </a:cubicBezTo>
                    <a:cubicBezTo>
                      <a:pt x="2028664" y="434086"/>
                      <a:pt x="2003679" y="444434"/>
                      <a:pt x="1977628" y="444434"/>
                    </a:cubicBezTo>
                    <a:lnTo>
                      <a:pt x="98226" y="444434"/>
                    </a:lnTo>
                    <a:cubicBezTo>
                      <a:pt x="72175" y="444434"/>
                      <a:pt x="47191" y="434086"/>
                      <a:pt x="28770" y="415665"/>
                    </a:cubicBezTo>
                    <a:cubicBezTo>
                      <a:pt x="10349" y="397244"/>
                      <a:pt x="0" y="372260"/>
                      <a:pt x="0" y="346209"/>
                    </a:cubicBezTo>
                    <a:lnTo>
                      <a:pt x="0" y="98226"/>
                    </a:lnTo>
                    <a:cubicBezTo>
                      <a:pt x="0" y="72175"/>
                      <a:pt x="10349" y="47191"/>
                      <a:pt x="28770" y="28770"/>
                    </a:cubicBezTo>
                    <a:cubicBezTo>
                      <a:pt x="47191" y="10349"/>
                      <a:pt x="72175" y="0"/>
                      <a:pt x="98226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FFFFF">
                      <a:alpha val="100000"/>
                    </a:srgbClr>
                  </a:gs>
                  <a:gs pos="100000">
                    <a:srgbClr val="F2AA15">
                      <a:alpha val="100000"/>
                    </a:srgbClr>
                  </a:gs>
                </a:gsLst>
                <a:lin ang="5400000"/>
              </a:gradFill>
            </p:spPr>
          </p:sp>
          <p:sp>
            <p:nvSpPr>
              <p:cNvPr id="46" name="TextBox 46"/>
              <p:cNvSpPr txBox="1"/>
              <p:nvPr/>
            </p:nvSpPr>
            <p:spPr>
              <a:xfrm>
                <a:off x="0" y="-47625"/>
                <a:ext cx="2075854" cy="492059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100"/>
                  </a:lnSpc>
                </a:pPr>
                <a:endParaRPr/>
              </a:p>
            </p:txBody>
          </p:sp>
        </p:grpSp>
        <p:sp>
          <p:nvSpPr>
            <p:cNvPr id="47" name="TextBox 47"/>
            <p:cNvSpPr txBox="1"/>
            <p:nvPr/>
          </p:nvSpPr>
          <p:spPr>
            <a:xfrm>
              <a:off x="2226408" y="1404384"/>
              <a:ext cx="9131750" cy="160000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082"/>
                </a:lnSpc>
              </a:pPr>
              <a:r>
                <a:rPr lang="en-US" sz="2408" spc="-118">
                  <a:solidFill>
                    <a:srgbClr val="092A55"/>
                  </a:solidFill>
                  <a:latin typeface="PT Serif"/>
                  <a:ea typeface="PT Serif"/>
                  <a:cs typeface="PT Serif"/>
                  <a:sym typeface="PT Serif"/>
                </a:rPr>
                <a:t>Презентацію підготувала:</a:t>
              </a:r>
            </a:p>
            <a:p>
              <a:pPr algn="ctr">
                <a:lnSpc>
                  <a:spcPts val="3594"/>
                </a:lnSpc>
              </a:pPr>
              <a:r>
                <a:rPr lang="en-US" sz="2808" b="1" i="1" u="sng" spc="160">
                  <a:solidFill>
                    <a:srgbClr val="092A55"/>
                  </a:solidFill>
                  <a:latin typeface="PT Serif Bold Italics"/>
                  <a:ea typeface="PT Serif Bold Italics"/>
                  <a:cs typeface="PT Serif Bold Italics"/>
                  <a:sym typeface="PT Serif Bold Italics"/>
                </a:rPr>
                <a:t>Наталія ЗАВОРОТНЯ,</a:t>
              </a:r>
              <a:r>
                <a:rPr lang="en-US" sz="2808" b="1" i="1" spc="160">
                  <a:solidFill>
                    <a:srgbClr val="092A55"/>
                  </a:solidFill>
                  <a:latin typeface="PT Serif Bold Italics"/>
                  <a:ea typeface="PT Serif Bold Italics"/>
                  <a:cs typeface="PT Serif Bold Italics"/>
                  <a:sym typeface="PT Serif Bold Italics"/>
                </a:rPr>
                <a:t> </a:t>
              </a:r>
            </a:p>
            <a:p>
              <a:pPr algn="ctr">
                <a:lnSpc>
                  <a:spcPts val="2954"/>
                </a:lnSpc>
              </a:pPr>
              <a:r>
                <a:rPr lang="en-US" sz="2308" b="1" i="1" u="sng" spc="131">
                  <a:solidFill>
                    <a:srgbClr val="092A55"/>
                  </a:solidFill>
                  <a:latin typeface="PT Serif Bold Italics"/>
                  <a:ea typeface="PT Serif Bold Italics"/>
                  <a:cs typeface="PT Serif Bold Italics"/>
                  <a:sym typeface="PT Serif Bold Italics"/>
                </a:rPr>
                <a:t>учитель інформатики</a:t>
              </a:r>
            </a:p>
          </p:txBody>
        </p:sp>
        <p:grpSp>
          <p:nvGrpSpPr>
            <p:cNvPr id="48" name="Group 48"/>
            <p:cNvGrpSpPr/>
            <p:nvPr/>
          </p:nvGrpSpPr>
          <p:grpSpPr>
            <a:xfrm>
              <a:off x="1181479" y="0"/>
              <a:ext cx="7390824" cy="878940"/>
              <a:chOff x="0" y="0"/>
              <a:chExt cx="1459916" cy="173618"/>
            </a:xfrm>
          </p:grpSpPr>
          <p:sp>
            <p:nvSpPr>
              <p:cNvPr id="49" name="Freeform 49"/>
              <p:cNvSpPr/>
              <p:nvPr/>
            </p:nvSpPr>
            <p:spPr>
              <a:xfrm>
                <a:off x="0" y="0"/>
                <a:ext cx="1459916" cy="173618"/>
              </a:xfrm>
              <a:custGeom>
                <a:avLst/>
                <a:gdLst/>
                <a:ahLst/>
                <a:cxnLst/>
                <a:rect l="l" t="t" r="r" b="b"/>
                <a:pathLst>
                  <a:path w="1459916" h="173618">
                    <a:moveTo>
                      <a:pt x="86809" y="0"/>
                    </a:moveTo>
                    <a:lnTo>
                      <a:pt x="1373107" y="0"/>
                    </a:lnTo>
                    <a:cubicBezTo>
                      <a:pt x="1396130" y="0"/>
                      <a:pt x="1418210" y="9146"/>
                      <a:pt x="1434490" y="25426"/>
                    </a:cubicBezTo>
                    <a:cubicBezTo>
                      <a:pt x="1450770" y="41706"/>
                      <a:pt x="1459916" y="63786"/>
                      <a:pt x="1459916" y="86809"/>
                    </a:cubicBezTo>
                    <a:lnTo>
                      <a:pt x="1459916" y="86809"/>
                    </a:lnTo>
                    <a:cubicBezTo>
                      <a:pt x="1459916" y="109832"/>
                      <a:pt x="1450770" y="131912"/>
                      <a:pt x="1434490" y="148192"/>
                    </a:cubicBezTo>
                    <a:cubicBezTo>
                      <a:pt x="1418210" y="164472"/>
                      <a:pt x="1396130" y="173618"/>
                      <a:pt x="1373107" y="173618"/>
                    </a:cubicBezTo>
                    <a:lnTo>
                      <a:pt x="86809" y="173618"/>
                    </a:lnTo>
                    <a:cubicBezTo>
                      <a:pt x="63786" y="173618"/>
                      <a:pt x="41706" y="164472"/>
                      <a:pt x="25426" y="148192"/>
                    </a:cubicBezTo>
                    <a:cubicBezTo>
                      <a:pt x="9146" y="131912"/>
                      <a:pt x="0" y="109832"/>
                      <a:pt x="0" y="86809"/>
                    </a:cubicBezTo>
                    <a:lnTo>
                      <a:pt x="0" y="86809"/>
                    </a:lnTo>
                    <a:cubicBezTo>
                      <a:pt x="0" y="63786"/>
                      <a:pt x="9146" y="41706"/>
                      <a:pt x="25426" y="25426"/>
                    </a:cubicBezTo>
                    <a:cubicBezTo>
                      <a:pt x="41706" y="9146"/>
                      <a:pt x="63786" y="0"/>
                      <a:pt x="86809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FFFFF">
                      <a:alpha val="100000"/>
                    </a:srgbClr>
                  </a:gs>
                  <a:gs pos="100000">
                    <a:srgbClr val="F2AA15">
                      <a:alpha val="100000"/>
                    </a:srgbClr>
                  </a:gs>
                </a:gsLst>
                <a:lin ang="5400000"/>
              </a:gradFill>
            </p:spPr>
          </p:sp>
          <p:sp>
            <p:nvSpPr>
              <p:cNvPr id="50" name="TextBox 50"/>
              <p:cNvSpPr txBox="1"/>
              <p:nvPr/>
            </p:nvSpPr>
            <p:spPr>
              <a:xfrm>
                <a:off x="0" y="-47625"/>
                <a:ext cx="1459916" cy="221243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100"/>
                  </a:lnSpc>
                </a:pPr>
                <a:endParaRPr/>
              </a:p>
            </p:txBody>
          </p:sp>
        </p:grpSp>
        <p:sp>
          <p:nvSpPr>
            <p:cNvPr id="51" name="TextBox 51"/>
            <p:cNvSpPr txBox="1"/>
            <p:nvPr/>
          </p:nvSpPr>
          <p:spPr>
            <a:xfrm>
              <a:off x="3030331" y="187170"/>
              <a:ext cx="5310499" cy="48318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944"/>
                </a:lnSpc>
              </a:pPr>
              <a:r>
                <a:rPr lang="en-US" sz="2300" b="1" spc="-112">
                  <a:solidFill>
                    <a:srgbClr val="092A55"/>
                  </a:solidFill>
                  <a:latin typeface="PT Serif Bold"/>
                  <a:ea typeface="PT Serif Bold"/>
                  <a:cs typeface="PT Serif Bold"/>
                  <a:sym typeface="PT Serif Bold"/>
                </a:rPr>
                <a:t>04 грудня 2024</a:t>
              </a: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2958380" y="313055"/>
            <a:ext cx="12265847" cy="7156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20"/>
              </a:lnSpc>
            </a:pPr>
            <a:r>
              <a:rPr lang="en-US" sz="4400" b="1">
                <a:solidFill>
                  <a:srgbClr val="492709"/>
                </a:solidFill>
                <a:latin typeface="PT Serif Bold"/>
                <a:ea typeface="PT Serif Bold"/>
                <a:cs typeface="PT Serif Bold"/>
                <a:sym typeface="PT Serif Bold"/>
              </a:rPr>
              <a:t>Правила безпеки в кабінеті інформатики</a:t>
            </a:r>
          </a:p>
        </p:txBody>
      </p:sp>
      <p:sp>
        <p:nvSpPr>
          <p:cNvPr id="3" name="AutoShape 3"/>
          <p:cNvSpPr/>
          <p:nvPr/>
        </p:nvSpPr>
        <p:spPr>
          <a:xfrm>
            <a:off x="4687417" y="3472760"/>
            <a:ext cx="8671375" cy="0"/>
          </a:xfrm>
          <a:prstGeom prst="line">
            <a:avLst/>
          </a:prstGeom>
          <a:ln w="57150" cap="flat">
            <a:solidFill>
              <a:srgbClr val="F2AA15"/>
            </a:solidFill>
            <a:prstDash val="solid"/>
            <a:headEnd type="oval" w="lg" len="lg"/>
            <a:tailEnd type="oval" w="lg" len="lg"/>
          </a:ln>
        </p:spPr>
      </p:sp>
      <p:grpSp>
        <p:nvGrpSpPr>
          <p:cNvPr id="4" name="Group 4"/>
          <p:cNvGrpSpPr/>
          <p:nvPr/>
        </p:nvGrpSpPr>
        <p:grpSpPr>
          <a:xfrm rot="-5400000">
            <a:off x="907805" y="1662964"/>
            <a:ext cx="3429092" cy="3429092"/>
            <a:chOff x="0" y="0"/>
            <a:chExt cx="812800" cy="8128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  <a:ln w="76200" cap="sq">
              <a:solidFill>
                <a:srgbClr val="F3C601"/>
              </a:solidFill>
              <a:prstDash val="solid"/>
              <a:miter/>
            </a:ln>
          </p:spPr>
        </p:sp>
        <p:sp>
          <p:nvSpPr>
            <p:cNvPr id="6" name="TextBox 6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7" name="Group 7"/>
          <p:cNvGrpSpPr/>
          <p:nvPr/>
        </p:nvGrpSpPr>
        <p:grpSpPr>
          <a:xfrm rot="-5400000">
            <a:off x="5174974" y="1662964"/>
            <a:ext cx="3429092" cy="3429092"/>
            <a:chOff x="0" y="0"/>
            <a:chExt cx="812800" cy="8128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  <a:ln w="76200" cap="sq">
              <a:solidFill>
                <a:srgbClr val="F3C601"/>
              </a:solidFill>
              <a:prstDash val="solid"/>
              <a:miter/>
            </a:ln>
          </p:spPr>
        </p:sp>
        <p:sp>
          <p:nvSpPr>
            <p:cNvPr id="9" name="TextBox 9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10" name="Group 10"/>
          <p:cNvGrpSpPr/>
          <p:nvPr/>
        </p:nvGrpSpPr>
        <p:grpSpPr>
          <a:xfrm rot="-5400000">
            <a:off x="9442143" y="1662964"/>
            <a:ext cx="3429092" cy="3429092"/>
            <a:chOff x="0" y="0"/>
            <a:chExt cx="812800" cy="81280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  <a:ln w="76200" cap="sq">
              <a:solidFill>
                <a:srgbClr val="F3C601"/>
              </a:solidFill>
              <a:prstDash val="solid"/>
              <a:miter/>
            </a:ln>
          </p:spPr>
        </p:sp>
        <p:sp>
          <p:nvSpPr>
            <p:cNvPr id="12" name="TextBox 12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sp>
        <p:nvSpPr>
          <p:cNvPr id="13" name="AutoShape 13"/>
          <p:cNvSpPr/>
          <p:nvPr/>
        </p:nvSpPr>
        <p:spPr>
          <a:xfrm>
            <a:off x="9693914" y="3472760"/>
            <a:ext cx="2925551" cy="0"/>
          </a:xfrm>
          <a:prstGeom prst="line">
            <a:avLst/>
          </a:prstGeom>
          <a:ln w="19050" cap="flat">
            <a:solidFill>
              <a:srgbClr val="FFFFFF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14" name="Group 14"/>
          <p:cNvGrpSpPr/>
          <p:nvPr/>
        </p:nvGrpSpPr>
        <p:grpSpPr>
          <a:xfrm rot="-5400000">
            <a:off x="13709313" y="1662964"/>
            <a:ext cx="3429092" cy="3429092"/>
            <a:chOff x="0" y="0"/>
            <a:chExt cx="812800" cy="81280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  <a:ln w="76200" cap="sq">
              <a:solidFill>
                <a:srgbClr val="F3C601"/>
              </a:solidFill>
              <a:prstDash val="solid"/>
              <a:miter/>
            </a:ln>
          </p:spPr>
        </p:sp>
        <p:sp>
          <p:nvSpPr>
            <p:cNvPr id="16" name="TextBox 16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17" name="Group 17"/>
          <p:cNvGrpSpPr/>
          <p:nvPr/>
        </p:nvGrpSpPr>
        <p:grpSpPr>
          <a:xfrm rot="-5400000">
            <a:off x="2622351" y="1270782"/>
            <a:ext cx="1593651" cy="1593651"/>
            <a:chOff x="0" y="0"/>
            <a:chExt cx="812800" cy="81280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AA16">
                    <a:alpha val="100000"/>
                  </a:srgbClr>
                </a:gs>
                <a:gs pos="100000">
                  <a:srgbClr val="F4C801">
                    <a:alpha val="100000"/>
                  </a:srgbClr>
                </a:gs>
              </a:gsLst>
              <a:lin ang="5400000"/>
            </a:gradFill>
            <a:ln w="571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id="19" name="TextBox 19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 rot="-5400000">
            <a:off x="6889520" y="1270782"/>
            <a:ext cx="1593651" cy="1593651"/>
            <a:chOff x="0" y="0"/>
            <a:chExt cx="812800" cy="812800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AA16">
                    <a:alpha val="100000"/>
                  </a:srgbClr>
                </a:gs>
                <a:gs pos="100000">
                  <a:srgbClr val="F4C801">
                    <a:alpha val="100000"/>
                  </a:srgbClr>
                </a:gs>
              </a:gsLst>
              <a:lin ang="5400000"/>
            </a:gradFill>
            <a:ln w="571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id="22" name="TextBox 22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23" name="Group 23"/>
          <p:cNvGrpSpPr/>
          <p:nvPr/>
        </p:nvGrpSpPr>
        <p:grpSpPr>
          <a:xfrm rot="-5400000">
            <a:off x="11156690" y="1270782"/>
            <a:ext cx="1593651" cy="1593651"/>
            <a:chOff x="0" y="0"/>
            <a:chExt cx="812800" cy="812800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AA16">
                    <a:alpha val="100000"/>
                  </a:srgbClr>
                </a:gs>
                <a:gs pos="100000">
                  <a:srgbClr val="F4C801">
                    <a:alpha val="100000"/>
                  </a:srgbClr>
                </a:gs>
              </a:gsLst>
              <a:lin ang="5400000"/>
            </a:gradFill>
            <a:ln w="571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id="25" name="TextBox 25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26" name="Group 26"/>
          <p:cNvGrpSpPr/>
          <p:nvPr/>
        </p:nvGrpSpPr>
        <p:grpSpPr>
          <a:xfrm rot="-5400000">
            <a:off x="15762136" y="1270782"/>
            <a:ext cx="1593651" cy="1593651"/>
            <a:chOff x="0" y="0"/>
            <a:chExt cx="812800" cy="812800"/>
          </a:xfrm>
        </p:grpSpPr>
        <p:sp>
          <p:nvSpPr>
            <p:cNvPr id="27" name="Freeform 2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AA16">
                    <a:alpha val="100000"/>
                  </a:srgbClr>
                </a:gs>
                <a:gs pos="100000">
                  <a:srgbClr val="F4C801">
                    <a:alpha val="100000"/>
                  </a:srgbClr>
                </a:gs>
              </a:gsLst>
              <a:lin ang="5400000"/>
            </a:gradFill>
            <a:ln w="571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id="28" name="TextBox 28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29" name="Group 29"/>
          <p:cNvGrpSpPr/>
          <p:nvPr/>
        </p:nvGrpSpPr>
        <p:grpSpPr>
          <a:xfrm rot="-10800000">
            <a:off x="15130581" y="-165718"/>
            <a:ext cx="3685761" cy="1194418"/>
            <a:chOff x="0" y="0"/>
            <a:chExt cx="970735" cy="314579"/>
          </a:xfrm>
        </p:grpSpPr>
        <p:sp>
          <p:nvSpPr>
            <p:cNvPr id="30" name="Freeform 30"/>
            <p:cNvSpPr/>
            <p:nvPr/>
          </p:nvSpPr>
          <p:spPr>
            <a:xfrm>
              <a:off x="0" y="0"/>
              <a:ext cx="970735" cy="314579"/>
            </a:xfrm>
            <a:custGeom>
              <a:avLst/>
              <a:gdLst/>
              <a:ahLst/>
              <a:cxnLst/>
              <a:rect l="l" t="t" r="r" b="b"/>
              <a:pathLst>
                <a:path w="970735" h="314579">
                  <a:moveTo>
                    <a:pt x="157290" y="0"/>
                  </a:moveTo>
                  <a:lnTo>
                    <a:pt x="813446" y="0"/>
                  </a:lnTo>
                  <a:cubicBezTo>
                    <a:pt x="855162" y="0"/>
                    <a:pt x="895169" y="16572"/>
                    <a:pt x="924666" y="46069"/>
                  </a:cubicBezTo>
                  <a:cubicBezTo>
                    <a:pt x="954164" y="75567"/>
                    <a:pt x="970735" y="115574"/>
                    <a:pt x="970735" y="157290"/>
                  </a:cubicBezTo>
                  <a:lnTo>
                    <a:pt x="970735" y="157290"/>
                  </a:lnTo>
                  <a:cubicBezTo>
                    <a:pt x="970735" y="244158"/>
                    <a:pt x="900314" y="314579"/>
                    <a:pt x="813446" y="314579"/>
                  </a:cubicBezTo>
                  <a:lnTo>
                    <a:pt x="157290" y="314579"/>
                  </a:lnTo>
                  <a:cubicBezTo>
                    <a:pt x="115574" y="314579"/>
                    <a:pt x="75567" y="298008"/>
                    <a:pt x="46069" y="268510"/>
                  </a:cubicBezTo>
                  <a:cubicBezTo>
                    <a:pt x="16572" y="239013"/>
                    <a:pt x="0" y="199005"/>
                    <a:pt x="0" y="157290"/>
                  </a:cubicBezTo>
                  <a:lnTo>
                    <a:pt x="0" y="157290"/>
                  </a:lnTo>
                  <a:cubicBezTo>
                    <a:pt x="0" y="115574"/>
                    <a:pt x="16572" y="75567"/>
                    <a:pt x="46069" y="46069"/>
                  </a:cubicBezTo>
                  <a:cubicBezTo>
                    <a:pt x="75567" y="16572"/>
                    <a:pt x="115574" y="0"/>
                    <a:pt x="15729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31" name="TextBox 31"/>
            <p:cNvSpPr txBox="1"/>
            <p:nvPr/>
          </p:nvSpPr>
          <p:spPr>
            <a:xfrm>
              <a:off x="0" y="-47625"/>
              <a:ext cx="970735" cy="3622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32" name="Group 32"/>
          <p:cNvGrpSpPr/>
          <p:nvPr/>
        </p:nvGrpSpPr>
        <p:grpSpPr>
          <a:xfrm>
            <a:off x="-528342" y="-314160"/>
            <a:ext cx="3685761" cy="1194418"/>
            <a:chOff x="0" y="0"/>
            <a:chExt cx="970735" cy="314579"/>
          </a:xfrm>
        </p:grpSpPr>
        <p:sp>
          <p:nvSpPr>
            <p:cNvPr id="33" name="Freeform 33"/>
            <p:cNvSpPr/>
            <p:nvPr/>
          </p:nvSpPr>
          <p:spPr>
            <a:xfrm>
              <a:off x="0" y="0"/>
              <a:ext cx="970735" cy="314579"/>
            </a:xfrm>
            <a:custGeom>
              <a:avLst/>
              <a:gdLst/>
              <a:ahLst/>
              <a:cxnLst/>
              <a:rect l="l" t="t" r="r" b="b"/>
              <a:pathLst>
                <a:path w="970735" h="314579">
                  <a:moveTo>
                    <a:pt x="157290" y="0"/>
                  </a:moveTo>
                  <a:lnTo>
                    <a:pt x="813446" y="0"/>
                  </a:lnTo>
                  <a:cubicBezTo>
                    <a:pt x="855162" y="0"/>
                    <a:pt x="895169" y="16572"/>
                    <a:pt x="924666" y="46069"/>
                  </a:cubicBezTo>
                  <a:cubicBezTo>
                    <a:pt x="954164" y="75567"/>
                    <a:pt x="970735" y="115574"/>
                    <a:pt x="970735" y="157290"/>
                  </a:cubicBezTo>
                  <a:lnTo>
                    <a:pt x="970735" y="157290"/>
                  </a:lnTo>
                  <a:cubicBezTo>
                    <a:pt x="970735" y="244158"/>
                    <a:pt x="900314" y="314579"/>
                    <a:pt x="813446" y="314579"/>
                  </a:cubicBezTo>
                  <a:lnTo>
                    <a:pt x="157290" y="314579"/>
                  </a:lnTo>
                  <a:cubicBezTo>
                    <a:pt x="115574" y="314579"/>
                    <a:pt x="75567" y="298008"/>
                    <a:pt x="46069" y="268510"/>
                  </a:cubicBezTo>
                  <a:cubicBezTo>
                    <a:pt x="16572" y="239013"/>
                    <a:pt x="0" y="199005"/>
                    <a:pt x="0" y="157290"/>
                  </a:cubicBezTo>
                  <a:lnTo>
                    <a:pt x="0" y="157290"/>
                  </a:lnTo>
                  <a:cubicBezTo>
                    <a:pt x="0" y="115574"/>
                    <a:pt x="16572" y="75567"/>
                    <a:pt x="46069" y="46069"/>
                  </a:cubicBezTo>
                  <a:cubicBezTo>
                    <a:pt x="75567" y="16572"/>
                    <a:pt x="115574" y="0"/>
                    <a:pt x="15729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34" name="TextBox 34"/>
            <p:cNvSpPr txBox="1"/>
            <p:nvPr/>
          </p:nvSpPr>
          <p:spPr>
            <a:xfrm>
              <a:off x="0" y="-47625"/>
              <a:ext cx="970735" cy="3622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35" name="Group 35"/>
          <p:cNvGrpSpPr/>
          <p:nvPr/>
        </p:nvGrpSpPr>
        <p:grpSpPr>
          <a:xfrm rot="5400000">
            <a:off x="16144463" y="614201"/>
            <a:ext cx="828999" cy="828999"/>
            <a:chOff x="0" y="0"/>
            <a:chExt cx="812800" cy="812800"/>
          </a:xfrm>
        </p:grpSpPr>
        <p:sp>
          <p:nvSpPr>
            <p:cNvPr id="36" name="Freeform 3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AA16">
                    <a:alpha val="100000"/>
                  </a:srgbClr>
                </a:gs>
                <a:gs pos="100000">
                  <a:srgbClr val="F4C801">
                    <a:alpha val="100000"/>
                  </a:srgbClr>
                </a:gs>
              </a:gsLst>
              <a:lin ang="5400000"/>
            </a:gradFill>
            <a:ln w="3810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id="37" name="TextBox 37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38" name="Group 38"/>
          <p:cNvGrpSpPr/>
          <p:nvPr/>
        </p:nvGrpSpPr>
        <p:grpSpPr>
          <a:xfrm rot="-5400000">
            <a:off x="1314538" y="614201"/>
            <a:ext cx="828999" cy="828999"/>
            <a:chOff x="0" y="0"/>
            <a:chExt cx="812800" cy="812800"/>
          </a:xfrm>
        </p:grpSpPr>
        <p:sp>
          <p:nvSpPr>
            <p:cNvPr id="39" name="Freeform 3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AA16">
                    <a:alpha val="100000"/>
                  </a:srgbClr>
                </a:gs>
                <a:gs pos="100000">
                  <a:srgbClr val="F4C801">
                    <a:alpha val="100000"/>
                  </a:srgbClr>
                </a:gs>
              </a:gsLst>
              <a:lin ang="5400000"/>
            </a:gradFill>
            <a:ln w="3810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id="40" name="TextBox 40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sp>
        <p:nvSpPr>
          <p:cNvPr id="41" name="Freeform 41"/>
          <p:cNvSpPr/>
          <p:nvPr/>
        </p:nvSpPr>
        <p:spPr>
          <a:xfrm rot="5400000">
            <a:off x="5127456" y="1341473"/>
            <a:ext cx="344834" cy="203452"/>
          </a:xfrm>
          <a:custGeom>
            <a:avLst/>
            <a:gdLst/>
            <a:ahLst/>
            <a:cxnLst/>
            <a:rect l="l" t="t" r="r" b="b"/>
            <a:pathLst>
              <a:path w="344834" h="203452">
                <a:moveTo>
                  <a:pt x="0" y="0"/>
                </a:moveTo>
                <a:lnTo>
                  <a:pt x="344834" y="0"/>
                </a:lnTo>
                <a:lnTo>
                  <a:pt x="344834" y="203452"/>
                </a:lnTo>
                <a:lnTo>
                  <a:pt x="0" y="20345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2" name="Freeform 42"/>
          <p:cNvSpPr/>
          <p:nvPr/>
        </p:nvSpPr>
        <p:spPr>
          <a:xfrm rot="5400000">
            <a:off x="14011287" y="1169056"/>
            <a:ext cx="344834" cy="203452"/>
          </a:xfrm>
          <a:custGeom>
            <a:avLst/>
            <a:gdLst/>
            <a:ahLst/>
            <a:cxnLst/>
            <a:rect l="l" t="t" r="r" b="b"/>
            <a:pathLst>
              <a:path w="344834" h="203452">
                <a:moveTo>
                  <a:pt x="0" y="0"/>
                </a:moveTo>
                <a:lnTo>
                  <a:pt x="344834" y="0"/>
                </a:lnTo>
                <a:lnTo>
                  <a:pt x="344834" y="203452"/>
                </a:lnTo>
                <a:lnTo>
                  <a:pt x="0" y="20345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3" name="Freeform 43"/>
          <p:cNvSpPr/>
          <p:nvPr/>
        </p:nvSpPr>
        <p:spPr>
          <a:xfrm rot="5400000">
            <a:off x="5375223" y="1341473"/>
            <a:ext cx="344834" cy="203452"/>
          </a:xfrm>
          <a:custGeom>
            <a:avLst/>
            <a:gdLst/>
            <a:ahLst/>
            <a:cxnLst/>
            <a:rect l="l" t="t" r="r" b="b"/>
            <a:pathLst>
              <a:path w="344834" h="203452">
                <a:moveTo>
                  <a:pt x="0" y="0"/>
                </a:moveTo>
                <a:lnTo>
                  <a:pt x="344834" y="0"/>
                </a:lnTo>
                <a:lnTo>
                  <a:pt x="344834" y="203452"/>
                </a:lnTo>
                <a:lnTo>
                  <a:pt x="0" y="20345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4" name="Freeform 44"/>
          <p:cNvSpPr/>
          <p:nvPr/>
        </p:nvSpPr>
        <p:spPr>
          <a:xfrm rot="5400000">
            <a:off x="14259054" y="1169056"/>
            <a:ext cx="344834" cy="203452"/>
          </a:xfrm>
          <a:custGeom>
            <a:avLst/>
            <a:gdLst/>
            <a:ahLst/>
            <a:cxnLst/>
            <a:rect l="l" t="t" r="r" b="b"/>
            <a:pathLst>
              <a:path w="344834" h="203452">
                <a:moveTo>
                  <a:pt x="0" y="0"/>
                </a:moveTo>
                <a:lnTo>
                  <a:pt x="344834" y="0"/>
                </a:lnTo>
                <a:lnTo>
                  <a:pt x="344834" y="203452"/>
                </a:lnTo>
                <a:lnTo>
                  <a:pt x="0" y="20345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5" name="Freeform 45"/>
          <p:cNvSpPr/>
          <p:nvPr/>
        </p:nvSpPr>
        <p:spPr>
          <a:xfrm rot="5400000">
            <a:off x="5622990" y="1341473"/>
            <a:ext cx="344834" cy="203452"/>
          </a:xfrm>
          <a:custGeom>
            <a:avLst/>
            <a:gdLst/>
            <a:ahLst/>
            <a:cxnLst/>
            <a:rect l="l" t="t" r="r" b="b"/>
            <a:pathLst>
              <a:path w="344834" h="203452">
                <a:moveTo>
                  <a:pt x="0" y="0"/>
                </a:moveTo>
                <a:lnTo>
                  <a:pt x="344834" y="0"/>
                </a:lnTo>
                <a:lnTo>
                  <a:pt x="344834" y="203452"/>
                </a:lnTo>
                <a:lnTo>
                  <a:pt x="0" y="20345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6" name="Freeform 46"/>
          <p:cNvSpPr/>
          <p:nvPr/>
        </p:nvSpPr>
        <p:spPr>
          <a:xfrm rot="5400000">
            <a:off x="14506821" y="1169056"/>
            <a:ext cx="344834" cy="203452"/>
          </a:xfrm>
          <a:custGeom>
            <a:avLst/>
            <a:gdLst/>
            <a:ahLst/>
            <a:cxnLst/>
            <a:rect l="l" t="t" r="r" b="b"/>
            <a:pathLst>
              <a:path w="344834" h="203452">
                <a:moveTo>
                  <a:pt x="0" y="0"/>
                </a:moveTo>
                <a:lnTo>
                  <a:pt x="344834" y="0"/>
                </a:lnTo>
                <a:lnTo>
                  <a:pt x="344834" y="203452"/>
                </a:lnTo>
                <a:lnTo>
                  <a:pt x="0" y="20345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47" name="Group 47"/>
          <p:cNvGrpSpPr/>
          <p:nvPr/>
        </p:nvGrpSpPr>
        <p:grpSpPr>
          <a:xfrm rot="-5400000">
            <a:off x="3242657" y="6065263"/>
            <a:ext cx="3429092" cy="3429092"/>
            <a:chOff x="0" y="0"/>
            <a:chExt cx="812800" cy="812800"/>
          </a:xfrm>
        </p:grpSpPr>
        <p:sp>
          <p:nvSpPr>
            <p:cNvPr id="48" name="Freeform 4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  <a:ln w="76200" cap="sq">
              <a:solidFill>
                <a:srgbClr val="F3C601"/>
              </a:solidFill>
              <a:prstDash val="solid"/>
              <a:miter/>
            </a:ln>
          </p:spPr>
        </p:sp>
        <p:sp>
          <p:nvSpPr>
            <p:cNvPr id="49" name="TextBox 49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50" name="Group 50"/>
          <p:cNvGrpSpPr/>
          <p:nvPr/>
        </p:nvGrpSpPr>
        <p:grpSpPr>
          <a:xfrm rot="-5400000">
            <a:off x="7509826" y="6065263"/>
            <a:ext cx="3429092" cy="3429092"/>
            <a:chOff x="0" y="0"/>
            <a:chExt cx="812800" cy="812800"/>
          </a:xfrm>
        </p:grpSpPr>
        <p:sp>
          <p:nvSpPr>
            <p:cNvPr id="51" name="Freeform 5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  <a:ln w="76200" cap="sq">
              <a:solidFill>
                <a:srgbClr val="F3C601"/>
              </a:solidFill>
              <a:prstDash val="solid"/>
              <a:miter/>
            </a:ln>
          </p:spPr>
        </p:sp>
        <p:sp>
          <p:nvSpPr>
            <p:cNvPr id="52" name="TextBox 52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53" name="Group 53"/>
          <p:cNvGrpSpPr/>
          <p:nvPr/>
        </p:nvGrpSpPr>
        <p:grpSpPr>
          <a:xfrm rot="-5400000">
            <a:off x="11776995" y="6065263"/>
            <a:ext cx="3429092" cy="3429092"/>
            <a:chOff x="0" y="0"/>
            <a:chExt cx="812800" cy="812800"/>
          </a:xfrm>
        </p:grpSpPr>
        <p:sp>
          <p:nvSpPr>
            <p:cNvPr id="54" name="Freeform 5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  <a:ln w="76200" cap="sq">
              <a:solidFill>
                <a:srgbClr val="F3C601"/>
              </a:solidFill>
              <a:prstDash val="solid"/>
              <a:miter/>
            </a:ln>
          </p:spPr>
        </p:sp>
        <p:sp>
          <p:nvSpPr>
            <p:cNvPr id="55" name="TextBox 55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56" name="Group 56"/>
          <p:cNvGrpSpPr/>
          <p:nvPr/>
        </p:nvGrpSpPr>
        <p:grpSpPr>
          <a:xfrm rot="-5400000">
            <a:off x="4957203" y="5673081"/>
            <a:ext cx="1593651" cy="1593651"/>
            <a:chOff x="0" y="0"/>
            <a:chExt cx="812800" cy="812800"/>
          </a:xfrm>
        </p:grpSpPr>
        <p:sp>
          <p:nvSpPr>
            <p:cNvPr id="57" name="Freeform 5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AA16">
                    <a:alpha val="100000"/>
                  </a:srgbClr>
                </a:gs>
                <a:gs pos="100000">
                  <a:srgbClr val="F4C801">
                    <a:alpha val="100000"/>
                  </a:srgbClr>
                </a:gs>
              </a:gsLst>
              <a:lin ang="5400000"/>
            </a:gradFill>
            <a:ln w="571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id="58" name="TextBox 58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59" name="Group 59"/>
          <p:cNvGrpSpPr/>
          <p:nvPr/>
        </p:nvGrpSpPr>
        <p:grpSpPr>
          <a:xfrm rot="-5400000">
            <a:off x="9224372" y="5673081"/>
            <a:ext cx="1593651" cy="1593651"/>
            <a:chOff x="0" y="0"/>
            <a:chExt cx="812800" cy="812800"/>
          </a:xfrm>
        </p:grpSpPr>
        <p:sp>
          <p:nvSpPr>
            <p:cNvPr id="60" name="Freeform 6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AA16">
                    <a:alpha val="100000"/>
                  </a:srgbClr>
                </a:gs>
                <a:gs pos="100000">
                  <a:srgbClr val="F4C801">
                    <a:alpha val="100000"/>
                  </a:srgbClr>
                </a:gs>
              </a:gsLst>
              <a:lin ang="5400000"/>
            </a:gradFill>
            <a:ln w="571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id="61" name="TextBox 61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62" name="Group 62"/>
          <p:cNvGrpSpPr/>
          <p:nvPr/>
        </p:nvGrpSpPr>
        <p:grpSpPr>
          <a:xfrm rot="-5400000">
            <a:off x="13491541" y="5673081"/>
            <a:ext cx="1593651" cy="1593651"/>
            <a:chOff x="0" y="0"/>
            <a:chExt cx="812800" cy="812800"/>
          </a:xfrm>
        </p:grpSpPr>
        <p:sp>
          <p:nvSpPr>
            <p:cNvPr id="63" name="Freeform 6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AA16">
                    <a:alpha val="100000"/>
                  </a:srgbClr>
                </a:gs>
                <a:gs pos="100000">
                  <a:srgbClr val="F4C801">
                    <a:alpha val="100000"/>
                  </a:srgbClr>
                </a:gs>
              </a:gsLst>
              <a:lin ang="5400000"/>
            </a:gradFill>
            <a:ln w="571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id="64" name="TextBox 64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sp>
        <p:nvSpPr>
          <p:cNvPr id="65" name="Freeform 65"/>
          <p:cNvSpPr/>
          <p:nvPr/>
        </p:nvSpPr>
        <p:spPr>
          <a:xfrm>
            <a:off x="831494" y="2067608"/>
            <a:ext cx="3384509" cy="2212623"/>
          </a:xfrm>
          <a:custGeom>
            <a:avLst/>
            <a:gdLst/>
            <a:ahLst/>
            <a:cxnLst/>
            <a:rect l="l" t="t" r="r" b="b"/>
            <a:pathLst>
              <a:path w="3384509" h="2212623">
                <a:moveTo>
                  <a:pt x="0" y="0"/>
                </a:moveTo>
                <a:lnTo>
                  <a:pt x="3384509" y="0"/>
                </a:lnTo>
                <a:lnTo>
                  <a:pt x="3384509" y="2212623"/>
                </a:lnTo>
                <a:lnTo>
                  <a:pt x="0" y="221262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grpSp>
        <p:nvGrpSpPr>
          <p:cNvPr id="66" name="Group 66"/>
          <p:cNvGrpSpPr/>
          <p:nvPr/>
        </p:nvGrpSpPr>
        <p:grpSpPr>
          <a:xfrm>
            <a:off x="907805" y="5092056"/>
            <a:ext cx="3685761" cy="763934"/>
            <a:chOff x="0" y="0"/>
            <a:chExt cx="970735" cy="201201"/>
          </a:xfrm>
        </p:grpSpPr>
        <p:sp>
          <p:nvSpPr>
            <p:cNvPr id="67" name="Freeform 67"/>
            <p:cNvSpPr/>
            <p:nvPr/>
          </p:nvSpPr>
          <p:spPr>
            <a:xfrm>
              <a:off x="0" y="0"/>
              <a:ext cx="970735" cy="201201"/>
            </a:xfrm>
            <a:custGeom>
              <a:avLst/>
              <a:gdLst/>
              <a:ahLst/>
              <a:cxnLst/>
              <a:rect l="l" t="t" r="r" b="b"/>
              <a:pathLst>
                <a:path w="970735" h="201201">
                  <a:moveTo>
                    <a:pt x="100600" y="0"/>
                  </a:moveTo>
                  <a:lnTo>
                    <a:pt x="870135" y="0"/>
                  </a:lnTo>
                  <a:cubicBezTo>
                    <a:pt x="925695" y="0"/>
                    <a:pt x="970735" y="45040"/>
                    <a:pt x="970735" y="100600"/>
                  </a:cubicBezTo>
                  <a:lnTo>
                    <a:pt x="970735" y="100600"/>
                  </a:lnTo>
                  <a:cubicBezTo>
                    <a:pt x="970735" y="127281"/>
                    <a:pt x="960136" y="152869"/>
                    <a:pt x="941270" y="171736"/>
                  </a:cubicBezTo>
                  <a:cubicBezTo>
                    <a:pt x="922404" y="190602"/>
                    <a:pt x="896816" y="201201"/>
                    <a:pt x="870135" y="201201"/>
                  </a:cubicBezTo>
                  <a:lnTo>
                    <a:pt x="100600" y="201201"/>
                  </a:lnTo>
                  <a:cubicBezTo>
                    <a:pt x="73919" y="201201"/>
                    <a:pt x="48331" y="190602"/>
                    <a:pt x="29465" y="171736"/>
                  </a:cubicBezTo>
                  <a:cubicBezTo>
                    <a:pt x="10599" y="152869"/>
                    <a:pt x="0" y="127281"/>
                    <a:pt x="0" y="100600"/>
                  </a:cubicBezTo>
                  <a:lnTo>
                    <a:pt x="0" y="100600"/>
                  </a:lnTo>
                  <a:cubicBezTo>
                    <a:pt x="0" y="73919"/>
                    <a:pt x="10599" y="48331"/>
                    <a:pt x="29465" y="29465"/>
                  </a:cubicBezTo>
                  <a:cubicBezTo>
                    <a:pt x="48331" y="10599"/>
                    <a:pt x="73919" y="0"/>
                    <a:pt x="1006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68" name="TextBox 68"/>
            <p:cNvSpPr txBox="1"/>
            <p:nvPr/>
          </p:nvSpPr>
          <p:spPr>
            <a:xfrm>
              <a:off x="0" y="-47625"/>
              <a:ext cx="970735" cy="24882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sp>
        <p:nvSpPr>
          <p:cNvPr id="69" name="Freeform 69"/>
          <p:cNvSpPr/>
          <p:nvPr/>
        </p:nvSpPr>
        <p:spPr>
          <a:xfrm>
            <a:off x="5295869" y="2723691"/>
            <a:ext cx="3034205" cy="1498139"/>
          </a:xfrm>
          <a:custGeom>
            <a:avLst/>
            <a:gdLst/>
            <a:ahLst/>
            <a:cxnLst/>
            <a:rect l="l" t="t" r="r" b="b"/>
            <a:pathLst>
              <a:path w="3034205" h="1498139">
                <a:moveTo>
                  <a:pt x="0" y="0"/>
                </a:moveTo>
                <a:lnTo>
                  <a:pt x="3034205" y="0"/>
                </a:lnTo>
                <a:lnTo>
                  <a:pt x="3034205" y="1498138"/>
                </a:lnTo>
                <a:lnTo>
                  <a:pt x="0" y="1498138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grpSp>
        <p:nvGrpSpPr>
          <p:cNvPr id="70" name="Group 70"/>
          <p:cNvGrpSpPr/>
          <p:nvPr/>
        </p:nvGrpSpPr>
        <p:grpSpPr>
          <a:xfrm>
            <a:off x="5117184" y="5139681"/>
            <a:ext cx="3685761" cy="763934"/>
            <a:chOff x="0" y="0"/>
            <a:chExt cx="970735" cy="201201"/>
          </a:xfrm>
        </p:grpSpPr>
        <p:sp>
          <p:nvSpPr>
            <p:cNvPr id="71" name="Freeform 71"/>
            <p:cNvSpPr/>
            <p:nvPr/>
          </p:nvSpPr>
          <p:spPr>
            <a:xfrm>
              <a:off x="0" y="0"/>
              <a:ext cx="970735" cy="201201"/>
            </a:xfrm>
            <a:custGeom>
              <a:avLst/>
              <a:gdLst/>
              <a:ahLst/>
              <a:cxnLst/>
              <a:rect l="l" t="t" r="r" b="b"/>
              <a:pathLst>
                <a:path w="970735" h="201201">
                  <a:moveTo>
                    <a:pt x="100600" y="0"/>
                  </a:moveTo>
                  <a:lnTo>
                    <a:pt x="870135" y="0"/>
                  </a:lnTo>
                  <a:cubicBezTo>
                    <a:pt x="925695" y="0"/>
                    <a:pt x="970735" y="45040"/>
                    <a:pt x="970735" y="100600"/>
                  </a:cubicBezTo>
                  <a:lnTo>
                    <a:pt x="970735" y="100600"/>
                  </a:lnTo>
                  <a:cubicBezTo>
                    <a:pt x="970735" y="127281"/>
                    <a:pt x="960136" y="152869"/>
                    <a:pt x="941270" y="171736"/>
                  </a:cubicBezTo>
                  <a:cubicBezTo>
                    <a:pt x="922404" y="190602"/>
                    <a:pt x="896816" y="201201"/>
                    <a:pt x="870135" y="201201"/>
                  </a:cubicBezTo>
                  <a:lnTo>
                    <a:pt x="100600" y="201201"/>
                  </a:lnTo>
                  <a:cubicBezTo>
                    <a:pt x="73919" y="201201"/>
                    <a:pt x="48331" y="190602"/>
                    <a:pt x="29465" y="171736"/>
                  </a:cubicBezTo>
                  <a:cubicBezTo>
                    <a:pt x="10599" y="152869"/>
                    <a:pt x="0" y="127281"/>
                    <a:pt x="0" y="100600"/>
                  </a:cubicBezTo>
                  <a:lnTo>
                    <a:pt x="0" y="100600"/>
                  </a:lnTo>
                  <a:cubicBezTo>
                    <a:pt x="0" y="73919"/>
                    <a:pt x="10599" y="48331"/>
                    <a:pt x="29465" y="29465"/>
                  </a:cubicBezTo>
                  <a:cubicBezTo>
                    <a:pt x="48331" y="10599"/>
                    <a:pt x="73919" y="0"/>
                    <a:pt x="1006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72" name="TextBox 72"/>
            <p:cNvSpPr txBox="1"/>
            <p:nvPr/>
          </p:nvSpPr>
          <p:spPr>
            <a:xfrm>
              <a:off x="0" y="-47625"/>
              <a:ext cx="970735" cy="24882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sp>
        <p:nvSpPr>
          <p:cNvPr id="73" name="Freeform 73"/>
          <p:cNvSpPr/>
          <p:nvPr/>
        </p:nvSpPr>
        <p:spPr>
          <a:xfrm>
            <a:off x="9108343" y="2303118"/>
            <a:ext cx="3511122" cy="2339285"/>
          </a:xfrm>
          <a:custGeom>
            <a:avLst/>
            <a:gdLst/>
            <a:ahLst/>
            <a:cxnLst/>
            <a:rect l="l" t="t" r="r" b="b"/>
            <a:pathLst>
              <a:path w="3511122" h="2339285">
                <a:moveTo>
                  <a:pt x="0" y="0"/>
                </a:moveTo>
                <a:lnTo>
                  <a:pt x="3511122" y="0"/>
                </a:lnTo>
                <a:lnTo>
                  <a:pt x="3511122" y="2339285"/>
                </a:lnTo>
                <a:lnTo>
                  <a:pt x="0" y="233928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grpSp>
        <p:nvGrpSpPr>
          <p:cNvPr id="74" name="Group 74"/>
          <p:cNvGrpSpPr/>
          <p:nvPr/>
        </p:nvGrpSpPr>
        <p:grpSpPr>
          <a:xfrm>
            <a:off x="9306370" y="5164741"/>
            <a:ext cx="3685761" cy="763934"/>
            <a:chOff x="0" y="0"/>
            <a:chExt cx="970735" cy="201201"/>
          </a:xfrm>
        </p:grpSpPr>
        <p:sp>
          <p:nvSpPr>
            <p:cNvPr id="75" name="Freeform 75"/>
            <p:cNvSpPr/>
            <p:nvPr/>
          </p:nvSpPr>
          <p:spPr>
            <a:xfrm>
              <a:off x="0" y="0"/>
              <a:ext cx="970735" cy="201201"/>
            </a:xfrm>
            <a:custGeom>
              <a:avLst/>
              <a:gdLst/>
              <a:ahLst/>
              <a:cxnLst/>
              <a:rect l="l" t="t" r="r" b="b"/>
              <a:pathLst>
                <a:path w="970735" h="201201">
                  <a:moveTo>
                    <a:pt x="100600" y="0"/>
                  </a:moveTo>
                  <a:lnTo>
                    <a:pt x="870135" y="0"/>
                  </a:lnTo>
                  <a:cubicBezTo>
                    <a:pt x="925695" y="0"/>
                    <a:pt x="970735" y="45040"/>
                    <a:pt x="970735" y="100600"/>
                  </a:cubicBezTo>
                  <a:lnTo>
                    <a:pt x="970735" y="100600"/>
                  </a:lnTo>
                  <a:cubicBezTo>
                    <a:pt x="970735" y="127281"/>
                    <a:pt x="960136" y="152869"/>
                    <a:pt x="941270" y="171736"/>
                  </a:cubicBezTo>
                  <a:cubicBezTo>
                    <a:pt x="922404" y="190602"/>
                    <a:pt x="896816" y="201201"/>
                    <a:pt x="870135" y="201201"/>
                  </a:cubicBezTo>
                  <a:lnTo>
                    <a:pt x="100600" y="201201"/>
                  </a:lnTo>
                  <a:cubicBezTo>
                    <a:pt x="73919" y="201201"/>
                    <a:pt x="48331" y="190602"/>
                    <a:pt x="29465" y="171736"/>
                  </a:cubicBezTo>
                  <a:cubicBezTo>
                    <a:pt x="10599" y="152869"/>
                    <a:pt x="0" y="127281"/>
                    <a:pt x="0" y="100600"/>
                  </a:cubicBezTo>
                  <a:lnTo>
                    <a:pt x="0" y="100600"/>
                  </a:lnTo>
                  <a:cubicBezTo>
                    <a:pt x="0" y="73919"/>
                    <a:pt x="10599" y="48331"/>
                    <a:pt x="29465" y="29465"/>
                  </a:cubicBezTo>
                  <a:cubicBezTo>
                    <a:pt x="48331" y="10599"/>
                    <a:pt x="73919" y="0"/>
                    <a:pt x="1006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76" name="TextBox 76"/>
            <p:cNvSpPr txBox="1"/>
            <p:nvPr/>
          </p:nvSpPr>
          <p:spPr>
            <a:xfrm>
              <a:off x="0" y="-47625"/>
              <a:ext cx="970735" cy="24882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77" name="Group 77"/>
          <p:cNvGrpSpPr/>
          <p:nvPr/>
        </p:nvGrpSpPr>
        <p:grpSpPr>
          <a:xfrm>
            <a:off x="13670027" y="5164741"/>
            <a:ext cx="3685761" cy="763934"/>
            <a:chOff x="0" y="0"/>
            <a:chExt cx="970735" cy="201201"/>
          </a:xfrm>
        </p:grpSpPr>
        <p:sp>
          <p:nvSpPr>
            <p:cNvPr id="78" name="Freeform 78"/>
            <p:cNvSpPr/>
            <p:nvPr/>
          </p:nvSpPr>
          <p:spPr>
            <a:xfrm>
              <a:off x="0" y="0"/>
              <a:ext cx="970735" cy="201201"/>
            </a:xfrm>
            <a:custGeom>
              <a:avLst/>
              <a:gdLst/>
              <a:ahLst/>
              <a:cxnLst/>
              <a:rect l="l" t="t" r="r" b="b"/>
              <a:pathLst>
                <a:path w="970735" h="201201">
                  <a:moveTo>
                    <a:pt x="100600" y="0"/>
                  </a:moveTo>
                  <a:lnTo>
                    <a:pt x="870135" y="0"/>
                  </a:lnTo>
                  <a:cubicBezTo>
                    <a:pt x="925695" y="0"/>
                    <a:pt x="970735" y="45040"/>
                    <a:pt x="970735" y="100600"/>
                  </a:cubicBezTo>
                  <a:lnTo>
                    <a:pt x="970735" y="100600"/>
                  </a:lnTo>
                  <a:cubicBezTo>
                    <a:pt x="970735" y="127281"/>
                    <a:pt x="960136" y="152869"/>
                    <a:pt x="941270" y="171736"/>
                  </a:cubicBezTo>
                  <a:cubicBezTo>
                    <a:pt x="922404" y="190602"/>
                    <a:pt x="896816" y="201201"/>
                    <a:pt x="870135" y="201201"/>
                  </a:cubicBezTo>
                  <a:lnTo>
                    <a:pt x="100600" y="201201"/>
                  </a:lnTo>
                  <a:cubicBezTo>
                    <a:pt x="73919" y="201201"/>
                    <a:pt x="48331" y="190602"/>
                    <a:pt x="29465" y="171736"/>
                  </a:cubicBezTo>
                  <a:cubicBezTo>
                    <a:pt x="10599" y="152869"/>
                    <a:pt x="0" y="127281"/>
                    <a:pt x="0" y="100600"/>
                  </a:cubicBezTo>
                  <a:lnTo>
                    <a:pt x="0" y="100600"/>
                  </a:lnTo>
                  <a:cubicBezTo>
                    <a:pt x="0" y="73919"/>
                    <a:pt x="10599" y="48331"/>
                    <a:pt x="29465" y="29465"/>
                  </a:cubicBezTo>
                  <a:cubicBezTo>
                    <a:pt x="48331" y="10599"/>
                    <a:pt x="73919" y="0"/>
                    <a:pt x="1006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79" name="TextBox 79"/>
            <p:cNvSpPr txBox="1"/>
            <p:nvPr/>
          </p:nvSpPr>
          <p:spPr>
            <a:xfrm>
              <a:off x="0" y="-47625"/>
              <a:ext cx="970735" cy="24882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sp>
        <p:nvSpPr>
          <p:cNvPr id="80" name="Freeform 80"/>
          <p:cNvSpPr/>
          <p:nvPr/>
        </p:nvSpPr>
        <p:spPr>
          <a:xfrm>
            <a:off x="14028928" y="2426901"/>
            <a:ext cx="3109477" cy="2215502"/>
          </a:xfrm>
          <a:custGeom>
            <a:avLst/>
            <a:gdLst/>
            <a:ahLst/>
            <a:cxnLst/>
            <a:rect l="l" t="t" r="r" b="b"/>
            <a:pathLst>
              <a:path w="3109477" h="2215502">
                <a:moveTo>
                  <a:pt x="0" y="0"/>
                </a:moveTo>
                <a:lnTo>
                  <a:pt x="3109477" y="0"/>
                </a:lnTo>
                <a:lnTo>
                  <a:pt x="3109477" y="2215502"/>
                </a:lnTo>
                <a:lnTo>
                  <a:pt x="0" y="2215502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grpSp>
        <p:nvGrpSpPr>
          <p:cNvPr id="81" name="Group 81"/>
          <p:cNvGrpSpPr/>
          <p:nvPr/>
        </p:nvGrpSpPr>
        <p:grpSpPr>
          <a:xfrm>
            <a:off x="3157419" y="9494355"/>
            <a:ext cx="3685761" cy="763934"/>
            <a:chOff x="0" y="0"/>
            <a:chExt cx="970735" cy="201201"/>
          </a:xfrm>
        </p:grpSpPr>
        <p:sp>
          <p:nvSpPr>
            <p:cNvPr id="82" name="Freeform 82"/>
            <p:cNvSpPr/>
            <p:nvPr/>
          </p:nvSpPr>
          <p:spPr>
            <a:xfrm>
              <a:off x="0" y="0"/>
              <a:ext cx="970735" cy="201201"/>
            </a:xfrm>
            <a:custGeom>
              <a:avLst/>
              <a:gdLst/>
              <a:ahLst/>
              <a:cxnLst/>
              <a:rect l="l" t="t" r="r" b="b"/>
              <a:pathLst>
                <a:path w="970735" h="201201">
                  <a:moveTo>
                    <a:pt x="100600" y="0"/>
                  </a:moveTo>
                  <a:lnTo>
                    <a:pt x="870135" y="0"/>
                  </a:lnTo>
                  <a:cubicBezTo>
                    <a:pt x="925695" y="0"/>
                    <a:pt x="970735" y="45040"/>
                    <a:pt x="970735" y="100600"/>
                  </a:cubicBezTo>
                  <a:lnTo>
                    <a:pt x="970735" y="100600"/>
                  </a:lnTo>
                  <a:cubicBezTo>
                    <a:pt x="970735" y="127281"/>
                    <a:pt x="960136" y="152869"/>
                    <a:pt x="941270" y="171736"/>
                  </a:cubicBezTo>
                  <a:cubicBezTo>
                    <a:pt x="922404" y="190602"/>
                    <a:pt x="896816" y="201201"/>
                    <a:pt x="870135" y="201201"/>
                  </a:cubicBezTo>
                  <a:lnTo>
                    <a:pt x="100600" y="201201"/>
                  </a:lnTo>
                  <a:cubicBezTo>
                    <a:pt x="73919" y="201201"/>
                    <a:pt x="48331" y="190602"/>
                    <a:pt x="29465" y="171736"/>
                  </a:cubicBezTo>
                  <a:cubicBezTo>
                    <a:pt x="10599" y="152869"/>
                    <a:pt x="0" y="127281"/>
                    <a:pt x="0" y="100600"/>
                  </a:cubicBezTo>
                  <a:lnTo>
                    <a:pt x="0" y="100600"/>
                  </a:lnTo>
                  <a:cubicBezTo>
                    <a:pt x="0" y="73919"/>
                    <a:pt x="10599" y="48331"/>
                    <a:pt x="29465" y="29465"/>
                  </a:cubicBezTo>
                  <a:cubicBezTo>
                    <a:pt x="48331" y="10599"/>
                    <a:pt x="73919" y="0"/>
                    <a:pt x="1006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83" name="TextBox 83"/>
            <p:cNvSpPr txBox="1"/>
            <p:nvPr/>
          </p:nvSpPr>
          <p:spPr>
            <a:xfrm>
              <a:off x="0" y="-47625"/>
              <a:ext cx="970735" cy="24882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sp>
        <p:nvSpPr>
          <p:cNvPr id="84" name="Freeform 84"/>
          <p:cNvSpPr/>
          <p:nvPr/>
        </p:nvSpPr>
        <p:spPr>
          <a:xfrm>
            <a:off x="3885730" y="6868189"/>
            <a:ext cx="2142946" cy="1963474"/>
          </a:xfrm>
          <a:custGeom>
            <a:avLst/>
            <a:gdLst/>
            <a:ahLst/>
            <a:cxnLst/>
            <a:rect l="l" t="t" r="r" b="b"/>
            <a:pathLst>
              <a:path w="2142946" h="1963474">
                <a:moveTo>
                  <a:pt x="0" y="0"/>
                </a:moveTo>
                <a:lnTo>
                  <a:pt x="2142946" y="0"/>
                </a:lnTo>
                <a:lnTo>
                  <a:pt x="2142946" y="1963474"/>
                </a:lnTo>
                <a:lnTo>
                  <a:pt x="0" y="196347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85" name="Freeform 85"/>
          <p:cNvSpPr/>
          <p:nvPr/>
        </p:nvSpPr>
        <p:spPr>
          <a:xfrm>
            <a:off x="7366798" y="6447051"/>
            <a:ext cx="2930287" cy="2805750"/>
          </a:xfrm>
          <a:custGeom>
            <a:avLst/>
            <a:gdLst/>
            <a:ahLst/>
            <a:cxnLst/>
            <a:rect l="l" t="t" r="r" b="b"/>
            <a:pathLst>
              <a:path w="2930287" h="2805750">
                <a:moveTo>
                  <a:pt x="0" y="0"/>
                </a:moveTo>
                <a:lnTo>
                  <a:pt x="2930287" y="0"/>
                </a:lnTo>
                <a:lnTo>
                  <a:pt x="2930287" y="2805750"/>
                </a:lnTo>
                <a:lnTo>
                  <a:pt x="0" y="2805750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sp>
        <p:nvSpPr>
          <p:cNvPr id="86" name="Freeform 86"/>
          <p:cNvSpPr/>
          <p:nvPr/>
        </p:nvSpPr>
        <p:spPr>
          <a:xfrm>
            <a:off x="9293989" y="7266733"/>
            <a:ext cx="1559692" cy="1879816"/>
          </a:xfrm>
          <a:custGeom>
            <a:avLst/>
            <a:gdLst/>
            <a:ahLst/>
            <a:cxnLst/>
            <a:rect l="l" t="t" r="r" b="b"/>
            <a:pathLst>
              <a:path w="1559692" h="1879816">
                <a:moveTo>
                  <a:pt x="0" y="0"/>
                </a:moveTo>
                <a:lnTo>
                  <a:pt x="1559691" y="0"/>
                </a:lnTo>
                <a:lnTo>
                  <a:pt x="1559691" y="1879815"/>
                </a:lnTo>
                <a:lnTo>
                  <a:pt x="0" y="1879815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r="-113318"/>
            </a:stretch>
          </a:blipFill>
        </p:spPr>
      </p:sp>
      <p:grpSp>
        <p:nvGrpSpPr>
          <p:cNvPr id="87" name="Group 87"/>
          <p:cNvGrpSpPr/>
          <p:nvPr/>
        </p:nvGrpSpPr>
        <p:grpSpPr>
          <a:xfrm>
            <a:off x="7366798" y="9490926"/>
            <a:ext cx="3685761" cy="763934"/>
            <a:chOff x="0" y="0"/>
            <a:chExt cx="970735" cy="201201"/>
          </a:xfrm>
        </p:grpSpPr>
        <p:sp>
          <p:nvSpPr>
            <p:cNvPr id="88" name="Freeform 88"/>
            <p:cNvSpPr/>
            <p:nvPr/>
          </p:nvSpPr>
          <p:spPr>
            <a:xfrm>
              <a:off x="0" y="0"/>
              <a:ext cx="970735" cy="201201"/>
            </a:xfrm>
            <a:custGeom>
              <a:avLst/>
              <a:gdLst/>
              <a:ahLst/>
              <a:cxnLst/>
              <a:rect l="l" t="t" r="r" b="b"/>
              <a:pathLst>
                <a:path w="970735" h="201201">
                  <a:moveTo>
                    <a:pt x="100600" y="0"/>
                  </a:moveTo>
                  <a:lnTo>
                    <a:pt x="870135" y="0"/>
                  </a:lnTo>
                  <a:cubicBezTo>
                    <a:pt x="925695" y="0"/>
                    <a:pt x="970735" y="45040"/>
                    <a:pt x="970735" y="100600"/>
                  </a:cubicBezTo>
                  <a:lnTo>
                    <a:pt x="970735" y="100600"/>
                  </a:lnTo>
                  <a:cubicBezTo>
                    <a:pt x="970735" y="127281"/>
                    <a:pt x="960136" y="152869"/>
                    <a:pt x="941270" y="171736"/>
                  </a:cubicBezTo>
                  <a:cubicBezTo>
                    <a:pt x="922404" y="190602"/>
                    <a:pt x="896816" y="201201"/>
                    <a:pt x="870135" y="201201"/>
                  </a:cubicBezTo>
                  <a:lnTo>
                    <a:pt x="100600" y="201201"/>
                  </a:lnTo>
                  <a:cubicBezTo>
                    <a:pt x="73919" y="201201"/>
                    <a:pt x="48331" y="190602"/>
                    <a:pt x="29465" y="171736"/>
                  </a:cubicBezTo>
                  <a:cubicBezTo>
                    <a:pt x="10599" y="152869"/>
                    <a:pt x="0" y="127281"/>
                    <a:pt x="0" y="100600"/>
                  </a:cubicBezTo>
                  <a:lnTo>
                    <a:pt x="0" y="100600"/>
                  </a:lnTo>
                  <a:cubicBezTo>
                    <a:pt x="0" y="73919"/>
                    <a:pt x="10599" y="48331"/>
                    <a:pt x="29465" y="29465"/>
                  </a:cubicBezTo>
                  <a:cubicBezTo>
                    <a:pt x="48331" y="10599"/>
                    <a:pt x="73919" y="0"/>
                    <a:pt x="1006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89" name="TextBox 89"/>
            <p:cNvSpPr txBox="1"/>
            <p:nvPr/>
          </p:nvSpPr>
          <p:spPr>
            <a:xfrm>
              <a:off x="0" y="-47625"/>
              <a:ext cx="970735" cy="24882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sp>
        <p:nvSpPr>
          <p:cNvPr id="90" name="Freeform 90"/>
          <p:cNvSpPr/>
          <p:nvPr/>
        </p:nvSpPr>
        <p:spPr>
          <a:xfrm>
            <a:off x="12284724" y="6901791"/>
            <a:ext cx="2584355" cy="1896270"/>
          </a:xfrm>
          <a:custGeom>
            <a:avLst/>
            <a:gdLst/>
            <a:ahLst/>
            <a:cxnLst/>
            <a:rect l="l" t="t" r="r" b="b"/>
            <a:pathLst>
              <a:path w="2584355" h="1896270">
                <a:moveTo>
                  <a:pt x="0" y="0"/>
                </a:moveTo>
                <a:lnTo>
                  <a:pt x="2584355" y="0"/>
                </a:lnTo>
                <a:lnTo>
                  <a:pt x="2584355" y="1896270"/>
                </a:lnTo>
                <a:lnTo>
                  <a:pt x="0" y="1896270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91" name="TextBox 91"/>
          <p:cNvSpPr txBox="1"/>
          <p:nvPr/>
        </p:nvSpPr>
        <p:spPr>
          <a:xfrm>
            <a:off x="1285921" y="5126641"/>
            <a:ext cx="2914650" cy="656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55"/>
              </a:lnSpc>
            </a:pPr>
            <a:r>
              <a:rPr lang="en-US" sz="1897" b="1">
                <a:solidFill>
                  <a:srgbClr val="FFFFFF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Не вмикай комп'ютер </a:t>
            </a:r>
          </a:p>
          <a:p>
            <a:pPr algn="ctr">
              <a:lnSpc>
                <a:spcPts val="2655"/>
              </a:lnSpc>
            </a:pPr>
            <a:r>
              <a:rPr lang="en-US" sz="1897" b="1">
                <a:solidFill>
                  <a:srgbClr val="FFFFFF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без дозволу вчителя</a:t>
            </a:r>
          </a:p>
        </p:txBody>
      </p:sp>
      <p:sp>
        <p:nvSpPr>
          <p:cNvPr id="92" name="TextBox 92"/>
          <p:cNvSpPr txBox="1"/>
          <p:nvPr/>
        </p:nvSpPr>
        <p:spPr>
          <a:xfrm>
            <a:off x="5678655" y="5126641"/>
            <a:ext cx="2562820" cy="656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55"/>
              </a:lnSpc>
            </a:pPr>
            <a:r>
              <a:rPr lang="en-US" sz="1897" b="1">
                <a:solidFill>
                  <a:srgbClr val="FFFFFF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Не торкайся дротів </a:t>
            </a:r>
          </a:p>
          <a:p>
            <a:pPr algn="ctr">
              <a:lnSpc>
                <a:spcPts val="2655"/>
              </a:lnSpc>
            </a:pPr>
            <a:r>
              <a:rPr lang="en-US" sz="1897" b="1">
                <a:solidFill>
                  <a:srgbClr val="FFFFFF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та розеток</a:t>
            </a:r>
          </a:p>
        </p:txBody>
      </p:sp>
      <p:sp>
        <p:nvSpPr>
          <p:cNvPr id="93" name="TextBox 93"/>
          <p:cNvSpPr txBox="1"/>
          <p:nvPr/>
        </p:nvSpPr>
        <p:spPr>
          <a:xfrm>
            <a:off x="10239955" y="5174266"/>
            <a:ext cx="1860500" cy="656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55"/>
              </a:lnSpc>
            </a:pPr>
            <a:r>
              <a:rPr lang="en-US" sz="1897" b="1">
                <a:solidFill>
                  <a:srgbClr val="FFFFFF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Не клади речі </a:t>
            </a:r>
          </a:p>
          <a:p>
            <a:pPr algn="ctr">
              <a:lnSpc>
                <a:spcPts val="2655"/>
              </a:lnSpc>
            </a:pPr>
            <a:r>
              <a:rPr lang="en-US" sz="1897" b="1">
                <a:solidFill>
                  <a:srgbClr val="FFFFFF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на клавіатуру</a:t>
            </a:r>
          </a:p>
        </p:txBody>
      </p:sp>
      <p:sp>
        <p:nvSpPr>
          <p:cNvPr id="94" name="TextBox 94"/>
          <p:cNvSpPr txBox="1"/>
          <p:nvPr/>
        </p:nvSpPr>
        <p:spPr>
          <a:xfrm>
            <a:off x="14464783" y="5199326"/>
            <a:ext cx="2159943" cy="656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55"/>
              </a:lnSpc>
            </a:pPr>
            <a:r>
              <a:rPr lang="en-US" sz="1897" b="1">
                <a:solidFill>
                  <a:srgbClr val="FFFFFF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Не торкайся </a:t>
            </a:r>
          </a:p>
          <a:p>
            <a:pPr algn="ctr">
              <a:lnSpc>
                <a:spcPts val="2655"/>
              </a:lnSpc>
            </a:pPr>
            <a:r>
              <a:rPr lang="en-US" sz="1897" b="1">
                <a:solidFill>
                  <a:srgbClr val="FFFFFF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екрана монітора</a:t>
            </a:r>
          </a:p>
        </p:txBody>
      </p:sp>
      <p:sp>
        <p:nvSpPr>
          <p:cNvPr id="95" name="TextBox 95"/>
          <p:cNvSpPr txBox="1"/>
          <p:nvPr/>
        </p:nvSpPr>
        <p:spPr>
          <a:xfrm>
            <a:off x="3567129" y="9528940"/>
            <a:ext cx="2908697" cy="656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55"/>
              </a:lnSpc>
            </a:pPr>
            <a:r>
              <a:rPr lang="en-US" sz="1897" b="1">
                <a:solidFill>
                  <a:srgbClr val="FFFFFF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Не ремонтуй </a:t>
            </a:r>
          </a:p>
          <a:p>
            <a:pPr algn="ctr">
              <a:lnSpc>
                <a:spcPts val="2655"/>
              </a:lnSpc>
            </a:pPr>
            <a:r>
              <a:rPr lang="en-US" sz="1897" b="1">
                <a:solidFill>
                  <a:srgbClr val="FFFFFF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комп'ютер самостійно</a:t>
            </a:r>
          </a:p>
        </p:txBody>
      </p:sp>
      <p:sp>
        <p:nvSpPr>
          <p:cNvPr id="96" name="TextBox 96"/>
          <p:cNvSpPr txBox="1"/>
          <p:nvPr/>
        </p:nvSpPr>
        <p:spPr>
          <a:xfrm>
            <a:off x="7799715" y="9692198"/>
            <a:ext cx="2849314" cy="3232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55"/>
              </a:lnSpc>
            </a:pPr>
            <a:r>
              <a:rPr lang="en-US" sz="1897" b="1">
                <a:solidFill>
                  <a:srgbClr val="FFFFFF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Не їж за комп'ютером</a:t>
            </a:r>
          </a:p>
        </p:txBody>
      </p:sp>
      <p:grpSp>
        <p:nvGrpSpPr>
          <p:cNvPr id="97" name="Group 97"/>
          <p:cNvGrpSpPr/>
          <p:nvPr/>
        </p:nvGrpSpPr>
        <p:grpSpPr>
          <a:xfrm>
            <a:off x="11947909" y="9490926"/>
            <a:ext cx="3685761" cy="763934"/>
            <a:chOff x="0" y="0"/>
            <a:chExt cx="970735" cy="201201"/>
          </a:xfrm>
        </p:grpSpPr>
        <p:sp>
          <p:nvSpPr>
            <p:cNvPr id="98" name="Freeform 98"/>
            <p:cNvSpPr/>
            <p:nvPr/>
          </p:nvSpPr>
          <p:spPr>
            <a:xfrm>
              <a:off x="0" y="0"/>
              <a:ext cx="970735" cy="201201"/>
            </a:xfrm>
            <a:custGeom>
              <a:avLst/>
              <a:gdLst/>
              <a:ahLst/>
              <a:cxnLst/>
              <a:rect l="l" t="t" r="r" b="b"/>
              <a:pathLst>
                <a:path w="970735" h="201201">
                  <a:moveTo>
                    <a:pt x="100600" y="0"/>
                  </a:moveTo>
                  <a:lnTo>
                    <a:pt x="870135" y="0"/>
                  </a:lnTo>
                  <a:cubicBezTo>
                    <a:pt x="925695" y="0"/>
                    <a:pt x="970735" y="45040"/>
                    <a:pt x="970735" y="100600"/>
                  </a:cubicBezTo>
                  <a:lnTo>
                    <a:pt x="970735" y="100600"/>
                  </a:lnTo>
                  <a:cubicBezTo>
                    <a:pt x="970735" y="127281"/>
                    <a:pt x="960136" y="152869"/>
                    <a:pt x="941270" y="171736"/>
                  </a:cubicBezTo>
                  <a:cubicBezTo>
                    <a:pt x="922404" y="190602"/>
                    <a:pt x="896816" y="201201"/>
                    <a:pt x="870135" y="201201"/>
                  </a:cubicBezTo>
                  <a:lnTo>
                    <a:pt x="100600" y="201201"/>
                  </a:lnTo>
                  <a:cubicBezTo>
                    <a:pt x="73919" y="201201"/>
                    <a:pt x="48331" y="190602"/>
                    <a:pt x="29465" y="171736"/>
                  </a:cubicBezTo>
                  <a:cubicBezTo>
                    <a:pt x="10599" y="152869"/>
                    <a:pt x="0" y="127281"/>
                    <a:pt x="0" y="100600"/>
                  </a:cubicBezTo>
                  <a:lnTo>
                    <a:pt x="0" y="100600"/>
                  </a:lnTo>
                  <a:cubicBezTo>
                    <a:pt x="0" y="73919"/>
                    <a:pt x="10599" y="48331"/>
                    <a:pt x="29465" y="29465"/>
                  </a:cubicBezTo>
                  <a:cubicBezTo>
                    <a:pt x="48331" y="10599"/>
                    <a:pt x="73919" y="0"/>
                    <a:pt x="1006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99" name="TextBox 99"/>
            <p:cNvSpPr txBox="1"/>
            <p:nvPr/>
          </p:nvSpPr>
          <p:spPr>
            <a:xfrm>
              <a:off x="0" y="-47625"/>
              <a:ext cx="970735" cy="24882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sp>
        <p:nvSpPr>
          <p:cNvPr id="100" name="TextBox 100"/>
          <p:cNvSpPr txBox="1"/>
          <p:nvPr/>
        </p:nvSpPr>
        <p:spPr>
          <a:xfrm>
            <a:off x="12376534" y="9561030"/>
            <a:ext cx="2793802" cy="6566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655"/>
              </a:lnSpc>
            </a:pPr>
            <a:r>
              <a:rPr lang="en-US" sz="1897" b="1">
                <a:solidFill>
                  <a:srgbClr val="FFFFFF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Відстань від очей </a:t>
            </a:r>
          </a:p>
          <a:p>
            <a:pPr algn="ctr">
              <a:lnSpc>
                <a:spcPts val="2655"/>
              </a:lnSpc>
            </a:pPr>
            <a:r>
              <a:rPr lang="en-US" sz="1897" b="1">
                <a:solidFill>
                  <a:srgbClr val="FFFFFF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до монітора 50-60 см.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5400000">
            <a:off x="11714234" y="1862849"/>
            <a:ext cx="10769479" cy="6561302"/>
            <a:chOff x="0" y="0"/>
            <a:chExt cx="2836406" cy="172808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836406" cy="1728080"/>
            </a:xfrm>
            <a:custGeom>
              <a:avLst/>
              <a:gdLst/>
              <a:ahLst/>
              <a:cxnLst/>
              <a:rect l="l" t="t" r="r" b="b"/>
              <a:pathLst>
                <a:path w="2836406" h="1728080">
                  <a:moveTo>
                    <a:pt x="0" y="0"/>
                  </a:moveTo>
                  <a:lnTo>
                    <a:pt x="2836406" y="0"/>
                  </a:lnTo>
                  <a:lnTo>
                    <a:pt x="2836406" y="1728080"/>
                  </a:lnTo>
                  <a:lnTo>
                    <a:pt x="0" y="1728080"/>
                  </a:ln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2836406" cy="177570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 rot="-5400000">
            <a:off x="9097209" y="4886480"/>
            <a:ext cx="10769479" cy="801813"/>
            <a:chOff x="0" y="0"/>
            <a:chExt cx="2836406" cy="211177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836406" cy="211177"/>
            </a:xfrm>
            <a:custGeom>
              <a:avLst/>
              <a:gdLst/>
              <a:ahLst/>
              <a:cxnLst/>
              <a:rect l="l" t="t" r="r" b="b"/>
              <a:pathLst>
                <a:path w="2836406" h="211177">
                  <a:moveTo>
                    <a:pt x="0" y="0"/>
                  </a:moveTo>
                  <a:lnTo>
                    <a:pt x="2836406" y="0"/>
                  </a:lnTo>
                  <a:lnTo>
                    <a:pt x="2836406" y="211177"/>
                  </a:lnTo>
                  <a:lnTo>
                    <a:pt x="0" y="211177"/>
                  </a:lnTo>
                  <a:close/>
                </a:path>
              </a:pathLst>
            </a:custGeom>
            <a:gradFill rotWithShape="1">
              <a:gsLst>
                <a:gs pos="0">
                  <a:srgbClr val="F2AA16">
                    <a:alpha val="100000"/>
                  </a:srgbClr>
                </a:gs>
                <a:gs pos="100000">
                  <a:srgbClr val="F4C801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7" name="TextBox 7"/>
            <p:cNvSpPr txBox="1"/>
            <p:nvPr/>
          </p:nvSpPr>
          <p:spPr>
            <a:xfrm>
              <a:off x="0" y="-47625"/>
              <a:ext cx="2836406" cy="25880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 rot="-5400000">
            <a:off x="12310754" y="1028700"/>
            <a:ext cx="8229600" cy="8229600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10" name="TextBox 10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 rot="-5400000">
            <a:off x="12848288" y="1401622"/>
            <a:ext cx="7419716" cy="7419716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AA16">
                    <a:alpha val="100000"/>
                  </a:srgbClr>
                </a:gs>
                <a:gs pos="100000">
                  <a:srgbClr val="F4C801">
                    <a:alpha val="100000"/>
                  </a:srgbClr>
                </a:gs>
              </a:gsLst>
              <a:lin ang="5400000"/>
            </a:gradFill>
            <a:ln w="7620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id="13" name="TextBox 13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13284922" y="1838256"/>
            <a:ext cx="6546447" cy="6546447"/>
            <a:chOff x="0" y="0"/>
            <a:chExt cx="812800" cy="81280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2"/>
              <a:stretch>
                <a:fillRect l="-25046" r="-25046"/>
              </a:stretch>
            </a:blipFill>
            <a:ln w="76200" cap="sq">
              <a:gradFill>
                <a:gsLst>
                  <a:gs pos="0">
                    <a:srgbClr val="492709">
                      <a:alpha val="100000"/>
                    </a:srgbClr>
                  </a:gs>
                  <a:gs pos="100000">
                    <a:srgbClr val="F2AA15">
                      <a:alpha val="100000"/>
                    </a:srgbClr>
                  </a:gs>
                </a:gsLst>
                <a:lin ang="5400000"/>
              </a:gradFill>
              <a:prstDash val="solid"/>
              <a:miter/>
            </a:ln>
          </p:spPr>
        </p:sp>
      </p:grpSp>
      <p:grpSp>
        <p:nvGrpSpPr>
          <p:cNvPr id="16" name="Group 16"/>
          <p:cNvGrpSpPr/>
          <p:nvPr/>
        </p:nvGrpSpPr>
        <p:grpSpPr>
          <a:xfrm rot="-10800000">
            <a:off x="13698400" y="9412986"/>
            <a:ext cx="284234" cy="284234"/>
            <a:chOff x="0" y="0"/>
            <a:chExt cx="812800" cy="812800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492709"/>
            </a:solidFill>
            <a:ln cap="sq">
              <a:noFill/>
              <a:prstDash val="solid"/>
              <a:miter/>
            </a:ln>
          </p:spPr>
        </p:sp>
        <p:sp>
          <p:nvSpPr>
            <p:cNvPr id="18" name="TextBox 18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19" name="Group 19"/>
          <p:cNvGrpSpPr/>
          <p:nvPr/>
        </p:nvGrpSpPr>
        <p:grpSpPr>
          <a:xfrm rot="-10800000">
            <a:off x="16425554" y="557760"/>
            <a:ext cx="284234" cy="284234"/>
            <a:chOff x="0" y="0"/>
            <a:chExt cx="812800" cy="812800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492709"/>
            </a:solidFill>
            <a:ln cap="sq">
              <a:noFill/>
              <a:prstDash val="solid"/>
              <a:miter/>
            </a:ln>
          </p:spPr>
        </p:sp>
        <p:sp>
          <p:nvSpPr>
            <p:cNvPr id="21" name="TextBox 21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-528342" y="-314160"/>
            <a:ext cx="11165752" cy="1014037"/>
            <a:chOff x="0" y="0"/>
            <a:chExt cx="2940774" cy="267071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2940774" cy="267071"/>
            </a:xfrm>
            <a:custGeom>
              <a:avLst/>
              <a:gdLst/>
              <a:ahLst/>
              <a:cxnLst/>
              <a:rect l="l" t="t" r="r" b="b"/>
              <a:pathLst>
                <a:path w="2940774" h="267071">
                  <a:moveTo>
                    <a:pt x="69336" y="0"/>
                  </a:moveTo>
                  <a:lnTo>
                    <a:pt x="2871438" y="0"/>
                  </a:lnTo>
                  <a:cubicBezTo>
                    <a:pt x="2909731" y="0"/>
                    <a:pt x="2940774" y="31043"/>
                    <a:pt x="2940774" y="69336"/>
                  </a:cubicBezTo>
                  <a:lnTo>
                    <a:pt x="2940774" y="197735"/>
                  </a:lnTo>
                  <a:cubicBezTo>
                    <a:pt x="2940774" y="216124"/>
                    <a:pt x="2933469" y="233760"/>
                    <a:pt x="2920466" y="246763"/>
                  </a:cubicBezTo>
                  <a:cubicBezTo>
                    <a:pt x="2907463" y="259766"/>
                    <a:pt x="2889827" y="267071"/>
                    <a:pt x="2871438" y="267071"/>
                  </a:cubicBezTo>
                  <a:lnTo>
                    <a:pt x="69336" y="267071"/>
                  </a:lnTo>
                  <a:cubicBezTo>
                    <a:pt x="50947" y="267071"/>
                    <a:pt x="33311" y="259766"/>
                    <a:pt x="20308" y="246763"/>
                  </a:cubicBezTo>
                  <a:cubicBezTo>
                    <a:pt x="7305" y="233760"/>
                    <a:pt x="0" y="216124"/>
                    <a:pt x="0" y="197735"/>
                  </a:cubicBezTo>
                  <a:lnTo>
                    <a:pt x="0" y="69336"/>
                  </a:lnTo>
                  <a:cubicBezTo>
                    <a:pt x="0" y="50947"/>
                    <a:pt x="7305" y="33311"/>
                    <a:pt x="20308" y="20308"/>
                  </a:cubicBezTo>
                  <a:cubicBezTo>
                    <a:pt x="33311" y="7305"/>
                    <a:pt x="50947" y="0"/>
                    <a:pt x="69336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24" name="TextBox 24"/>
            <p:cNvSpPr txBox="1"/>
            <p:nvPr/>
          </p:nvSpPr>
          <p:spPr>
            <a:xfrm>
              <a:off x="0" y="-47625"/>
              <a:ext cx="2940774" cy="31469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25" name="Group 25"/>
          <p:cNvGrpSpPr/>
          <p:nvPr/>
        </p:nvGrpSpPr>
        <p:grpSpPr>
          <a:xfrm rot="-10800000">
            <a:off x="12322069" y="218450"/>
            <a:ext cx="962853" cy="962853"/>
            <a:chOff x="0" y="0"/>
            <a:chExt cx="812800" cy="812800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  <a:ln cap="sq">
              <a:noFill/>
              <a:prstDash val="solid"/>
              <a:miter/>
            </a:ln>
          </p:spPr>
        </p:sp>
        <p:sp>
          <p:nvSpPr>
            <p:cNvPr id="27" name="TextBox 27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sp>
        <p:nvSpPr>
          <p:cNvPr id="28" name="TextBox 28"/>
          <p:cNvSpPr txBox="1"/>
          <p:nvPr/>
        </p:nvSpPr>
        <p:spPr>
          <a:xfrm>
            <a:off x="4819603" y="177694"/>
            <a:ext cx="5024330" cy="52218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78"/>
              </a:lnSpc>
            </a:pPr>
            <a:r>
              <a:rPr lang="en-US" sz="3616" b="1">
                <a:solidFill>
                  <a:srgbClr val="FFFFFF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Пригадай!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877342" y="171037"/>
            <a:ext cx="1979898" cy="2355507"/>
            <a:chOff x="0" y="0"/>
            <a:chExt cx="735950" cy="875568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735950" cy="875568"/>
            </a:xfrm>
            <a:custGeom>
              <a:avLst/>
              <a:gdLst/>
              <a:ahLst/>
              <a:cxnLst/>
              <a:rect l="l" t="t" r="r" b="b"/>
              <a:pathLst>
                <a:path w="735950" h="875568">
                  <a:moveTo>
                    <a:pt x="0" y="0"/>
                  </a:moveTo>
                  <a:lnTo>
                    <a:pt x="735950" y="0"/>
                  </a:lnTo>
                  <a:lnTo>
                    <a:pt x="735950" y="875568"/>
                  </a:lnTo>
                  <a:lnTo>
                    <a:pt x="0" y="875568"/>
                  </a:lnTo>
                  <a:close/>
                </a:path>
              </a:pathLst>
            </a:custGeom>
            <a:gradFill rotWithShape="1">
              <a:gsLst>
                <a:gs pos="0">
                  <a:srgbClr val="F2AA16">
                    <a:alpha val="100000"/>
                  </a:srgbClr>
                </a:gs>
                <a:gs pos="100000">
                  <a:srgbClr val="F4C801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735950" cy="92319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 rot="-10800000">
            <a:off x="18285649" y="6266759"/>
            <a:ext cx="2794312" cy="3324424"/>
            <a:chOff x="0" y="0"/>
            <a:chExt cx="735950" cy="875568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735950" cy="875568"/>
            </a:xfrm>
            <a:custGeom>
              <a:avLst/>
              <a:gdLst/>
              <a:ahLst/>
              <a:cxnLst/>
              <a:rect l="l" t="t" r="r" b="b"/>
              <a:pathLst>
                <a:path w="735950" h="875568">
                  <a:moveTo>
                    <a:pt x="0" y="0"/>
                  </a:moveTo>
                  <a:lnTo>
                    <a:pt x="735950" y="0"/>
                  </a:lnTo>
                  <a:lnTo>
                    <a:pt x="735950" y="875568"/>
                  </a:lnTo>
                  <a:lnTo>
                    <a:pt x="0" y="875568"/>
                  </a:lnTo>
                  <a:close/>
                </a:path>
              </a:pathLst>
            </a:custGeom>
            <a:gradFill rotWithShape="1">
              <a:gsLst>
                <a:gs pos="0">
                  <a:srgbClr val="F2AA16">
                    <a:alpha val="100000"/>
                  </a:srgbClr>
                </a:gs>
                <a:gs pos="100000">
                  <a:srgbClr val="F4C801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7" name="TextBox 7"/>
            <p:cNvSpPr txBox="1"/>
            <p:nvPr/>
          </p:nvSpPr>
          <p:spPr>
            <a:xfrm>
              <a:off x="0" y="-47625"/>
              <a:ext cx="735950" cy="92319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 rot="-10800000">
            <a:off x="2589048" y="1332126"/>
            <a:ext cx="5814415" cy="1194418"/>
            <a:chOff x="0" y="0"/>
            <a:chExt cx="1531369" cy="314579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531369" cy="314579"/>
            </a:xfrm>
            <a:custGeom>
              <a:avLst/>
              <a:gdLst/>
              <a:ahLst/>
              <a:cxnLst/>
              <a:rect l="l" t="t" r="r" b="b"/>
              <a:pathLst>
                <a:path w="1531369" h="314579">
                  <a:moveTo>
                    <a:pt x="133150" y="0"/>
                  </a:moveTo>
                  <a:lnTo>
                    <a:pt x="1398218" y="0"/>
                  </a:lnTo>
                  <a:cubicBezTo>
                    <a:pt x="1471755" y="0"/>
                    <a:pt x="1531369" y="59613"/>
                    <a:pt x="1531369" y="133150"/>
                  </a:cubicBezTo>
                  <a:lnTo>
                    <a:pt x="1531369" y="181429"/>
                  </a:lnTo>
                  <a:cubicBezTo>
                    <a:pt x="1531369" y="254966"/>
                    <a:pt x="1471755" y="314579"/>
                    <a:pt x="1398218" y="314579"/>
                  </a:cubicBezTo>
                  <a:lnTo>
                    <a:pt x="133150" y="314579"/>
                  </a:lnTo>
                  <a:cubicBezTo>
                    <a:pt x="59613" y="314579"/>
                    <a:pt x="0" y="254966"/>
                    <a:pt x="0" y="181429"/>
                  </a:cubicBezTo>
                  <a:lnTo>
                    <a:pt x="0" y="133150"/>
                  </a:lnTo>
                  <a:cubicBezTo>
                    <a:pt x="0" y="59613"/>
                    <a:pt x="59613" y="0"/>
                    <a:pt x="13315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10" name="TextBox 10"/>
            <p:cNvSpPr txBox="1"/>
            <p:nvPr/>
          </p:nvSpPr>
          <p:spPr>
            <a:xfrm>
              <a:off x="0" y="-47625"/>
              <a:ext cx="1531369" cy="3622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 rot="-10800000">
            <a:off x="-474663" y="9258300"/>
            <a:ext cx="3685761" cy="1194418"/>
            <a:chOff x="0" y="0"/>
            <a:chExt cx="970735" cy="314579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970735" cy="314579"/>
            </a:xfrm>
            <a:custGeom>
              <a:avLst/>
              <a:gdLst/>
              <a:ahLst/>
              <a:cxnLst/>
              <a:rect l="l" t="t" r="r" b="b"/>
              <a:pathLst>
                <a:path w="970735" h="314579">
                  <a:moveTo>
                    <a:pt x="157290" y="0"/>
                  </a:moveTo>
                  <a:lnTo>
                    <a:pt x="813446" y="0"/>
                  </a:lnTo>
                  <a:cubicBezTo>
                    <a:pt x="855162" y="0"/>
                    <a:pt x="895169" y="16572"/>
                    <a:pt x="924666" y="46069"/>
                  </a:cubicBezTo>
                  <a:cubicBezTo>
                    <a:pt x="954164" y="75567"/>
                    <a:pt x="970735" y="115574"/>
                    <a:pt x="970735" y="157290"/>
                  </a:cubicBezTo>
                  <a:lnTo>
                    <a:pt x="970735" y="157290"/>
                  </a:lnTo>
                  <a:cubicBezTo>
                    <a:pt x="970735" y="244158"/>
                    <a:pt x="900314" y="314579"/>
                    <a:pt x="813446" y="314579"/>
                  </a:cubicBezTo>
                  <a:lnTo>
                    <a:pt x="157290" y="314579"/>
                  </a:lnTo>
                  <a:cubicBezTo>
                    <a:pt x="115574" y="314579"/>
                    <a:pt x="75567" y="298008"/>
                    <a:pt x="46069" y="268510"/>
                  </a:cubicBezTo>
                  <a:cubicBezTo>
                    <a:pt x="16572" y="239013"/>
                    <a:pt x="0" y="199005"/>
                    <a:pt x="0" y="157290"/>
                  </a:cubicBezTo>
                  <a:lnTo>
                    <a:pt x="0" y="157290"/>
                  </a:lnTo>
                  <a:cubicBezTo>
                    <a:pt x="0" y="115574"/>
                    <a:pt x="16572" y="75567"/>
                    <a:pt x="46069" y="46069"/>
                  </a:cubicBezTo>
                  <a:cubicBezTo>
                    <a:pt x="75567" y="16572"/>
                    <a:pt x="115574" y="0"/>
                    <a:pt x="15729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13" name="TextBox 13"/>
            <p:cNvSpPr txBox="1"/>
            <p:nvPr/>
          </p:nvSpPr>
          <p:spPr>
            <a:xfrm>
              <a:off x="0" y="-47625"/>
              <a:ext cx="970735" cy="3622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 rot="5400000">
            <a:off x="-9680" y="0"/>
            <a:ext cx="2697580" cy="2697580"/>
            <a:chOff x="0" y="0"/>
            <a:chExt cx="812800" cy="81280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>
                    <a:alpha val="100000"/>
                  </a:srgbClr>
                </a:gs>
                <a:gs pos="100000">
                  <a:srgbClr val="F2AA15">
                    <a:alpha val="100000"/>
                  </a:srgbClr>
                </a:gs>
              </a:gsLst>
              <a:lin ang="5400000"/>
            </a:gradFill>
          </p:spPr>
        </p:sp>
        <p:sp>
          <p:nvSpPr>
            <p:cNvPr id="16" name="TextBox 16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17" name="Group 17"/>
          <p:cNvGrpSpPr/>
          <p:nvPr/>
        </p:nvGrpSpPr>
        <p:grpSpPr>
          <a:xfrm rot="5400000">
            <a:off x="177608" y="187287"/>
            <a:ext cx="2323005" cy="2323005"/>
            <a:chOff x="0" y="0"/>
            <a:chExt cx="812800" cy="81280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AA16">
                    <a:alpha val="100000"/>
                  </a:srgbClr>
                </a:gs>
                <a:gs pos="100000">
                  <a:srgbClr val="F4C801">
                    <a:alpha val="100000"/>
                  </a:srgbClr>
                </a:gs>
              </a:gsLst>
              <a:lin ang="5400000"/>
            </a:gradFill>
            <a:ln w="571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id="19" name="TextBox 19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314312" y="323991"/>
            <a:ext cx="2049598" cy="2049598"/>
            <a:chOff x="0" y="0"/>
            <a:chExt cx="812800" cy="812800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  <a:ln w="12700" cap="sq">
              <a:solidFill>
                <a:srgbClr val="000000"/>
              </a:solidFill>
              <a:prstDash val="solid"/>
              <a:miter/>
            </a:ln>
          </p:spPr>
        </p:sp>
      </p:grpSp>
      <p:sp>
        <p:nvSpPr>
          <p:cNvPr id="22" name="Freeform 22"/>
          <p:cNvSpPr/>
          <p:nvPr/>
        </p:nvSpPr>
        <p:spPr>
          <a:xfrm>
            <a:off x="882672" y="850961"/>
            <a:ext cx="912877" cy="882067"/>
          </a:xfrm>
          <a:custGeom>
            <a:avLst/>
            <a:gdLst/>
            <a:ahLst/>
            <a:cxnLst/>
            <a:rect l="l" t="t" r="r" b="b"/>
            <a:pathLst>
              <a:path w="912877" h="882067">
                <a:moveTo>
                  <a:pt x="0" y="0"/>
                </a:moveTo>
                <a:lnTo>
                  <a:pt x="912877" y="0"/>
                </a:lnTo>
                <a:lnTo>
                  <a:pt x="912877" y="882068"/>
                </a:lnTo>
                <a:lnTo>
                  <a:pt x="0" y="88206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 flipH="1">
            <a:off x="16887197" y="7229553"/>
            <a:ext cx="1400803" cy="1418535"/>
          </a:xfrm>
          <a:custGeom>
            <a:avLst/>
            <a:gdLst/>
            <a:ahLst/>
            <a:cxnLst/>
            <a:rect l="l" t="t" r="r" b="b"/>
            <a:pathLst>
              <a:path w="1400803" h="1418535">
                <a:moveTo>
                  <a:pt x="1400803" y="0"/>
                </a:moveTo>
                <a:lnTo>
                  <a:pt x="0" y="0"/>
                </a:lnTo>
                <a:lnTo>
                  <a:pt x="0" y="1418535"/>
                </a:lnTo>
                <a:lnTo>
                  <a:pt x="1400803" y="1418535"/>
                </a:lnTo>
                <a:lnTo>
                  <a:pt x="1400803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grpSp>
        <p:nvGrpSpPr>
          <p:cNvPr id="24" name="Group 24"/>
          <p:cNvGrpSpPr/>
          <p:nvPr/>
        </p:nvGrpSpPr>
        <p:grpSpPr>
          <a:xfrm rot="-10800000">
            <a:off x="8498714" y="1277309"/>
            <a:ext cx="9894477" cy="1194418"/>
            <a:chOff x="0" y="0"/>
            <a:chExt cx="2605953" cy="314579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2605953" cy="314579"/>
            </a:xfrm>
            <a:custGeom>
              <a:avLst/>
              <a:gdLst/>
              <a:ahLst/>
              <a:cxnLst/>
              <a:rect l="l" t="t" r="r" b="b"/>
              <a:pathLst>
                <a:path w="2605953" h="314579">
                  <a:moveTo>
                    <a:pt x="78245" y="0"/>
                  </a:moveTo>
                  <a:lnTo>
                    <a:pt x="2527708" y="0"/>
                  </a:lnTo>
                  <a:cubicBezTo>
                    <a:pt x="2570922" y="0"/>
                    <a:pt x="2605953" y="35031"/>
                    <a:pt x="2605953" y="78245"/>
                  </a:cubicBezTo>
                  <a:lnTo>
                    <a:pt x="2605953" y="236334"/>
                  </a:lnTo>
                  <a:cubicBezTo>
                    <a:pt x="2605953" y="279548"/>
                    <a:pt x="2570922" y="314579"/>
                    <a:pt x="2527708" y="314579"/>
                  </a:cubicBezTo>
                  <a:lnTo>
                    <a:pt x="78245" y="314579"/>
                  </a:lnTo>
                  <a:cubicBezTo>
                    <a:pt x="35031" y="314579"/>
                    <a:pt x="0" y="279548"/>
                    <a:pt x="0" y="236334"/>
                  </a:cubicBezTo>
                  <a:lnTo>
                    <a:pt x="0" y="78245"/>
                  </a:lnTo>
                  <a:cubicBezTo>
                    <a:pt x="0" y="35031"/>
                    <a:pt x="35031" y="0"/>
                    <a:pt x="78245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26" name="TextBox 26"/>
            <p:cNvSpPr txBox="1"/>
            <p:nvPr/>
          </p:nvSpPr>
          <p:spPr>
            <a:xfrm>
              <a:off x="0" y="-47625"/>
              <a:ext cx="2605953" cy="3622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sp>
        <p:nvSpPr>
          <p:cNvPr id="27" name="Freeform 27"/>
          <p:cNvSpPr/>
          <p:nvPr/>
        </p:nvSpPr>
        <p:spPr>
          <a:xfrm>
            <a:off x="1962986" y="3056461"/>
            <a:ext cx="1159172" cy="1112805"/>
          </a:xfrm>
          <a:custGeom>
            <a:avLst/>
            <a:gdLst/>
            <a:ahLst/>
            <a:cxnLst/>
            <a:rect l="l" t="t" r="r" b="b"/>
            <a:pathLst>
              <a:path w="1159172" h="1112805">
                <a:moveTo>
                  <a:pt x="0" y="0"/>
                </a:moveTo>
                <a:lnTo>
                  <a:pt x="1159172" y="0"/>
                </a:lnTo>
                <a:lnTo>
                  <a:pt x="1159172" y="1112805"/>
                </a:lnTo>
                <a:lnTo>
                  <a:pt x="0" y="111280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28" name="Freeform 28"/>
          <p:cNvSpPr/>
          <p:nvPr/>
        </p:nvSpPr>
        <p:spPr>
          <a:xfrm>
            <a:off x="3813489" y="3032127"/>
            <a:ext cx="1171474" cy="1171474"/>
          </a:xfrm>
          <a:custGeom>
            <a:avLst/>
            <a:gdLst/>
            <a:ahLst/>
            <a:cxnLst/>
            <a:rect l="l" t="t" r="r" b="b"/>
            <a:pathLst>
              <a:path w="1171474" h="1171474">
                <a:moveTo>
                  <a:pt x="0" y="0"/>
                </a:moveTo>
                <a:lnTo>
                  <a:pt x="1171474" y="0"/>
                </a:lnTo>
                <a:lnTo>
                  <a:pt x="1171474" y="1171474"/>
                </a:lnTo>
                <a:lnTo>
                  <a:pt x="0" y="117147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29" name="Freeform 29"/>
          <p:cNvSpPr/>
          <p:nvPr/>
        </p:nvSpPr>
        <p:spPr>
          <a:xfrm>
            <a:off x="5725114" y="3006925"/>
            <a:ext cx="1221878" cy="1221878"/>
          </a:xfrm>
          <a:custGeom>
            <a:avLst/>
            <a:gdLst/>
            <a:ahLst/>
            <a:cxnLst/>
            <a:rect l="l" t="t" r="r" b="b"/>
            <a:pathLst>
              <a:path w="1221878" h="1221878">
                <a:moveTo>
                  <a:pt x="0" y="0"/>
                </a:moveTo>
                <a:lnTo>
                  <a:pt x="1221878" y="0"/>
                </a:lnTo>
                <a:lnTo>
                  <a:pt x="1221878" y="1221878"/>
                </a:lnTo>
                <a:lnTo>
                  <a:pt x="0" y="1221878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30" name="Freeform 30"/>
          <p:cNvSpPr/>
          <p:nvPr/>
        </p:nvSpPr>
        <p:spPr>
          <a:xfrm>
            <a:off x="7591716" y="3052719"/>
            <a:ext cx="1130290" cy="1130290"/>
          </a:xfrm>
          <a:custGeom>
            <a:avLst/>
            <a:gdLst/>
            <a:ahLst/>
            <a:cxnLst/>
            <a:rect l="l" t="t" r="r" b="b"/>
            <a:pathLst>
              <a:path w="1130290" h="1130290">
                <a:moveTo>
                  <a:pt x="0" y="0"/>
                </a:moveTo>
                <a:lnTo>
                  <a:pt x="1130290" y="0"/>
                </a:lnTo>
                <a:lnTo>
                  <a:pt x="1130290" y="1130290"/>
                </a:lnTo>
                <a:lnTo>
                  <a:pt x="0" y="1130290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31" name="Freeform 31"/>
          <p:cNvSpPr/>
          <p:nvPr/>
        </p:nvSpPr>
        <p:spPr>
          <a:xfrm>
            <a:off x="9417331" y="3041309"/>
            <a:ext cx="1208399" cy="1199336"/>
          </a:xfrm>
          <a:custGeom>
            <a:avLst/>
            <a:gdLst/>
            <a:ahLst/>
            <a:cxnLst/>
            <a:rect l="l" t="t" r="r" b="b"/>
            <a:pathLst>
              <a:path w="1208399" h="1199336">
                <a:moveTo>
                  <a:pt x="0" y="0"/>
                </a:moveTo>
                <a:lnTo>
                  <a:pt x="1208399" y="0"/>
                </a:lnTo>
                <a:lnTo>
                  <a:pt x="1208399" y="1199336"/>
                </a:lnTo>
                <a:lnTo>
                  <a:pt x="0" y="1199336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sp>
        <p:nvSpPr>
          <p:cNvPr id="32" name="Freeform 32"/>
          <p:cNvSpPr/>
          <p:nvPr/>
        </p:nvSpPr>
        <p:spPr>
          <a:xfrm>
            <a:off x="12993613" y="3032127"/>
            <a:ext cx="1104072" cy="1104072"/>
          </a:xfrm>
          <a:custGeom>
            <a:avLst/>
            <a:gdLst/>
            <a:ahLst/>
            <a:cxnLst/>
            <a:rect l="l" t="t" r="r" b="b"/>
            <a:pathLst>
              <a:path w="1104072" h="1104072">
                <a:moveTo>
                  <a:pt x="0" y="0"/>
                </a:moveTo>
                <a:lnTo>
                  <a:pt x="1104072" y="0"/>
                </a:lnTo>
                <a:lnTo>
                  <a:pt x="1104072" y="1104072"/>
                </a:lnTo>
                <a:lnTo>
                  <a:pt x="0" y="1104072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33" name="Freeform 33"/>
          <p:cNvSpPr/>
          <p:nvPr/>
        </p:nvSpPr>
        <p:spPr>
          <a:xfrm>
            <a:off x="11390887" y="3032127"/>
            <a:ext cx="1177484" cy="1176013"/>
          </a:xfrm>
          <a:custGeom>
            <a:avLst/>
            <a:gdLst/>
            <a:ahLst/>
            <a:cxnLst/>
            <a:rect l="l" t="t" r="r" b="b"/>
            <a:pathLst>
              <a:path w="1177484" h="1176013">
                <a:moveTo>
                  <a:pt x="0" y="0"/>
                </a:moveTo>
                <a:lnTo>
                  <a:pt x="1177485" y="0"/>
                </a:lnTo>
                <a:lnTo>
                  <a:pt x="1177485" y="1176012"/>
                </a:lnTo>
                <a:lnTo>
                  <a:pt x="0" y="1176012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34" name="Freeform 34"/>
          <p:cNvSpPr/>
          <p:nvPr/>
        </p:nvSpPr>
        <p:spPr>
          <a:xfrm>
            <a:off x="14565709" y="3081460"/>
            <a:ext cx="1169263" cy="1205426"/>
          </a:xfrm>
          <a:custGeom>
            <a:avLst/>
            <a:gdLst/>
            <a:ahLst/>
            <a:cxnLst/>
            <a:rect l="l" t="t" r="r" b="b"/>
            <a:pathLst>
              <a:path w="1169263" h="1205426">
                <a:moveTo>
                  <a:pt x="0" y="0"/>
                </a:moveTo>
                <a:lnTo>
                  <a:pt x="1169263" y="0"/>
                </a:lnTo>
                <a:lnTo>
                  <a:pt x="1169263" y="1205426"/>
                </a:lnTo>
                <a:lnTo>
                  <a:pt x="0" y="1205426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</p:spPr>
      </p:sp>
      <p:sp>
        <p:nvSpPr>
          <p:cNvPr id="35" name="Freeform 35"/>
          <p:cNvSpPr/>
          <p:nvPr/>
        </p:nvSpPr>
        <p:spPr>
          <a:xfrm>
            <a:off x="16306472" y="3081460"/>
            <a:ext cx="1137355" cy="1194073"/>
          </a:xfrm>
          <a:custGeom>
            <a:avLst/>
            <a:gdLst/>
            <a:ahLst/>
            <a:cxnLst/>
            <a:rect l="l" t="t" r="r" b="b"/>
            <a:pathLst>
              <a:path w="1137355" h="1194073">
                <a:moveTo>
                  <a:pt x="0" y="0"/>
                </a:moveTo>
                <a:lnTo>
                  <a:pt x="1137355" y="0"/>
                </a:lnTo>
                <a:lnTo>
                  <a:pt x="1137355" y="1194074"/>
                </a:lnTo>
                <a:lnTo>
                  <a:pt x="0" y="1194074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</p:sp>
      <p:sp>
        <p:nvSpPr>
          <p:cNvPr id="36" name="Freeform 36"/>
          <p:cNvSpPr/>
          <p:nvPr/>
        </p:nvSpPr>
        <p:spPr>
          <a:xfrm>
            <a:off x="498238" y="5079180"/>
            <a:ext cx="1048612" cy="1090884"/>
          </a:xfrm>
          <a:custGeom>
            <a:avLst/>
            <a:gdLst/>
            <a:ahLst/>
            <a:cxnLst/>
            <a:rect l="l" t="t" r="r" b="b"/>
            <a:pathLst>
              <a:path w="1048612" h="1090884">
                <a:moveTo>
                  <a:pt x="0" y="0"/>
                </a:moveTo>
                <a:lnTo>
                  <a:pt x="1048612" y="0"/>
                </a:lnTo>
                <a:lnTo>
                  <a:pt x="1048612" y="1090884"/>
                </a:lnTo>
                <a:lnTo>
                  <a:pt x="0" y="1090884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</p:sp>
      <p:sp>
        <p:nvSpPr>
          <p:cNvPr id="37" name="Freeform 37"/>
          <p:cNvSpPr/>
          <p:nvPr/>
        </p:nvSpPr>
        <p:spPr>
          <a:xfrm>
            <a:off x="1962986" y="4986532"/>
            <a:ext cx="1216494" cy="1219542"/>
          </a:xfrm>
          <a:custGeom>
            <a:avLst/>
            <a:gdLst/>
            <a:ahLst/>
            <a:cxnLst/>
            <a:rect l="l" t="t" r="r" b="b"/>
            <a:pathLst>
              <a:path w="1216494" h="1219542">
                <a:moveTo>
                  <a:pt x="0" y="0"/>
                </a:moveTo>
                <a:lnTo>
                  <a:pt x="1216494" y="0"/>
                </a:lnTo>
                <a:lnTo>
                  <a:pt x="1216494" y="1219543"/>
                </a:lnTo>
                <a:lnTo>
                  <a:pt x="0" y="1219543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/>
            </a:stretch>
          </a:blipFill>
        </p:spPr>
      </p:sp>
      <p:sp>
        <p:nvSpPr>
          <p:cNvPr id="38" name="Freeform 38"/>
          <p:cNvSpPr/>
          <p:nvPr/>
        </p:nvSpPr>
        <p:spPr>
          <a:xfrm>
            <a:off x="3813489" y="5034601"/>
            <a:ext cx="1171474" cy="1171474"/>
          </a:xfrm>
          <a:custGeom>
            <a:avLst/>
            <a:gdLst/>
            <a:ahLst/>
            <a:cxnLst/>
            <a:rect l="l" t="t" r="r" b="b"/>
            <a:pathLst>
              <a:path w="1171474" h="1171474">
                <a:moveTo>
                  <a:pt x="0" y="0"/>
                </a:moveTo>
                <a:lnTo>
                  <a:pt x="1171474" y="0"/>
                </a:lnTo>
                <a:lnTo>
                  <a:pt x="1171474" y="1171474"/>
                </a:lnTo>
                <a:lnTo>
                  <a:pt x="0" y="1171474"/>
                </a:lnTo>
                <a:lnTo>
                  <a:pt x="0" y="0"/>
                </a:lnTo>
                <a:close/>
              </a:path>
            </a:pathLst>
          </a:custGeom>
          <a:blipFill>
            <a:blip r:embed="rId17"/>
            <a:stretch>
              <a:fillRect/>
            </a:stretch>
          </a:blipFill>
        </p:spPr>
      </p:sp>
      <p:sp>
        <p:nvSpPr>
          <p:cNvPr id="39" name="Freeform 39"/>
          <p:cNvSpPr/>
          <p:nvPr/>
        </p:nvSpPr>
        <p:spPr>
          <a:xfrm>
            <a:off x="5725114" y="5034601"/>
            <a:ext cx="1214245" cy="1214245"/>
          </a:xfrm>
          <a:custGeom>
            <a:avLst/>
            <a:gdLst/>
            <a:ahLst/>
            <a:cxnLst/>
            <a:rect l="l" t="t" r="r" b="b"/>
            <a:pathLst>
              <a:path w="1214245" h="1214245">
                <a:moveTo>
                  <a:pt x="0" y="0"/>
                </a:moveTo>
                <a:lnTo>
                  <a:pt x="1214245" y="0"/>
                </a:lnTo>
                <a:lnTo>
                  <a:pt x="1214245" y="1214244"/>
                </a:lnTo>
                <a:lnTo>
                  <a:pt x="0" y="1214244"/>
                </a:lnTo>
                <a:lnTo>
                  <a:pt x="0" y="0"/>
                </a:lnTo>
                <a:close/>
              </a:path>
            </a:pathLst>
          </a:custGeom>
          <a:blipFill>
            <a:blip r:embed="rId18"/>
            <a:stretch>
              <a:fillRect/>
            </a:stretch>
          </a:blipFill>
        </p:spPr>
      </p:sp>
      <p:sp>
        <p:nvSpPr>
          <p:cNvPr id="40" name="Freeform 40"/>
          <p:cNvSpPr/>
          <p:nvPr/>
        </p:nvSpPr>
        <p:spPr>
          <a:xfrm>
            <a:off x="7518081" y="5049748"/>
            <a:ext cx="1203925" cy="1203925"/>
          </a:xfrm>
          <a:custGeom>
            <a:avLst/>
            <a:gdLst/>
            <a:ahLst/>
            <a:cxnLst/>
            <a:rect l="l" t="t" r="r" b="b"/>
            <a:pathLst>
              <a:path w="1203925" h="1203925">
                <a:moveTo>
                  <a:pt x="0" y="0"/>
                </a:moveTo>
                <a:lnTo>
                  <a:pt x="1203925" y="0"/>
                </a:lnTo>
                <a:lnTo>
                  <a:pt x="1203925" y="1203925"/>
                </a:lnTo>
                <a:lnTo>
                  <a:pt x="0" y="1203925"/>
                </a:lnTo>
                <a:lnTo>
                  <a:pt x="0" y="0"/>
                </a:lnTo>
                <a:close/>
              </a:path>
            </a:pathLst>
          </a:custGeom>
          <a:blipFill>
            <a:blip r:embed="rId19"/>
            <a:stretch>
              <a:fillRect/>
            </a:stretch>
          </a:blipFill>
        </p:spPr>
      </p:sp>
      <p:sp>
        <p:nvSpPr>
          <p:cNvPr id="41" name="Freeform 41"/>
          <p:cNvSpPr/>
          <p:nvPr/>
        </p:nvSpPr>
        <p:spPr>
          <a:xfrm>
            <a:off x="9476146" y="5113085"/>
            <a:ext cx="1186459" cy="1186459"/>
          </a:xfrm>
          <a:custGeom>
            <a:avLst/>
            <a:gdLst/>
            <a:ahLst/>
            <a:cxnLst/>
            <a:rect l="l" t="t" r="r" b="b"/>
            <a:pathLst>
              <a:path w="1186459" h="1186459">
                <a:moveTo>
                  <a:pt x="0" y="0"/>
                </a:moveTo>
                <a:lnTo>
                  <a:pt x="1186459" y="0"/>
                </a:lnTo>
                <a:lnTo>
                  <a:pt x="1186459" y="1186459"/>
                </a:lnTo>
                <a:lnTo>
                  <a:pt x="0" y="1186459"/>
                </a:lnTo>
                <a:lnTo>
                  <a:pt x="0" y="0"/>
                </a:lnTo>
                <a:close/>
              </a:path>
            </a:pathLst>
          </a:custGeom>
          <a:blipFill>
            <a:blip r:embed="rId20"/>
            <a:stretch>
              <a:fillRect/>
            </a:stretch>
          </a:blipFill>
        </p:spPr>
      </p:sp>
      <p:sp>
        <p:nvSpPr>
          <p:cNvPr id="42" name="Freeform 42"/>
          <p:cNvSpPr/>
          <p:nvPr/>
        </p:nvSpPr>
        <p:spPr>
          <a:xfrm>
            <a:off x="11167430" y="5079180"/>
            <a:ext cx="1232909" cy="1306394"/>
          </a:xfrm>
          <a:custGeom>
            <a:avLst/>
            <a:gdLst/>
            <a:ahLst/>
            <a:cxnLst/>
            <a:rect l="l" t="t" r="r" b="b"/>
            <a:pathLst>
              <a:path w="1232909" h="1306394">
                <a:moveTo>
                  <a:pt x="0" y="0"/>
                </a:moveTo>
                <a:lnTo>
                  <a:pt x="1232909" y="0"/>
                </a:lnTo>
                <a:lnTo>
                  <a:pt x="1232909" y="1306394"/>
                </a:lnTo>
                <a:lnTo>
                  <a:pt x="0" y="1306394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/>
            </a:stretch>
          </a:blipFill>
        </p:spPr>
      </p:sp>
      <p:sp>
        <p:nvSpPr>
          <p:cNvPr id="43" name="Freeform 43"/>
          <p:cNvSpPr/>
          <p:nvPr/>
        </p:nvSpPr>
        <p:spPr>
          <a:xfrm>
            <a:off x="12981364" y="5049748"/>
            <a:ext cx="1168007" cy="1156327"/>
          </a:xfrm>
          <a:custGeom>
            <a:avLst/>
            <a:gdLst/>
            <a:ahLst/>
            <a:cxnLst/>
            <a:rect l="l" t="t" r="r" b="b"/>
            <a:pathLst>
              <a:path w="1168007" h="1156327">
                <a:moveTo>
                  <a:pt x="0" y="0"/>
                </a:moveTo>
                <a:lnTo>
                  <a:pt x="1168007" y="0"/>
                </a:lnTo>
                <a:lnTo>
                  <a:pt x="1168007" y="1156327"/>
                </a:lnTo>
                <a:lnTo>
                  <a:pt x="0" y="1156327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/>
            </a:stretch>
          </a:blipFill>
        </p:spPr>
      </p:sp>
      <p:sp>
        <p:nvSpPr>
          <p:cNvPr id="44" name="Freeform 44"/>
          <p:cNvSpPr/>
          <p:nvPr/>
        </p:nvSpPr>
        <p:spPr>
          <a:xfrm>
            <a:off x="14644137" y="5034601"/>
            <a:ext cx="1171474" cy="1171474"/>
          </a:xfrm>
          <a:custGeom>
            <a:avLst/>
            <a:gdLst/>
            <a:ahLst/>
            <a:cxnLst/>
            <a:rect l="l" t="t" r="r" b="b"/>
            <a:pathLst>
              <a:path w="1171474" h="1171474">
                <a:moveTo>
                  <a:pt x="0" y="0"/>
                </a:moveTo>
                <a:lnTo>
                  <a:pt x="1171474" y="0"/>
                </a:lnTo>
                <a:lnTo>
                  <a:pt x="1171474" y="1171474"/>
                </a:lnTo>
                <a:lnTo>
                  <a:pt x="0" y="1171474"/>
                </a:lnTo>
                <a:lnTo>
                  <a:pt x="0" y="0"/>
                </a:lnTo>
                <a:close/>
              </a:path>
            </a:pathLst>
          </a:custGeom>
          <a:blipFill>
            <a:blip r:embed="rId23"/>
            <a:stretch>
              <a:fillRect/>
            </a:stretch>
          </a:blipFill>
        </p:spPr>
      </p:sp>
      <p:sp>
        <p:nvSpPr>
          <p:cNvPr id="45" name="Freeform 45"/>
          <p:cNvSpPr/>
          <p:nvPr/>
        </p:nvSpPr>
        <p:spPr>
          <a:xfrm>
            <a:off x="541797" y="7063325"/>
            <a:ext cx="1045728" cy="1044856"/>
          </a:xfrm>
          <a:custGeom>
            <a:avLst/>
            <a:gdLst/>
            <a:ahLst/>
            <a:cxnLst/>
            <a:rect l="l" t="t" r="r" b="b"/>
            <a:pathLst>
              <a:path w="1045728" h="1044856">
                <a:moveTo>
                  <a:pt x="0" y="0"/>
                </a:moveTo>
                <a:lnTo>
                  <a:pt x="1045728" y="0"/>
                </a:lnTo>
                <a:lnTo>
                  <a:pt x="1045728" y="1044856"/>
                </a:lnTo>
                <a:lnTo>
                  <a:pt x="0" y="1044856"/>
                </a:lnTo>
                <a:lnTo>
                  <a:pt x="0" y="0"/>
                </a:lnTo>
                <a:close/>
              </a:path>
            </a:pathLst>
          </a:custGeom>
          <a:blipFill>
            <a:blip r:embed="rId24"/>
            <a:stretch>
              <a:fillRect/>
            </a:stretch>
          </a:blipFill>
        </p:spPr>
      </p:sp>
      <p:sp>
        <p:nvSpPr>
          <p:cNvPr id="46" name="Freeform 46"/>
          <p:cNvSpPr/>
          <p:nvPr/>
        </p:nvSpPr>
        <p:spPr>
          <a:xfrm>
            <a:off x="16166215" y="5043482"/>
            <a:ext cx="1202350" cy="1205364"/>
          </a:xfrm>
          <a:custGeom>
            <a:avLst/>
            <a:gdLst/>
            <a:ahLst/>
            <a:cxnLst/>
            <a:rect l="l" t="t" r="r" b="b"/>
            <a:pathLst>
              <a:path w="1202350" h="1205364">
                <a:moveTo>
                  <a:pt x="0" y="0"/>
                </a:moveTo>
                <a:lnTo>
                  <a:pt x="1202350" y="0"/>
                </a:lnTo>
                <a:lnTo>
                  <a:pt x="1202350" y="1205363"/>
                </a:lnTo>
                <a:lnTo>
                  <a:pt x="0" y="1205363"/>
                </a:lnTo>
                <a:lnTo>
                  <a:pt x="0" y="0"/>
                </a:lnTo>
                <a:close/>
              </a:path>
            </a:pathLst>
          </a:custGeom>
          <a:blipFill>
            <a:blip r:embed="rId25"/>
            <a:stretch>
              <a:fillRect/>
            </a:stretch>
          </a:blipFill>
        </p:spPr>
      </p:sp>
      <p:sp>
        <p:nvSpPr>
          <p:cNvPr id="47" name="Freeform 47"/>
          <p:cNvSpPr/>
          <p:nvPr/>
        </p:nvSpPr>
        <p:spPr>
          <a:xfrm>
            <a:off x="1962986" y="7025225"/>
            <a:ext cx="1106920" cy="1105536"/>
          </a:xfrm>
          <a:custGeom>
            <a:avLst/>
            <a:gdLst/>
            <a:ahLst/>
            <a:cxnLst/>
            <a:rect l="l" t="t" r="r" b="b"/>
            <a:pathLst>
              <a:path w="1106920" h="1105536">
                <a:moveTo>
                  <a:pt x="0" y="0"/>
                </a:moveTo>
                <a:lnTo>
                  <a:pt x="1106920" y="0"/>
                </a:lnTo>
                <a:lnTo>
                  <a:pt x="1106920" y="1105535"/>
                </a:lnTo>
                <a:lnTo>
                  <a:pt x="0" y="1105535"/>
                </a:lnTo>
                <a:lnTo>
                  <a:pt x="0" y="0"/>
                </a:lnTo>
                <a:close/>
              </a:path>
            </a:pathLst>
          </a:custGeom>
          <a:blipFill>
            <a:blip r:embed="rId26"/>
            <a:stretch>
              <a:fillRect/>
            </a:stretch>
          </a:blipFill>
        </p:spPr>
      </p:sp>
      <p:sp>
        <p:nvSpPr>
          <p:cNvPr id="48" name="Freeform 48"/>
          <p:cNvSpPr/>
          <p:nvPr/>
        </p:nvSpPr>
        <p:spPr>
          <a:xfrm>
            <a:off x="3823481" y="7063325"/>
            <a:ext cx="1151490" cy="1154376"/>
          </a:xfrm>
          <a:custGeom>
            <a:avLst/>
            <a:gdLst/>
            <a:ahLst/>
            <a:cxnLst/>
            <a:rect l="l" t="t" r="r" b="b"/>
            <a:pathLst>
              <a:path w="1151490" h="1154376">
                <a:moveTo>
                  <a:pt x="0" y="0"/>
                </a:moveTo>
                <a:lnTo>
                  <a:pt x="1151490" y="0"/>
                </a:lnTo>
                <a:lnTo>
                  <a:pt x="1151490" y="1154375"/>
                </a:lnTo>
                <a:lnTo>
                  <a:pt x="0" y="1154375"/>
                </a:lnTo>
                <a:lnTo>
                  <a:pt x="0" y="0"/>
                </a:lnTo>
                <a:close/>
              </a:path>
            </a:pathLst>
          </a:custGeom>
          <a:blipFill>
            <a:blip r:embed="rId27"/>
            <a:stretch>
              <a:fillRect/>
            </a:stretch>
          </a:blipFill>
        </p:spPr>
      </p:sp>
      <p:sp>
        <p:nvSpPr>
          <p:cNvPr id="49" name="Freeform 49"/>
          <p:cNvSpPr/>
          <p:nvPr/>
        </p:nvSpPr>
        <p:spPr>
          <a:xfrm>
            <a:off x="5749300" y="7135598"/>
            <a:ext cx="1154365" cy="1190067"/>
          </a:xfrm>
          <a:custGeom>
            <a:avLst/>
            <a:gdLst/>
            <a:ahLst/>
            <a:cxnLst/>
            <a:rect l="l" t="t" r="r" b="b"/>
            <a:pathLst>
              <a:path w="1154365" h="1190067">
                <a:moveTo>
                  <a:pt x="0" y="0"/>
                </a:moveTo>
                <a:lnTo>
                  <a:pt x="1154365" y="0"/>
                </a:lnTo>
                <a:lnTo>
                  <a:pt x="1154365" y="1190067"/>
                </a:lnTo>
                <a:lnTo>
                  <a:pt x="0" y="1190067"/>
                </a:lnTo>
                <a:lnTo>
                  <a:pt x="0" y="0"/>
                </a:lnTo>
                <a:close/>
              </a:path>
            </a:pathLst>
          </a:custGeom>
          <a:blipFill>
            <a:blip r:embed="rId28"/>
            <a:stretch>
              <a:fillRect/>
            </a:stretch>
          </a:blipFill>
        </p:spPr>
      </p:sp>
      <p:sp>
        <p:nvSpPr>
          <p:cNvPr id="50" name="Freeform 50"/>
          <p:cNvSpPr/>
          <p:nvPr/>
        </p:nvSpPr>
        <p:spPr>
          <a:xfrm>
            <a:off x="7656140" y="7226219"/>
            <a:ext cx="1203262" cy="1162652"/>
          </a:xfrm>
          <a:custGeom>
            <a:avLst/>
            <a:gdLst/>
            <a:ahLst/>
            <a:cxnLst/>
            <a:rect l="l" t="t" r="r" b="b"/>
            <a:pathLst>
              <a:path w="1203262" h="1162652">
                <a:moveTo>
                  <a:pt x="0" y="0"/>
                </a:moveTo>
                <a:lnTo>
                  <a:pt x="1203262" y="0"/>
                </a:lnTo>
                <a:lnTo>
                  <a:pt x="1203262" y="1162651"/>
                </a:lnTo>
                <a:lnTo>
                  <a:pt x="0" y="1162651"/>
                </a:lnTo>
                <a:lnTo>
                  <a:pt x="0" y="0"/>
                </a:lnTo>
                <a:close/>
              </a:path>
            </a:pathLst>
          </a:custGeom>
          <a:blipFill>
            <a:blip r:embed="rId29"/>
            <a:stretch>
              <a:fillRect/>
            </a:stretch>
          </a:blipFill>
        </p:spPr>
      </p:sp>
      <p:sp>
        <p:nvSpPr>
          <p:cNvPr id="51" name="Freeform 51"/>
          <p:cNvSpPr/>
          <p:nvPr/>
        </p:nvSpPr>
        <p:spPr>
          <a:xfrm>
            <a:off x="9509276" y="7135598"/>
            <a:ext cx="1314871" cy="1199820"/>
          </a:xfrm>
          <a:custGeom>
            <a:avLst/>
            <a:gdLst/>
            <a:ahLst/>
            <a:cxnLst/>
            <a:rect l="l" t="t" r="r" b="b"/>
            <a:pathLst>
              <a:path w="1314871" h="1199820">
                <a:moveTo>
                  <a:pt x="0" y="0"/>
                </a:moveTo>
                <a:lnTo>
                  <a:pt x="1314870" y="0"/>
                </a:lnTo>
                <a:lnTo>
                  <a:pt x="1314870" y="1199820"/>
                </a:lnTo>
                <a:lnTo>
                  <a:pt x="0" y="1199820"/>
                </a:lnTo>
                <a:lnTo>
                  <a:pt x="0" y="0"/>
                </a:lnTo>
                <a:close/>
              </a:path>
            </a:pathLst>
          </a:custGeom>
          <a:blipFill>
            <a:blip r:embed="rId30"/>
            <a:stretch>
              <a:fillRect/>
            </a:stretch>
          </a:blipFill>
        </p:spPr>
      </p:sp>
      <p:sp>
        <p:nvSpPr>
          <p:cNvPr id="52" name="Freeform 52"/>
          <p:cNvSpPr/>
          <p:nvPr/>
        </p:nvSpPr>
        <p:spPr>
          <a:xfrm>
            <a:off x="11310305" y="7135598"/>
            <a:ext cx="1258067" cy="1315625"/>
          </a:xfrm>
          <a:custGeom>
            <a:avLst/>
            <a:gdLst/>
            <a:ahLst/>
            <a:cxnLst/>
            <a:rect l="l" t="t" r="r" b="b"/>
            <a:pathLst>
              <a:path w="1258067" h="1315625">
                <a:moveTo>
                  <a:pt x="0" y="0"/>
                </a:moveTo>
                <a:lnTo>
                  <a:pt x="1258067" y="0"/>
                </a:lnTo>
                <a:lnTo>
                  <a:pt x="1258067" y="1315626"/>
                </a:lnTo>
                <a:lnTo>
                  <a:pt x="0" y="1315626"/>
                </a:lnTo>
                <a:lnTo>
                  <a:pt x="0" y="0"/>
                </a:lnTo>
                <a:close/>
              </a:path>
            </a:pathLst>
          </a:custGeom>
          <a:blipFill>
            <a:blip r:embed="rId31"/>
            <a:stretch>
              <a:fillRect/>
            </a:stretch>
          </a:blipFill>
        </p:spPr>
      </p:sp>
      <p:sp>
        <p:nvSpPr>
          <p:cNvPr id="53" name="Freeform 53"/>
          <p:cNvSpPr/>
          <p:nvPr/>
        </p:nvSpPr>
        <p:spPr>
          <a:xfrm>
            <a:off x="13004548" y="7151300"/>
            <a:ext cx="1249064" cy="1291022"/>
          </a:xfrm>
          <a:custGeom>
            <a:avLst/>
            <a:gdLst/>
            <a:ahLst/>
            <a:cxnLst/>
            <a:rect l="l" t="t" r="r" b="b"/>
            <a:pathLst>
              <a:path w="1249064" h="1291022">
                <a:moveTo>
                  <a:pt x="0" y="0"/>
                </a:moveTo>
                <a:lnTo>
                  <a:pt x="1249064" y="0"/>
                </a:lnTo>
                <a:lnTo>
                  <a:pt x="1249064" y="1291022"/>
                </a:lnTo>
                <a:lnTo>
                  <a:pt x="0" y="1291022"/>
                </a:lnTo>
                <a:lnTo>
                  <a:pt x="0" y="0"/>
                </a:lnTo>
                <a:close/>
              </a:path>
            </a:pathLst>
          </a:custGeom>
          <a:blipFill>
            <a:blip r:embed="rId32"/>
            <a:stretch>
              <a:fillRect/>
            </a:stretch>
          </a:blipFill>
        </p:spPr>
      </p:sp>
      <p:sp>
        <p:nvSpPr>
          <p:cNvPr id="54" name="Freeform 54"/>
          <p:cNvSpPr/>
          <p:nvPr/>
        </p:nvSpPr>
        <p:spPr>
          <a:xfrm>
            <a:off x="14644137" y="7151300"/>
            <a:ext cx="1300466" cy="1299924"/>
          </a:xfrm>
          <a:custGeom>
            <a:avLst/>
            <a:gdLst/>
            <a:ahLst/>
            <a:cxnLst/>
            <a:rect l="l" t="t" r="r" b="b"/>
            <a:pathLst>
              <a:path w="1300466" h="1299924">
                <a:moveTo>
                  <a:pt x="0" y="0"/>
                </a:moveTo>
                <a:lnTo>
                  <a:pt x="1300465" y="0"/>
                </a:lnTo>
                <a:lnTo>
                  <a:pt x="1300465" y="1299924"/>
                </a:lnTo>
                <a:lnTo>
                  <a:pt x="0" y="1299924"/>
                </a:lnTo>
                <a:lnTo>
                  <a:pt x="0" y="0"/>
                </a:lnTo>
                <a:close/>
              </a:path>
            </a:pathLst>
          </a:custGeom>
          <a:blipFill>
            <a:blip r:embed="rId33"/>
            <a:stretch>
              <a:fillRect/>
            </a:stretch>
          </a:blipFill>
        </p:spPr>
      </p:sp>
      <p:sp>
        <p:nvSpPr>
          <p:cNvPr id="55" name="Freeform 55"/>
          <p:cNvSpPr/>
          <p:nvPr/>
        </p:nvSpPr>
        <p:spPr>
          <a:xfrm>
            <a:off x="16431056" y="7226219"/>
            <a:ext cx="1229452" cy="1290763"/>
          </a:xfrm>
          <a:custGeom>
            <a:avLst/>
            <a:gdLst/>
            <a:ahLst/>
            <a:cxnLst/>
            <a:rect l="l" t="t" r="r" b="b"/>
            <a:pathLst>
              <a:path w="1229452" h="1290763">
                <a:moveTo>
                  <a:pt x="0" y="0"/>
                </a:moveTo>
                <a:lnTo>
                  <a:pt x="1229452" y="0"/>
                </a:lnTo>
                <a:lnTo>
                  <a:pt x="1229452" y="1290762"/>
                </a:lnTo>
                <a:lnTo>
                  <a:pt x="0" y="1290762"/>
                </a:lnTo>
                <a:lnTo>
                  <a:pt x="0" y="0"/>
                </a:lnTo>
                <a:close/>
              </a:path>
            </a:pathLst>
          </a:custGeom>
          <a:blipFill>
            <a:blip r:embed="rId34"/>
            <a:stretch>
              <a:fillRect/>
            </a:stretch>
          </a:blipFill>
        </p:spPr>
      </p:sp>
      <p:sp>
        <p:nvSpPr>
          <p:cNvPr id="56" name="Freeform 56"/>
          <p:cNvSpPr/>
          <p:nvPr/>
        </p:nvSpPr>
        <p:spPr>
          <a:xfrm>
            <a:off x="5301529" y="8809761"/>
            <a:ext cx="1065615" cy="1041639"/>
          </a:xfrm>
          <a:custGeom>
            <a:avLst/>
            <a:gdLst/>
            <a:ahLst/>
            <a:cxnLst/>
            <a:rect l="l" t="t" r="r" b="b"/>
            <a:pathLst>
              <a:path w="1065615" h="1041639">
                <a:moveTo>
                  <a:pt x="0" y="0"/>
                </a:moveTo>
                <a:lnTo>
                  <a:pt x="1065615" y="0"/>
                </a:lnTo>
                <a:lnTo>
                  <a:pt x="1065615" y="1041638"/>
                </a:lnTo>
                <a:lnTo>
                  <a:pt x="0" y="1041638"/>
                </a:lnTo>
                <a:lnTo>
                  <a:pt x="0" y="0"/>
                </a:lnTo>
                <a:close/>
              </a:path>
            </a:pathLst>
          </a:custGeom>
          <a:blipFill>
            <a:blip r:embed="rId35"/>
            <a:stretch>
              <a:fillRect/>
            </a:stretch>
          </a:blipFill>
        </p:spPr>
      </p:sp>
      <p:sp>
        <p:nvSpPr>
          <p:cNvPr id="57" name="Freeform 57"/>
          <p:cNvSpPr/>
          <p:nvPr/>
        </p:nvSpPr>
        <p:spPr>
          <a:xfrm>
            <a:off x="8051463" y="8809761"/>
            <a:ext cx="1045748" cy="1045748"/>
          </a:xfrm>
          <a:custGeom>
            <a:avLst/>
            <a:gdLst/>
            <a:ahLst/>
            <a:cxnLst/>
            <a:rect l="l" t="t" r="r" b="b"/>
            <a:pathLst>
              <a:path w="1045748" h="1045748">
                <a:moveTo>
                  <a:pt x="0" y="0"/>
                </a:moveTo>
                <a:lnTo>
                  <a:pt x="1045748" y="0"/>
                </a:lnTo>
                <a:lnTo>
                  <a:pt x="1045748" y="1045748"/>
                </a:lnTo>
                <a:lnTo>
                  <a:pt x="0" y="1045748"/>
                </a:lnTo>
                <a:lnTo>
                  <a:pt x="0" y="0"/>
                </a:lnTo>
                <a:close/>
              </a:path>
            </a:pathLst>
          </a:custGeom>
          <a:blipFill>
            <a:blip r:embed="rId36"/>
            <a:stretch>
              <a:fillRect/>
            </a:stretch>
          </a:blipFill>
        </p:spPr>
      </p:sp>
      <p:sp>
        <p:nvSpPr>
          <p:cNvPr id="58" name="Freeform 58"/>
          <p:cNvSpPr/>
          <p:nvPr/>
        </p:nvSpPr>
        <p:spPr>
          <a:xfrm>
            <a:off x="10562572" y="8896437"/>
            <a:ext cx="1127098" cy="1089058"/>
          </a:xfrm>
          <a:custGeom>
            <a:avLst/>
            <a:gdLst/>
            <a:ahLst/>
            <a:cxnLst/>
            <a:rect l="l" t="t" r="r" b="b"/>
            <a:pathLst>
              <a:path w="1127098" h="1089058">
                <a:moveTo>
                  <a:pt x="0" y="0"/>
                </a:moveTo>
                <a:lnTo>
                  <a:pt x="1127098" y="0"/>
                </a:lnTo>
                <a:lnTo>
                  <a:pt x="1127098" y="1089059"/>
                </a:lnTo>
                <a:lnTo>
                  <a:pt x="0" y="1089059"/>
                </a:lnTo>
                <a:lnTo>
                  <a:pt x="0" y="0"/>
                </a:lnTo>
                <a:close/>
              </a:path>
            </a:pathLst>
          </a:custGeom>
          <a:blipFill>
            <a:blip r:embed="rId37"/>
            <a:stretch>
              <a:fillRect/>
            </a:stretch>
          </a:blipFill>
        </p:spPr>
      </p:sp>
      <p:sp>
        <p:nvSpPr>
          <p:cNvPr id="59" name="TextBox 59"/>
          <p:cNvSpPr txBox="1"/>
          <p:nvPr/>
        </p:nvSpPr>
        <p:spPr>
          <a:xfrm>
            <a:off x="3211098" y="287581"/>
            <a:ext cx="8850673" cy="7810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000"/>
              </a:lnSpc>
            </a:pPr>
            <a:r>
              <a:rPr lang="en-US" sz="5000" b="1">
                <a:solidFill>
                  <a:srgbClr val="492709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Ключові слова уроку:</a:t>
            </a:r>
          </a:p>
        </p:txBody>
      </p:sp>
      <p:sp>
        <p:nvSpPr>
          <p:cNvPr id="60" name="Freeform 60"/>
          <p:cNvSpPr/>
          <p:nvPr/>
        </p:nvSpPr>
        <p:spPr>
          <a:xfrm>
            <a:off x="457564" y="3081460"/>
            <a:ext cx="1129961" cy="1032502"/>
          </a:xfrm>
          <a:custGeom>
            <a:avLst/>
            <a:gdLst/>
            <a:ahLst/>
            <a:cxnLst/>
            <a:rect l="l" t="t" r="r" b="b"/>
            <a:pathLst>
              <a:path w="1129961" h="1032502">
                <a:moveTo>
                  <a:pt x="0" y="0"/>
                </a:moveTo>
                <a:lnTo>
                  <a:pt x="1129961" y="0"/>
                </a:lnTo>
                <a:lnTo>
                  <a:pt x="1129961" y="1032502"/>
                </a:lnTo>
                <a:lnTo>
                  <a:pt x="0" y="1032502"/>
                </a:lnTo>
                <a:lnTo>
                  <a:pt x="0" y="0"/>
                </a:lnTo>
                <a:close/>
              </a:path>
            </a:pathLst>
          </a:custGeom>
          <a:blipFill>
            <a:blip r:embed="rId38"/>
            <a:stretch>
              <a:fillRect/>
            </a:stretch>
          </a:blipFill>
        </p:spPr>
      </p:sp>
      <p:grpSp>
        <p:nvGrpSpPr>
          <p:cNvPr id="61" name="Group 61"/>
          <p:cNvGrpSpPr/>
          <p:nvPr/>
        </p:nvGrpSpPr>
        <p:grpSpPr>
          <a:xfrm>
            <a:off x="1022544" y="3948372"/>
            <a:ext cx="872399" cy="886522"/>
            <a:chOff x="0" y="0"/>
            <a:chExt cx="1163198" cy="1182030"/>
          </a:xfrm>
        </p:grpSpPr>
        <p:grpSp>
          <p:nvGrpSpPr>
            <p:cNvPr id="62" name="Group 62"/>
            <p:cNvGrpSpPr/>
            <p:nvPr/>
          </p:nvGrpSpPr>
          <p:grpSpPr>
            <a:xfrm>
              <a:off x="0" y="18831"/>
              <a:ext cx="1163198" cy="1163198"/>
              <a:chOff x="0" y="0"/>
              <a:chExt cx="812800" cy="812800"/>
            </a:xfrm>
          </p:grpSpPr>
          <p:sp>
            <p:nvSpPr>
              <p:cNvPr id="63" name="Freeform 63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3533CD">
                      <a:alpha val="100000"/>
                    </a:srgbClr>
                  </a:gs>
                </a:gsLst>
                <a:lin ang="0"/>
              </a:gradFill>
              <a:ln w="12700" cap="sq">
                <a:solidFill>
                  <a:srgbClr val="000000"/>
                </a:solidFill>
                <a:prstDash val="solid"/>
                <a:miter/>
              </a:ln>
            </p:spPr>
          </p:sp>
        </p:grpSp>
        <p:sp>
          <p:nvSpPr>
            <p:cNvPr id="64" name="TextBox 64"/>
            <p:cNvSpPr txBox="1"/>
            <p:nvPr/>
          </p:nvSpPr>
          <p:spPr>
            <a:xfrm>
              <a:off x="276279" y="-133350"/>
              <a:ext cx="632619" cy="117734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7242"/>
                </a:lnSpc>
              </a:pPr>
              <a:r>
                <a:rPr lang="en-US" sz="5173" b="1">
                  <a:solidFill>
                    <a:srgbClr val="FFFFFF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А</a:t>
              </a:r>
            </a:p>
          </p:txBody>
        </p:sp>
      </p:grpSp>
      <p:grpSp>
        <p:nvGrpSpPr>
          <p:cNvPr id="65" name="Group 65"/>
          <p:cNvGrpSpPr/>
          <p:nvPr/>
        </p:nvGrpSpPr>
        <p:grpSpPr>
          <a:xfrm>
            <a:off x="2633707" y="3843625"/>
            <a:ext cx="872399" cy="886522"/>
            <a:chOff x="0" y="0"/>
            <a:chExt cx="1163198" cy="1182030"/>
          </a:xfrm>
        </p:grpSpPr>
        <p:grpSp>
          <p:nvGrpSpPr>
            <p:cNvPr id="66" name="Group 66"/>
            <p:cNvGrpSpPr/>
            <p:nvPr/>
          </p:nvGrpSpPr>
          <p:grpSpPr>
            <a:xfrm>
              <a:off x="0" y="18831"/>
              <a:ext cx="1163198" cy="1163198"/>
              <a:chOff x="0" y="0"/>
              <a:chExt cx="812800" cy="812800"/>
            </a:xfrm>
          </p:grpSpPr>
          <p:sp>
            <p:nvSpPr>
              <p:cNvPr id="67" name="Freeform 67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3533CD">
                      <a:alpha val="100000"/>
                    </a:srgbClr>
                  </a:gs>
                </a:gsLst>
                <a:lin ang="0"/>
              </a:gradFill>
              <a:ln w="12700" cap="sq">
                <a:solidFill>
                  <a:srgbClr val="000000"/>
                </a:solidFill>
                <a:prstDash val="solid"/>
                <a:miter/>
              </a:ln>
            </p:spPr>
          </p:sp>
        </p:grpSp>
        <p:sp>
          <p:nvSpPr>
            <p:cNvPr id="68" name="TextBox 68"/>
            <p:cNvSpPr txBox="1"/>
            <p:nvPr/>
          </p:nvSpPr>
          <p:spPr>
            <a:xfrm>
              <a:off x="276279" y="-133350"/>
              <a:ext cx="632619" cy="117734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7242"/>
                </a:lnSpc>
              </a:pPr>
              <a:r>
                <a:rPr lang="en-US" sz="5173" b="1">
                  <a:solidFill>
                    <a:srgbClr val="FFFFFF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Б</a:t>
              </a:r>
            </a:p>
          </p:txBody>
        </p:sp>
      </p:grpSp>
      <p:grpSp>
        <p:nvGrpSpPr>
          <p:cNvPr id="69" name="Group 69"/>
          <p:cNvGrpSpPr/>
          <p:nvPr/>
        </p:nvGrpSpPr>
        <p:grpSpPr>
          <a:xfrm>
            <a:off x="4538772" y="3843625"/>
            <a:ext cx="872399" cy="886522"/>
            <a:chOff x="0" y="0"/>
            <a:chExt cx="1163198" cy="1182030"/>
          </a:xfrm>
        </p:grpSpPr>
        <p:grpSp>
          <p:nvGrpSpPr>
            <p:cNvPr id="70" name="Group 70"/>
            <p:cNvGrpSpPr/>
            <p:nvPr/>
          </p:nvGrpSpPr>
          <p:grpSpPr>
            <a:xfrm>
              <a:off x="0" y="18831"/>
              <a:ext cx="1163198" cy="1163198"/>
              <a:chOff x="0" y="0"/>
              <a:chExt cx="812800" cy="812800"/>
            </a:xfrm>
          </p:grpSpPr>
          <p:sp>
            <p:nvSpPr>
              <p:cNvPr id="71" name="Freeform 71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3533CD">
                      <a:alpha val="100000"/>
                    </a:srgbClr>
                  </a:gs>
                </a:gsLst>
                <a:lin ang="0"/>
              </a:gradFill>
              <a:ln w="12700" cap="sq">
                <a:solidFill>
                  <a:srgbClr val="000000"/>
                </a:solidFill>
                <a:prstDash val="solid"/>
                <a:miter/>
              </a:ln>
            </p:spPr>
          </p:sp>
        </p:grpSp>
        <p:sp>
          <p:nvSpPr>
            <p:cNvPr id="72" name="TextBox 72"/>
            <p:cNvSpPr txBox="1"/>
            <p:nvPr/>
          </p:nvSpPr>
          <p:spPr>
            <a:xfrm>
              <a:off x="276279" y="-133350"/>
              <a:ext cx="632619" cy="117734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7242"/>
                </a:lnSpc>
              </a:pPr>
              <a:r>
                <a:rPr lang="en-US" sz="5173" b="1">
                  <a:solidFill>
                    <a:srgbClr val="FFFFFF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В</a:t>
              </a:r>
            </a:p>
          </p:txBody>
        </p:sp>
      </p:grpSp>
      <p:grpSp>
        <p:nvGrpSpPr>
          <p:cNvPr id="73" name="Group 73"/>
          <p:cNvGrpSpPr/>
          <p:nvPr/>
        </p:nvGrpSpPr>
        <p:grpSpPr>
          <a:xfrm>
            <a:off x="6503159" y="3832272"/>
            <a:ext cx="872399" cy="886522"/>
            <a:chOff x="0" y="0"/>
            <a:chExt cx="1163198" cy="1182030"/>
          </a:xfrm>
        </p:grpSpPr>
        <p:grpSp>
          <p:nvGrpSpPr>
            <p:cNvPr id="74" name="Group 74"/>
            <p:cNvGrpSpPr/>
            <p:nvPr/>
          </p:nvGrpSpPr>
          <p:grpSpPr>
            <a:xfrm>
              <a:off x="0" y="18831"/>
              <a:ext cx="1163198" cy="1163198"/>
              <a:chOff x="0" y="0"/>
              <a:chExt cx="812800" cy="812800"/>
            </a:xfrm>
          </p:grpSpPr>
          <p:sp>
            <p:nvSpPr>
              <p:cNvPr id="75" name="Freeform 75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3533CD">
                      <a:alpha val="100000"/>
                    </a:srgbClr>
                  </a:gs>
                </a:gsLst>
                <a:lin ang="0"/>
              </a:gradFill>
              <a:ln w="12700" cap="sq">
                <a:solidFill>
                  <a:srgbClr val="000000"/>
                </a:solidFill>
                <a:prstDash val="solid"/>
                <a:miter/>
              </a:ln>
            </p:spPr>
          </p:sp>
        </p:grpSp>
        <p:sp>
          <p:nvSpPr>
            <p:cNvPr id="76" name="TextBox 76"/>
            <p:cNvSpPr txBox="1"/>
            <p:nvPr/>
          </p:nvSpPr>
          <p:spPr>
            <a:xfrm>
              <a:off x="276279" y="-133350"/>
              <a:ext cx="632619" cy="117734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7242"/>
                </a:lnSpc>
              </a:pPr>
              <a:r>
                <a:rPr lang="en-US" sz="5173" b="1">
                  <a:solidFill>
                    <a:srgbClr val="FFFFFF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Г</a:t>
              </a:r>
            </a:p>
          </p:txBody>
        </p:sp>
      </p:grpSp>
      <p:grpSp>
        <p:nvGrpSpPr>
          <p:cNvPr id="77" name="Group 77"/>
          <p:cNvGrpSpPr/>
          <p:nvPr/>
        </p:nvGrpSpPr>
        <p:grpSpPr>
          <a:xfrm>
            <a:off x="8327532" y="3851266"/>
            <a:ext cx="906226" cy="906226"/>
            <a:chOff x="0" y="0"/>
            <a:chExt cx="1208302" cy="1208302"/>
          </a:xfrm>
        </p:grpSpPr>
        <p:grpSp>
          <p:nvGrpSpPr>
            <p:cNvPr id="78" name="Group 78"/>
            <p:cNvGrpSpPr/>
            <p:nvPr/>
          </p:nvGrpSpPr>
          <p:grpSpPr>
            <a:xfrm>
              <a:off x="0" y="0"/>
              <a:ext cx="1208302" cy="1208302"/>
              <a:chOff x="0" y="0"/>
              <a:chExt cx="812800" cy="812800"/>
            </a:xfrm>
          </p:grpSpPr>
          <p:sp>
            <p:nvSpPr>
              <p:cNvPr id="79" name="Freeform 79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3533CD">
                      <a:alpha val="100000"/>
                    </a:srgbClr>
                  </a:gs>
                </a:gsLst>
                <a:lin ang="0"/>
              </a:gradFill>
              <a:ln w="12700" cap="sq">
                <a:solidFill>
                  <a:srgbClr val="000000"/>
                </a:solidFill>
                <a:prstDash val="solid"/>
                <a:miter/>
              </a:ln>
            </p:spPr>
          </p:sp>
        </p:grpSp>
        <p:sp>
          <p:nvSpPr>
            <p:cNvPr id="80" name="TextBox 80"/>
            <p:cNvSpPr txBox="1"/>
            <p:nvPr/>
          </p:nvSpPr>
          <p:spPr>
            <a:xfrm>
              <a:off x="337961" y="-22442"/>
              <a:ext cx="657149" cy="1092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823"/>
                </a:lnSpc>
              </a:pPr>
              <a:r>
                <a:rPr lang="en-US" sz="4873" b="1">
                  <a:solidFill>
                    <a:srgbClr val="FFFFFF"/>
                  </a:solidFill>
                  <a:latin typeface="Arimo Bold"/>
                  <a:ea typeface="Arimo Bold"/>
                  <a:cs typeface="Arimo Bold"/>
                  <a:sym typeface="Arimo Bold"/>
                </a:rPr>
                <a:t>Ґ</a:t>
              </a:r>
            </a:p>
          </p:txBody>
        </p:sp>
      </p:grpSp>
      <p:grpSp>
        <p:nvGrpSpPr>
          <p:cNvPr id="81" name="Group 81"/>
          <p:cNvGrpSpPr/>
          <p:nvPr/>
        </p:nvGrpSpPr>
        <p:grpSpPr>
          <a:xfrm>
            <a:off x="10150768" y="3812568"/>
            <a:ext cx="906226" cy="906226"/>
            <a:chOff x="0" y="0"/>
            <a:chExt cx="1208302" cy="1208302"/>
          </a:xfrm>
        </p:grpSpPr>
        <p:grpSp>
          <p:nvGrpSpPr>
            <p:cNvPr id="82" name="Group 82"/>
            <p:cNvGrpSpPr/>
            <p:nvPr/>
          </p:nvGrpSpPr>
          <p:grpSpPr>
            <a:xfrm>
              <a:off x="0" y="0"/>
              <a:ext cx="1208302" cy="1208302"/>
              <a:chOff x="0" y="0"/>
              <a:chExt cx="812800" cy="812800"/>
            </a:xfrm>
          </p:grpSpPr>
          <p:sp>
            <p:nvSpPr>
              <p:cNvPr id="83" name="Freeform 83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3533CD">
                      <a:alpha val="100000"/>
                    </a:srgbClr>
                  </a:gs>
                </a:gsLst>
                <a:lin ang="0"/>
              </a:gradFill>
              <a:ln w="12700" cap="sq">
                <a:solidFill>
                  <a:srgbClr val="000000"/>
                </a:solidFill>
                <a:prstDash val="solid"/>
                <a:miter/>
              </a:ln>
            </p:spPr>
          </p:sp>
        </p:grpSp>
        <p:sp>
          <p:nvSpPr>
            <p:cNvPr id="84" name="TextBox 84"/>
            <p:cNvSpPr txBox="1"/>
            <p:nvPr/>
          </p:nvSpPr>
          <p:spPr>
            <a:xfrm>
              <a:off x="337961" y="-22442"/>
              <a:ext cx="657149" cy="1092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823"/>
                </a:lnSpc>
              </a:pPr>
              <a:r>
                <a:rPr lang="en-US" sz="4873" b="1">
                  <a:solidFill>
                    <a:srgbClr val="FFFFFF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Д</a:t>
              </a:r>
            </a:p>
          </p:txBody>
        </p:sp>
      </p:grpSp>
      <p:grpSp>
        <p:nvGrpSpPr>
          <p:cNvPr id="85" name="Group 85"/>
          <p:cNvGrpSpPr/>
          <p:nvPr/>
        </p:nvGrpSpPr>
        <p:grpSpPr>
          <a:xfrm>
            <a:off x="11868312" y="3787532"/>
            <a:ext cx="906226" cy="906226"/>
            <a:chOff x="0" y="0"/>
            <a:chExt cx="1208302" cy="1208302"/>
          </a:xfrm>
        </p:grpSpPr>
        <p:grpSp>
          <p:nvGrpSpPr>
            <p:cNvPr id="86" name="Group 86"/>
            <p:cNvGrpSpPr/>
            <p:nvPr/>
          </p:nvGrpSpPr>
          <p:grpSpPr>
            <a:xfrm>
              <a:off x="0" y="0"/>
              <a:ext cx="1208302" cy="1208302"/>
              <a:chOff x="0" y="0"/>
              <a:chExt cx="812800" cy="812800"/>
            </a:xfrm>
          </p:grpSpPr>
          <p:sp>
            <p:nvSpPr>
              <p:cNvPr id="87" name="Freeform 87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3533CD">
                      <a:alpha val="100000"/>
                    </a:srgbClr>
                  </a:gs>
                </a:gsLst>
                <a:lin ang="0"/>
              </a:gradFill>
              <a:ln w="12700" cap="sq">
                <a:solidFill>
                  <a:srgbClr val="000000"/>
                </a:solidFill>
                <a:prstDash val="solid"/>
                <a:miter/>
              </a:ln>
            </p:spPr>
          </p:sp>
        </p:grpSp>
        <p:sp>
          <p:nvSpPr>
            <p:cNvPr id="88" name="TextBox 88"/>
            <p:cNvSpPr txBox="1"/>
            <p:nvPr/>
          </p:nvSpPr>
          <p:spPr>
            <a:xfrm>
              <a:off x="337961" y="-22442"/>
              <a:ext cx="657149" cy="1092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823"/>
                </a:lnSpc>
              </a:pPr>
              <a:r>
                <a:rPr lang="en-US" sz="4873" b="1">
                  <a:solidFill>
                    <a:srgbClr val="FFFFFF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Е</a:t>
              </a:r>
            </a:p>
          </p:txBody>
        </p:sp>
      </p:grpSp>
      <p:grpSp>
        <p:nvGrpSpPr>
          <p:cNvPr id="89" name="Group 89"/>
          <p:cNvGrpSpPr/>
          <p:nvPr/>
        </p:nvGrpSpPr>
        <p:grpSpPr>
          <a:xfrm>
            <a:off x="13469863" y="3787532"/>
            <a:ext cx="906226" cy="906226"/>
            <a:chOff x="0" y="0"/>
            <a:chExt cx="1208302" cy="1208302"/>
          </a:xfrm>
        </p:grpSpPr>
        <p:grpSp>
          <p:nvGrpSpPr>
            <p:cNvPr id="90" name="Group 90"/>
            <p:cNvGrpSpPr/>
            <p:nvPr/>
          </p:nvGrpSpPr>
          <p:grpSpPr>
            <a:xfrm>
              <a:off x="0" y="0"/>
              <a:ext cx="1208302" cy="1208302"/>
              <a:chOff x="0" y="0"/>
              <a:chExt cx="812800" cy="812800"/>
            </a:xfrm>
          </p:grpSpPr>
          <p:sp>
            <p:nvSpPr>
              <p:cNvPr id="91" name="Freeform 91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3533CD">
                      <a:alpha val="100000"/>
                    </a:srgbClr>
                  </a:gs>
                </a:gsLst>
                <a:lin ang="0"/>
              </a:gradFill>
              <a:ln w="12700" cap="sq">
                <a:solidFill>
                  <a:srgbClr val="000000"/>
                </a:solidFill>
                <a:prstDash val="solid"/>
                <a:miter/>
              </a:ln>
            </p:spPr>
          </p:sp>
        </p:grpSp>
        <p:sp>
          <p:nvSpPr>
            <p:cNvPr id="92" name="TextBox 92"/>
            <p:cNvSpPr txBox="1"/>
            <p:nvPr/>
          </p:nvSpPr>
          <p:spPr>
            <a:xfrm>
              <a:off x="337961" y="-22442"/>
              <a:ext cx="657149" cy="1092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823"/>
                </a:lnSpc>
              </a:pPr>
              <a:r>
                <a:rPr lang="en-US" sz="4873" b="1">
                  <a:solidFill>
                    <a:srgbClr val="FFFFFF"/>
                  </a:solidFill>
                  <a:latin typeface="Arimo Bold"/>
                  <a:ea typeface="Arimo Bold"/>
                  <a:cs typeface="Arimo Bold"/>
                  <a:sym typeface="Arimo Bold"/>
                </a:rPr>
                <a:t>Є</a:t>
              </a:r>
            </a:p>
          </p:txBody>
        </p:sp>
      </p:grpSp>
      <p:grpSp>
        <p:nvGrpSpPr>
          <p:cNvPr id="93" name="Group 93"/>
          <p:cNvGrpSpPr/>
          <p:nvPr/>
        </p:nvGrpSpPr>
        <p:grpSpPr>
          <a:xfrm>
            <a:off x="15150341" y="3787532"/>
            <a:ext cx="906226" cy="906226"/>
            <a:chOff x="0" y="0"/>
            <a:chExt cx="1208302" cy="1208302"/>
          </a:xfrm>
        </p:grpSpPr>
        <p:grpSp>
          <p:nvGrpSpPr>
            <p:cNvPr id="94" name="Group 94"/>
            <p:cNvGrpSpPr/>
            <p:nvPr/>
          </p:nvGrpSpPr>
          <p:grpSpPr>
            <a:xfrm>
              <a:off x="0" y="0"/>
              <a:ext cx="1208302" cy="1208302"/>
              <a:chOff x="0" y="0"/>
              <a:chExt cx="812800" cy="812800"/>
            </a:xfrm>
          </p:grpSpPr>
          <p:sp>
            <p:nvSpPr>
              <p:cNvPr id="95" name="Freeform 95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3533CD">
                      <a:alpha val="100000"/>
                    </a:srgbClr>
                  </a:gs>
                </a:gsLst>
                <a:lin ang="0"/>
              </a:gradFill>
              <a:ln w="12700" cap="sq">
                <a:solidFill>
                  <a:srgbClr val="000000"/>
                </a:solidFill>
                <a:prstDash val="solid"/>
                <a:miter/>
              </a:ln>
            </p:spPr>
          </p:sp>
        </p:grpSp>
        <p:sp>
          <p:nvSpPr>
            <p:cNvPr id="96" name="TextBox 96"/>
            <p:cNvSpPr txBox="1"/>
            <p:nvPr/>
          </p:nvSpPr>
          <p:spPr>
            <a:xfrm>
              <a:off x="337961" y="-22442"/>
              <a:ext cx="657149" cy="1092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823"/>
                </a:lnSpc>
              </a:pPr>
              <a:r>
                <a:rPr lang="en-US" sz="4873" b="1">
                  <a:solidFill>
                    <a:srgbClr val="FFFFFF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Ж</a:t>
              </a:r>
            </a:p>
          </p:txBody>
        </p:sp>
      </p:grpSp>
      <p:grpSp>
        <p:nvGrpSpPr>
          <p:cNvPr id="97" name="Group 97"/>
          <p:cNvGrpSpPr/>
          <p:nvPr/>
        </p:nvGrpSpPr>
        <p:grpSpPr>
          <a:xfrm>
            <a:off x="16915452" y="3851266"/>
            <a:ext cx="906226" cy="906226"/>
            <a:chOff x="0" y="0"/>
            <a:chExt cx="1208302" cy="1208302"/>
          </a:xfrm>
        </p:grpSpPr>
        <p:grpSp>
          <p:nvGrpSpPr>
            <p:cNvPr id="98" name="Group 98"/>
            <p:cNvGrpSpPr/>
            <p:nvPr/>
          </p:nvGrpSpPr>
          <p:grpSpPr>
            <a:xfrm>
              <a:off x="0" y="0"/>
              <a:ext cx="1208302" cy="1208302"/>
              <a:chOff x="0" y="0"/>
              <a:chExt cx="812800" cy="812800"/>
            </a:xfrm>
          </p:grpSpPr>
          <p:sp>
            <p:nvSpPr>
              <p:cNvPr id="99" name="Freeform 99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3533CD">
                      <a:alpha val="100000"/>
                    </a:srgbClr>
                  </a:gs>
                </a:gsLst>
                <a:lin ang="0"/>
              </a:gradFill>
              <a:ln w="12700" cap="sq">
                <a:solidFill>
                  <a:srgbClr val="000000"/>
                </a:solidFill>
                <a:prstDash val="solid"/>
                <a:miter/>
              </a:ln>
            </p:spPr>
          </p:sp>
        </p:grpSp>
        <p:sp>
          <p:nvSpPr>
            <p:cNvPr id="100" name="TextBox 100"/>
            <p:cNvSpPr txBox="1"/>
            <p:nvPr/>
          </p:nvSpPr>
          <p:spPr>
            <a:xfrm>
              <a:off x="337961" y="-22442"/>
              <a:ext cx="657149" cy="1092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823"/>
                </a:lnSpc>
              </a:pPr>
              <a:r>
                <a:rPr lang="en-US" sz="4873" b="1">
                  <a:solidFill>
                    <a:srgbClr val="FFFFFF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З</a:t>
              </a:r>
            </a:p>
          </p:txBody>
        </p:sp>
      </p:grpSp>
      <p:grpSp>
        <p:nvGrpSpPr>
          <p:cNvPr id="101" name="Group 101"/>
          <p:cNvGrpSpPr/>
          <p:nvPr/>
        </p:nvGrpSpPr>
        <p:grpSpPr>
          <a:xfrm>
            <a:off x="988717" y="5932460"/>
            <a:ext cx="906226" cy="906226"/>
            <a:chOff x="0" y="0"/>
            <a:chExt cx="1208302" cy="1208302"/>
          </a:xfrm>
        </p:grpSpPr>
        <p:grpSp>
          <p:nvGrpSpPr>
            <p:cNvPr id="102" name="Group 102"/>
            <p:cNvGrpSpPr/>
            <p:nvPr/>
          </p:nvGrpSpPr>
          <p:grpSpPr>
            <a:xfrm>
              <a:off x="0" y="0"/>
              <a:ext cx="1208302" cy="1208302"/>
              <a:chOff x="0" y="0"/>
              <a:chExt cx="812800" cy="812800"/>
            </a:xfrm>
          </p:grpSpPr>
          <p:sp>
            <p:nvSpPr>
              <p:cNvPr id="103" name="Freeform 103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3533CD">
                      <a:alpha val="100000"/>
                    </a:srgbClr>
                  </a:gs>
                </a:gsLst>
                <a:lin ang="0"/>
              </a:gradFill>
              <a:ln w="12700" cap="sq">
                <a:solidFill>
                  <a:srgbClr val="000000"/>
                </a:solidFill>
                <a:prstDash val="solid"/>
                <a:miter/>
              </a:ln>
            </p:spPr>
          </p:sp>
        </p:grpSp>
        <p:sp>
          <p:nvSpPr>
            <p:cNvPr id="104" name="TextBox 104"/>
            <p:cNvSpPr txBox="1"/>
            <p:nvPr/>
          </p:nvSpPr>
          <p:spPr>
            <a:xfrm>
              <a:off x="337961" y="-22442"/>
              <a:ext cx="657149" cy="1092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823"/>
                </a:lnSpc>
              </a:pPr>
              <a:r>
                <a:rPr lang="en-US" sz="4873" b="1">
                  <a:solidFill>
                    <a:srgbClr val="FFFFFF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И</a:t>
              </a:r>
            </a:p>
          </p:txBody>
        </p:sp>
      </p:grpSp>
      <p:grpSp>
        <p:nvGrpSpPr>
          <p:cNvPr id="105" name="Group 105"/>
          <p:cNvGrpSpPr/>
          <p:nvPr/>
        </p:nvGrpSpPr>
        <p:grpSpPr>
          <a:xfrm>
            <a:off x="2542572" y="5932460"/>
            <a:ext cx="906226" cy="906226"/>
            <a:chOff x="0" y="0"/>
            <a:chExt cx="1208302" cy="1208302"/>
          </a:xfrm>
        </p:grpSpPr>
        <p:grpSp>
          <p:nvGrpSpPr>
            <p:cNvPr id="106" name="Group 106"/>
            <p:cNvGrpSpPr/>
            <p:nvPr/>
          </p:nvGrpSpPr>
          <p:grpSpPr>
            <a:xfrm>
              <a:off x="0" y="0"/>
              <a:ext cx="1208302" cy="1208302"/>
              <a:chOff x="0" y="0"/>
              <a:chExt cx="812800" cy="812800"/>
            </a:xfrm>
          </p:grpSpPr>
          <p:sp>
            <p:nvSpPr>
              <p:cNvPr id="107" name="Freeform 107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3533CD">
                      <a:alpha val="100000"/>
                    </a:srgbClr>
                  </a:gs>
                </a:gsLst>
                <a:lin ang="0"/>
              </a:gradFill>
              <a:ln w="12700" cap="sq">
                <a:solidFill>
                  <a:srgbClr val="000000"/>
                </a:solidFill>
                <a:prstDash val="solid"/>
                <a:miter/>
              </a:ln>
            </p:spPr>
          </p:sp>
        </p:grpSp>
        <p:sp>
          <p:nvSpPr>
            <p:cNvPr id="108" name="TextBox 108"/>
            <p:cNvSpPr txBox="1"/>
            <p:nvPr/>
          </p:nvSpPr>
          <p:spPr>
            <a:xfrm>
              <a:off x="337961" y="-22442"/>
              <a:ext cx="657149" cy="1092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823"/>
                </a:lnSpc>
              </a:pPr>
              <a:r>
                <a:rPr lang="en-US" sz="4873" b="1">
                  <a:solidFill>
                    <a:srgbClr val="FFFFFF"/>
                  </a:solidFill>
                  <a:latin typeface="Arimo Bold"/>
                  <a:ea typeface="Arimo Bold"/>
                  <a:cs typeface="Arimo Bold"/>
                  <a:sym typeface="Arimo Bold"/>
                </a:rPr>
                <a:t>І</a:t>
              </a:r>
            </a:p>
          </p:txBody>
        </p:sp>
      </p:grpSp>
      <p:grpSp>
        <p:nvGrpSpPr>
          <p:cNvPr id="109" name="Group 109"/>
          <p:cNvGrpSpPr/>
          <p:nvPr/>
        </p:nvGrpSpPr>
        <p:grpSpPr>
          <a:xfrm>
            <a:off x="4399226" y="5846431"/>
            <a:ext cx="906226" cy="906226"/>
            <a:chOff x="0" y="0"/>
            <a:chExt cx="1208302" cy="1208302"/>
          </a:xfrm>
        </p:grpSpPr>
        <p:grpSp>
          <p:nvGrpSpPr>
            <p:cNvPr id="110" name="Group 110"/>
            <p:cNvGrpSpPr/>
            <p:nvPr/>
          </p:nvGrpSpPr>
          <p:grpSpPr>
            <a:xfrm>
              <a:off x="0" y="0"/>
              <a:ext cx="1208302" cy="1208302"/>
              <a:chOff x="0" y="0"/>
              <a:chExt cx="812800" cy="812800"/>
            </a:xfrm>
          </p:grpSpPr>
          <p:sp>
            <p:nvSpPr>
              <p:cNvPr id="111" name="Freeform 111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3533CD">
                      <a:alpha val="100000"/>
                    </a:srgbClr>
                  </a:gs>
                </a:gsLst>
                <a:lin ang="0"/>
              </a:gradFill>
              <a:ln w="12700" cap="sq">
                <a:solidFill>
                  <a:srgbClr val="000000"/>
                </a:solidFill>
                <a:prstDash val="solid"/>
                <a:miter/>
              </a:ln>
            </p:spPr>
          </p:sp>
        </p:grpSp>
        <p:sp>
          <p:nvSpPr>
            <p:cNvPr id="112" name="TextBox 112"/>
            <p:cNvSpPr txBox="1"/>
            <p:nvPr/>
          </p:nvSpPr>
          <p:spPr>
            <a:xfrm>
              <a:off x="337961" y="-22442"/>
              <a:ext cx="657149" cy="1092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823"/>
                </a:lnSpc>
              </a:pPr>
              <a:r>
                <a:rPr lang="en-US" sz="4873" b="1">
                  <a:solidFill>
                    <a:srgbClr val="FFFFFF"/>
                  </a:solidFill>
                  <a:latin typeface="Arimo Bold"/>
                  <a:ea typeface="Arimo Bold"/>
                  <a:cs typeface="Arimo Bold"/>
                  <a:sym typeface="Arimo Bold"/>
                </a:rPr>
                <a:t>Ї</a:t>
              </a:r>
            </a:p>
          </p:txBody>
        </p:sp>
      </p:grpSp>
      <p:grpSp>
        <p:nvGrpSpPr>
          <p:cNvPr id="113" name="Group 113"/>
          <p:cNvGrpSpPr/>
          <p:nvPr/>
        </p:nvGrpSpPr>
        <p:grpSpPr>
          <a:xfrm>
            <a:off x="6326483" y="5846431"/>
            <a:ext cx="906226" cy="906226"/>
            <a:chOff x="0" y="0"/>
            <a:chExt cx="1208302" cy="1208302"/>
          </a:xfrm>
        </p:grpSpPr>
        <p:grpSp>
          <p:nvGrpSpPr>
            <p:cNvPr id="114" name="Group 114"/>
            <p:cNvGrpSpPr/>
            <p:nvPr/>
          </p:nvGrpSpPr>
          <p:grpSpPr>
            <a:xfrm>
              <a:off x="0" y="0"/>
              <a:ext cx="1208302" cy="1208302"/>
              <a:chOff x="0" y="0"/>
              <a:chExt cx="812800" cy="812800"/>
            </a:xfrm>
          </p:grpSpPr>
          <p:sp>
            <p:nvSpPr>
              <p:cNvPr id="115" name="Freeform 115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3533CD">
                      <a:alpha val="100000"/>
                    </a:srgbClr>
                  </a:gs>
                </a:gsLst>
                <a:lin ang="0"/>
              </a:gradFill>
              <a:ln w="12700" cap="sq">
                <a:solidFill>
                  <a:srgbClr val="000000"/>
                </a:solidFill>
                <a:prstDash val="solid"/>
                <a:miter/>
              </a:ln>
            </p:spPr>
          </p:sp>
        </p:grpSp>
        <p:sp>
          <p:nvSpPr>
            <p:cNvPr id="116" name="TextBox 116"/>
            <p:cNvSpPr txBox="1"/>
            <p:nvPr/>
          </p:nvSpPr>
          <p:spPr>
            <a:xfrm>
              <a:off x="337961" y="-22442"/>
              <a:ext cx="657149" cy="1092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823"/>
                </a:lnSpc>
              </a:pPr>
              <a:r>
                <a:rPr lang="en-US" sz="4873" b="1">
                  <a:solidFill>
                    <a:srgbClr val="FFFFFF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Й</a:t>
              </a:r>
            </a:p>
          </p:txBody>
        </p:sp>
      </p:grpSp>
      <p:grpSp>
        <p:nvGrpSpPr>
          <p:cNvPr id="117" name="Group 117"/>
          <p:cNvGrpSpPr/>
          <p:nvPr/>
        </p:nvGrpSpPr>
        <p:grpSpPr>
          <a:xfrm>
            <a:off x="8156861" y="5932460"/>
            <a:ext cx="906226" cy="906226"/>
            <a:chOff x="0" y="0"/>
            <a:chExt cx="1208302" cy="1208302"/>
          </a:xfrm>
        </p:grpSpPr>
        <p:grpSp>
          <p:nvGrpSpPr>
            <p:cNvPr id="118" name="Group 118"/>
            <p:cNvGrpSpPr/>
            <p:nvPr/>
          </p:nvGrpSpPr>
          <p:grpSpPr>
            <a:xfrm>
              <a:off x="0" y="0"/>
              <a:ext cx="1208302" cy="1208302"/>
              <a:chOff x="0" y="0"/>
              <a:chExt cx="812800" cy="812800"/>
            </a:xfrm>
          </p:grpSpPr>
          <p:sp>
            <p:nvSpPr>
              <p:cNvPr id="119" name="Freeform 119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3533CD">
                      <a:alpha val="100000"/>
                    </a:srgbClr>
                  </a:gs>
                </a:gsLst>
                <a:lin ang="0"/>
              </a:gradFill>
              <a:ln w="12700" cap="sq">
                <a:solidFill>
                  <a:srgbClr val="000000"/>
                </a:solidFill>
                <a:prstDash val="solid"/>
                <a:miter/>
              </a:ln>
            </p:spPr>
          </p:sp>
        </p:grpSp>
        <p:sp>
          <p:nvSpPr>
            <p:cNvPr id="120" name="TextBox 120"/>
            <p:cNvSpPr txBox="1"/>
            <p:nvPr/>
          </p:nvSpPr>
          <p:spPr>
            <a:xfrm>
              <a:off x="337961" y="-22442"/>
              <a:ext cx="657149" cy="1092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823"/>
                </a:lnSpc>
              </a:pPr>
              <a:r>
                <a:rPr lang="en-US" sz="4873" b="1">
                  <a:solidFill>
                    <a:srgbClr val="FFFFFF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К</a:t>
              </a:r>
            </a:p>
          </p:txBody>
        </p:sp>
      </p:grpSp>
      <p:grpSp>
        <p:nvGrpSpPr>
          <p:cNvPr id="121" name="Group 121"/>
          <p:cNvGrpSpPr/>
          <p:nvPr/>
        </p:nvGrpSpPr>
        <p:grpSpPr>
          <a:xfrm>
            <a:off x="10150768" y="5932460"/>
            <a:ext cx="906226" cy="906226"/>
            <a:chOff x="0" y="0"/>
            <a:chExt cx="1208302" cy="1208302"/>
          </a:xfrm>
        </p:grpSpPr>
        <p:grpSp>
          <p:nvGrpSpPr>
            <p:cNvPr id="122" name="Group 122"/>
            <p:cNvGrpSpPr/>
            <p:nvPr/>
          </p:nvGrpSpPr>
          <p:grpSpPr>
            <a:xfrm>
              <a:off x="0" y="0"/>
              <a:ext cx="1208302" cy="1208302"/>
              <a:chOff x="0" y="0"/>
              <a:chExt cx="812800" cy="812800"/>
            </a:xfrm>
          </p:grpSpPr>
          <p:sp>
            <p:nvSpPr>
              <p:cNvPr id="123" name="Freeform 123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3533CD">
                      <a:alpha val="100000"/>
                    </a:srgbClr>
                  </a:gs>
                </a:gsLst>
                <a:lin ang="0"/>
              </a:gradFill>
              <a:ln w="12700" cap="sq">
                <a:solidFill>
                  <a:srgbClr val="000000"/>
                </a:solidFill>
                <a:prstDash val="solid"/>
                <a:miter/>
              </a:ln>
            </p:spPr>
          </p:sp>
        </p:grpSp>
        <p:sp>
          <p:nvSpPr>
            <p:cNvPr id="124" name="TextBox 124"/>
            <p:cNvSpPr txBox="1"/>
            <p:nvPr/>
          </p:nvSpPr>
          <p:spPr>
            <a:xfrm>
              <a:off x="337961" y="-22442"/>
              <a:ext cx="657149" cy="1092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823"/>
                </a:lnSpc>
              </a:pPr>
              <a:r>
                <a:rPr lang="en-US" sz="4873" b="1">
                  <a:solidFill>
                    <a:srgbClr val="FFFFFF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Л</a:t>
              </a:r>
            </a:p>
          </p:txBody>
        </p:sp>
      </p:grpSp>
      <p:grpSp>
        <p:nvGrpSpPr>
          <p:cNvPr id="125" name="Group 125"/>
          <p:cNvGrpSpPr/>
          <p:nvPr/>
        </p:nvGrpSpPr>
        <p:grpSpPr>
          <a:xfrm>
            <a:off x="11884532" y="5932460"/>
            <a:ext cx="906226" cy="906226"/>
            <a:chOff x="0" y="0"/>
            <a:chExt cx="1208302" cy="1208302"/>
          </a:xfrm>
        </p:grpSpPr>
        <p:grpSp>
          <p:nvGrpSpPr>
            <p:cNvPr id="126" name="Group 126"/>
            <p:cNvGrpSpPr/>
            <p:nvPr/>
          </p:nvGrpSpPr>
          <p:grpSpPr>
            <a:xfrm>
              <a:off x="0" y="0"/>
              <a:ext cx="1208302" cy="1208302"/>
              <a:chOff x="0" y="0"/>
              <a:chExt cx="812800" cy="812800"/>
            </a:xfrm>
          </p:grpSpPr>
          <p:sp>
            <p:nvSpPr>
              <p:cNvPr id="127" name="Freeform 127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3533CD">
                      <a:alpha val="100000"/>
                    </a:srgbClr>
                  </a:gs>
                </a:gsLst>
                <a:lin ang="0"/>
              </a:gradFill>
              <a:ln w="12700" cap="sq">
                <a:solidFill>
                  <a:srgbClr val="000000"/>
                </a:solidFill>
                <a:prstDash val="solid"/>
                <a:miter/>
              </a:ln>
            </p:spPr>
          </p:sp>
        </p:grpSp>
        <p:sp>
          <p:nvSpPr>
            <p:cNvPr id="128" name="TextBox 128"/>
            <p:cNvSpPr txBox="1"/>
            <p:nvPr/>
          </p:nvSpPr>
          <p:spPr>
            <a:xfrm>
              <a:off x="337961" y="-22442"/>
              <a:ext cx="657149" cy="1092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823"/>
                </a:lnSpc>
              </a:pPr>
              <a:r>
                <a:rPr lang="en-US" sz="4873" b="1">
                  <a:solidFill>
                    <a:srgbClr val="FFFFFF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М</a:t>
              </a:r>
            </a:p>
          </p:txBody>
        </p:sp>
      </p:grpSp>
      <p:grpSp>
        <p:nvGrpSpPr>
          <p:cNvPr id="129" name="Group 129"/>
          <p:cNvGrpSpPr/>
          <p:nvPr/>
        </p:nvGrpSpPr>
        <p:grpSpPr>
          <a:xfrm>
            <a:off x="13565367" y="5846431"/>
            <a:ext cx="906226" cy="906226"/>
            <a:chOff x="0" y="0"/>
            <a:chExt cx="1208302" cy="1208302"/>
          </a:xfrm>
        </p:grpSpPr>
        <p:grpSp>
          <p:nvGrpSpPr>
            <p:cNvPr id="130" name="Group 130"/>
            <p:cNvGrpSpPr/>
            <p:nvPr/>
          </p:nvGrpSpPr>
          <p:grpSpPr>
            <a:xfrm>
              <a:off x="0" y="0"/>
              <a:ext cx="1208302" cy="1208302"/>
              <a:chOff x="0" y="0"/>
              <a:chExt cx="812800" cy="812800"/>
            </a:xfrm>
          </p:grpSpPr>
          <p:sp>
            <p:nvSpPr>
              <p:cNvPr id="131" name="Freeform 131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3533CD">
                      <a:alpha val="100000"/>
                    </a:srgbClr>
                  </a:gs>
                </a:gsLst>
                <a:lin ang="0"/>
              </a:gradFill>
              <a:ln w="12700" cap="sq">
                <a:solidFill>
                  <a:srgbClr val="000000"/>
                </a:solidFill>
                <a:prstDash val="solid"/>
                <a:miter/>
              </a:ln>
            </p:spPr>
          </p:sp>
        </p:grpSp>
        <p:sp>
          <p:nvSpPr>
            <p:cNvPr id="132" name="TextBox 132"/>
            <p:cNvSpPr txBox="1"/>
            <p:nvPr/>
          </p:nvSpPr>
          <p:spPr>
            <a:xfrm>
              <a:off x="337961" y="-22442"/>
              <a:ext cx="657149" cy="1092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823"/>
                </a:lnSpc>
              </a:pPr>
              <a:r>
                <a:rPr lang="en-US" sz="4873" b="1">
                  <a:solidFill>
                    <a:srgbClr val="FFFFFF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Н</a:t>
              </a:r>
            </a:p>
          </p:txBody>
        </p:sp>
      </p:grpSp>
      <p:grpSp>
        <p:nvGrpSpPr>
          <p:cNvPr id="133" name="Group 133"/>
          <p:cNvGrpSpPr/>
          <p:nvPr/>
        </p:nvGrpSpPr>
        <p:grpSpPr>
          <a:xfrm>
            <a:off x="15214544" y="5846431"/>
            <a:ext cx="906226" cy="906226"/>
            <a:chOff x="0" y="0"/>
            <a:chExt cx="1208302" cy="1208302"/>
          </a:xfrm>
        </p:grpSpPr>
        <p:grpSp>
          <p:nvGrpSpPr>
            <p:cNvPr id="134" name="Group 134"/>
            <p:cNvGrpSpPr/>
            <p:nvPr/>
          </p:nvGrpSpPr>
          <p:grpSpPr>
            <a:xfrm>
              <a:off x="0" y="0"/>
              <a:ext cx="1208302" cy="1208302"/>
              <a:chOff x="0" y="0"/>
              <a:chExt cx="812800" cy="812800"/>
            </a:xfrm>
          </p:grpSpPr>
          <p:sp>
            <p:nvSpPr>
              <p:cNvPr id="135" name="Freeform 135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3533CD">
                      <a:alpha val="100000"/>
                    </a:srgbClr>
                  </a:gs>
                </a:gsLst>
                <a:lin ang="0"/>
              </a:gradFill>
              <a:ln w="12700" cap="sq">
                <a:solidFill>
                  <a:srgbClr val="000000"/>
                </a:solidFill>
                <a:prstDash val="solid"/>
                <a:miter/>
              </a:ln>
            </p:spPr>
          </p:sp>
        </p:grpSp>
        <p:sp>
          <p:nvSpPr>
            <p:cNvPr id="136" name="TextBox 136"/>
            <p:cNvSpPr txBox="1"/>
            <p:nvPr/>
          </p:nvSpPr>
          <p:spPr>
            <a:xfrm>
              <a:off x="337961" y="-22442"/>
              <a:ext cx="657149" cy="1092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823"/>
                </a:lnSpc>
              </a:pPr>
              <a:r>
                <a:rPr lang="en-US" sz="4873" b="1">
                  <a:solidFill>
                    <a:srgbClr val="FFFFFF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О</a:t>
              </a:r>
            </a:p>
          </p:txBody>
        </p:sp>
      </p:grpSp>
      <p:grpSp>
        <p:nvGrpSpPr>
          <p:cNvPr id="137" name="Group 137"/>
          <p:cNvGrpSpPr/>
          <p:nvPr/>
        </p:nvGrpSpPr>
        <p:grpSpPr>
          <a:xfrm>
            <a:off x="16768470" y="5800560"/>
            <a:ext cx="906226" cy="906226"/>
            <a:chOff x="0" y="0"/>
            <a:chExt cx="1208302" cy="1208302"/>
          </a:xfrm>
        </p:grpSpPr>
        <p:grpSp>
          <p:nvGrpSpPr>
            <p:cNvPr id="138" name="Group 138"/>
            <p:cNvGrpSpPr/>
            <p:nvPr/>
          </p:nvGrpSpPr>
          <p:grpSpPr>
            <a:xfrm>
              <a:off x="0" y="0"/>
              <a:ext cx="1208302" cy="1208302"/>
              <a:chOff x="0" y="0"/>
              <a:chExt cx="812800" cy="812800"/>
            </a:xfrm>
          </p:grpSpPr>
          <p:sp>
            <p:nvSpPr>
              <p:cNvPr id="139" name="Freeform 139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3533CD">
                      <a:alpha val="100000"/>
                    </a:srgbClr>
                  </a:gs>
                </a:gsLst>
                <a:lin ang="0"/>
              </a:gradFill>
              <a:ln w="12700" cap="sq">
                <a:solidFill>
                  <a:srgbClr val="000000"/>
                </a:solidFill>
                <a:prstDash val="solid"/>
                <a:miter/>
              </a:ln>
            </p:spPr>
          </p:sp>
        </p:grpSp>
        <p:sp>
          <p:nvSpPr>
            <p:cNvPr id="140" name="TextBox 140"/>
            <p:cNvSpPr txBox="1"/>
            <p:nvPr/>
          </p:nvSpPr>
          <p:spPr>
            <a:xfrm>
              <a:off x="337961" y="-22442"/>
              <a:ext cx="657149" cy="1092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823"/>
                </a:lnSpc>
              </a:pPr>
              <a:r>
                <a:rPr lang="en-US" sz="4873" b="1">
                  <a:solidFill>
                    <a:srgbClr val="FFFFFF"/>
                  </a:solidFill>
                  <a:latin typeface="Arimo Bold"/>
                  <a:ea typeface="Arimo Bold"/>
                  <a:cs typeface="Arimo Bold"/>
                  <a:sym typeface="Arimo Bold"/>
                </a:rPr>
                <a:t>П</a:t>
              </a:r>
            </a:p>
          </p:txBody>
        </p:sp>
      </p:grpSp>
      <p:grpSp>
        <p:nvGrpSpPr>
          <p:cNvPr id="141" name="Group 141"/>
          <p:cNvGrpSpPr/>
          <p:nvPr/>
        </p:nvGrpSpPr>
        <p:grpSpPr>
          <a:xfrm>
            <a:off x="1051651" y="7764587"/>
            <a:ext cx="906226" cy="906226"/>
            <a:chOff x="0" y="0"/>
            <a:chExt cx="1208302" cy="1208302"/>
          </a:xfrm>
        </p:grpSpPr>
        <p:grpSp>
          <p:nvGrpSpPr>
            <p:cNvPr id="142" name="Group 142"/>
            <p:cNvGrpSpPr/>
            <p:nvPr/>
          </p:nvGrpSpPr>
          <p:grpSpPr>
            <a:xfrm>
              <a:off x="0" y="0"/>
              <a:ext cx="1208302" cy="1208302"/>
              <a:chOff x="0" y="0"/>
              <a:chExt cx="812800" cy="812800"/>
            </a:xfrm>
          </p:grpSpPr>
          <p:sp>
            <p:nvSpPr>
              <p:cNvPr id="143" name="Freeform 143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3533CD">
                      <a:alpha val="100000"/>
                    </a:srgbClr>
                  </a:gs>
                </a:gsLst>
                <a:lin ang="0"/>
              </a:gradFill>
              <a:ln w="12700" cap="sq">
                <a:solidFill>
                  <a:srgbClr val="000000"/>
                </a:solidFill>
                <a:prstDash val="solid"/>
                <a:miter/>
              </a:ln>
            </p:spPr>
          </p:sp>
        </p:grpSp>
        <p:sp>
          <p:nvSpPr>
            <p:cNvPr id="144" name="TextBox 144"/>
            <p:cNvSpPr txBox="1"/>
            <p:nvPr/>
          </p:nvSpPr>
          <p:spPr>
            <a:xfrm>
              <a:off x="337961" y="-22442"/>
              <a:ext cx="657149" cy="1092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823"/>
                </a:lnSpc>
              </a:pPr>
              <a:r>
                <a:rPr lang="en-US" sz="4873" b="1">
                  <a:solidFill>
                    <a:srgbClr val="FFFFFF"/>
                  </a:solidFill>
                  <a:latin typeface="Arimo Bold"/>
                  <a:ea typeface="Arimo Bold"/>
                  <a:cs typeface="Arimo Bold"/>
                  <a:sym typeface="Arimo Bold"/>
                </a:rPr>
                <a:t>Р</a:t>
              </a:r>
            </a:p>
          </p:txBody>
        </p:sp>
      </p:grpSp>
      <p:grpSp>
        <p:nvGrpSpPr>
          <p:cNvPr id="145" name="Group 145"/>
          <p:cNvGrpSpPr/>
          <p:nvPr/>
        </p:nvGrpSpPr>
        <p:grpSpPr>
          <a:xfrm>
            <a:off x="2571233" y="7764587"/>
            <a:ext cx="906226" cy="906226"/>
            <a:chOff x="0" y="0"/>
            <a:chExt cx="1208302" cy="1208302"/>
          </a:xfrm>
        </p:grpSpPr>
        <p:grpSp>
          <p:nvGrpSpPr>
            <p:cNvPr id="146" name="Group 146"/>
            <p:cNvGrpSpPr/>
            <p:nvPr/>
          </p:nvGrpSpPr>
          <p:grpSpPr>
            <a:xfrm>
              <a:off x="0" y="0"/>
              <a:ext cx="1208302" cy="1208302"/>
              <a:chOff x="0" y="0"/>
              <a:chExt cx="812800" cy="812800"/>
            </a:xfrm>
          </p:grpSpPr>
          <p:sp>
            <p:nvSpPr>
              <p:cNvPr id="147" name="Freeform 147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3533CD">
                      <a:alpha val="100000"/>
                    </a:srgbClr>
                  </a:gs>
                </a:gsLst>
                <a:lin ang="0"/>
              </a:gradFill>
              <a:ln w="12700" cap="sq">
                <a:solidFill>
                  <a:srgbClr val="000000"/>
                </a:solidFill>
                <a:prstDash val="solid"/>
                <a:miter/>
              </a:ln>
            </p:spPr>
          </p:sp>
        </p:grpSp>
        <p:sp>
          <p:nvSpPr>
            <p:cNvPr id="148" name="TextBox 148"/>
            <p:cNvSpPr txBox="1"/>
            <p:nvPr/>
          </p:nvSpPr>
          <p:spPr>
            <a:xfrm>
              <a:off x="337961" y="-22442"/>
              <a:ext cx="657149" cy="1092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823"/>
                </a:lnSpc>
              </a:pPr>
              <a:r>
                <a:rPr lang="en-US" sz="4873" b="1">
                  <a:solidFill>
                    <a:srgbClr val="FFFFFF"/>
                  </a:solidFill>
                  <a:latin typeface="Arimo Bold"/>
                  <a:ea typeface="Arimo Bold"/>
                  <a:cs typeface="Arimo Bold"/>
                  <a:sym typeface="Arimo Bold"/>
                </a:rPr>
                <a:t>С</a:t>
              </a:r>
            </a:p>
          </p:txBody>
        </p:sp>
      </p:grpSp>
      <p:grpSp>
        <p:nvGrpSpPr>
          <p:cNvPr id="149" name="Group 149"/>
          <p:cNvGrpSpPr/>
          <p:nvPr/>
        </p:nvGrpSpPr>
        <p:grpSpPr>
          <a:xfrm>
            <a:off x="4504944" y="7764587"/>
            <a:ext cx="906226" cy="906226"/>
            <a:chOff x="0" y="0"/>
            <a:chExt cx="1208302" cy="1208302"/>
          </a:xfrm>
        </p:grpSpPr>
        <p:grpSp>
          <p:nvGrpSpPr>
            <p:cNvPr id="150" name="Group 150"/>
            <p:cNvGrpSpPr/>
            <p:nvPr/>
          </p:nvGrpSpPr>
          <p:grpSpPr>
            <a:xfrm>
              <a:off x="0" y="0"/>
              <a:ext cx="1208302" cy="1208302"/>
              <a:chOff x="0" y="0"/>
              <a:chExt cx="812800" cy="812800"/>
            </a:xfrm>
          </p:grpSpPr>
          <p:sp>
            <p:nvSpPr>
              <p:cNvPr id="151" name="Freeform 151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3533CD">
                      <a:alpha val="100000"/>
                    </a:srgbClr>
                  </a:gs>
                </a:gsLst>
                <a:lin ang="0"/>
              </a:gradFill>
              <a:ln w="12700" cap="sq">
                <a:solidFill>
                  <a:srgbClr val="000000"/>
                </a:solidFill>
                <a:prstDash val="solid"/>
                <a:miter/>
              </a:ln>
            </p:spPr>
          </p:sp>
        </p:grpSp>
        <p:sp>
          <p:nvSpPr>
            <p:cNvPr id="152" name="TextBox 152"/>
            <p:cNvSpPr txBox="1"/>
            <p:nvPr/>
          </p:nvSpPr>
          <p:spPr>
            <a:xfrm>
              <a:off x="337961" y="-22442"/>
              <a:ext cx="657149" cy="1092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823"/>
                </a:lnSpc>
              </a:pPr>
              <a:r>
                <a:rPr lang="en-US" sz="4873" b="1">
                  <a:solidFill>
                    <a:srgbClr val="FFFFFF"/>
                  </a:solidFill>
                  <a:latin typeface="Arimo Bold"/>
                  <a:ea typeface="Arimo Bold"/>
                  <a:cs typeface="Arimo Bold"/>
                  <a:sym typeface="Arimo Bold"/>
                </a:rPr>
                <a:t>Т</a:t>
              </a:r>
            </a:p>
          </p:txBody>
        </p:sp>
      </p:grpSp>
      <p:grpSp>
        <p:nvGrpSpPr>
          <p:cNvPr id="153" name="Group 153"/>
          <p:cNvGrpSpPr/>
          <p:nvPr/>
        </p:nvGrpSpPr>
        <p:grpSpPr>
          <a:xfrm>
            <a:off x="6503159" y="7794458"/>
            <a:ext cx="906226" cy="906226"/>
            <a:chOff x="0" y="0"/>
            <a:chExt cx="1208302" cy="1208302"/>
          </a:xfrm>
        </p:grpSpPr>
        <p:grpSp>
          <p:nvGrpSpPr>
            <p:cNvPr id="154" name="Group 154"/>
            <p:cNvGrpSpPr/>
            <p:nvPr/>
          </p:nvGrpSpPr>
          <p:grpSpPr>
            <a:xfrm>
              <a:off x="0" y="0"/>
              <a:ext cx="1208302" cy="1208302"/>
              <a:chOff x="0" y="0"/>
              <a:chExt cx="812800" cy="812800"/>
            </a:xfrm>
          </p:grpSpPr>
          <p:sp>
            <p:nvSpPr>
              <p:cNvPr id="155" name="Freeform 155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3533CD">
                      <a:alpha val="100000"/>
                    </a:srgbClr>
                  </a:gs>
                </a:gsLst>
                <a:lin ang="0"/>
              </a:gradFill>
              <a:ln w="12700" cap="sq">
                <a:solidFill>
                  <a:srgbClr val="000000"/>
                </a:solidFill>
                <a:prstDash val="solid"/>
                <a:miter/>
              </a:ln>
            </p:spPr>
          </p:sp>
        </p:grpSp>
        <p:sp>
          <p:nvSpPr>
            <p:cNvPr id="156" name="TextBox 156"/>
            <p:cNvSpPr txBox="1"/>
            <p:nvPr/>
          </p:nvSpPr>
          <p:spPr>
            <a:xfrm>
              <a:off x="337961" y="-22442"/>
              <a:ext cx="657149" cy="1092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823"/>
                </a:lnSpc>
              </a:pPr>
              <a:r>
                <a:rPr lang="en-US" sz="4873" b="1">
                  <a:solidFill>
                    <a:srgbClr val="FFFFFF"/>
                  </a:solidFill>
                  <a:latin typeface="Arimo Bold"/>
                  <a:ea typeface="Arimo Bold"/>
                  <a:cs typeface="Arimo Bold"/>
                  <a:sym typeface="Arimo Bold"/>
                </a:rPr>
                <a:t>У</a:t>
              </a:r>
            </a:p>
          </p:txBody>
        </p:sp>
      </p:grpSp>
      <p:grpSp>
        <p:nvGrpSpPr>
          <p:cNvPr id="157" name="Group 157"/>
          <p:cNvGrpSpPr/>
          <p:nvPr/>
        </p:nvGrpSpPr>
        <p:grpSpPr>
          <a:xfrm>
            <a:off x="8327532" y="7677647"/>
            <a:ext cx="906226" cy="906226"/>
            <a:chOff x="0" y="0"/>
            <a:chExt cx="1208302" cy="1208302"/>
          </a:xfrm>
        </p:grpSpPr>
        <p:grpSp>
          <p:nvGrpSpPr>
            <p:cNvPr id="158" name="Group 158"/>
            <p:cNvGrpSpPr/>
            <p:nvPr/>
          </p:nvGrpSpPr>
          <p:grpSpPr>
            <a:xfrm>
              <a:off x="0" y="0"/>
              <a:ext cx="1208302" cy="1208302"/>
              <a:chOff x="0" y="0"/>
              <a:chExt cx="812800" cy="812800"/>
            </a:xfrm>
          </p:grpSpPr>
          <p:sp>
            <p:nvSpPr>
              <p:cNvPr id="159" name="Freeform 159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3533CD">
                      <a:alpha val="100000"/>
                    </a:srgbClr>
                  </a:gs>
                </a:gsLst>
                <a:lin ang="0"/>
              </a:gradFill>
              <a:ln w="12700" cap="sq">
                <a:solidFill>
                  <a:srgbClr val="000000"/>
                </a:solidFill>
                <a:prstDash val="solid"/>
                <a:miter/>
              </a:ln>
            </p:spPr>
          </p:sp>
        </p:grpSp>
        <p:sp>
          <p:nvSpPr>
            <p:cNvPr id="160" name="TextBox 160"/>
            <p:cNvSpPr txBox="1"/>
            <p:nvPr/>
          </p:nvSpPr>
          <p:spPr>
            <a:xfrm>
              <a:off x="337961" y="-22442"/>
              <a:ext cx="657149" cy="1092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823"/>
                </a:lnSpc>
              </a:pPr>
              <a:r>
                <a:rPr lang="en-US" sz="4873" b="1">
                  <a:solidFill>
                    <a:srgbClr val="FFFFFF"/>
                  </a:solidFill>
                  <a:latin typeface="Arimo Bold"/>
                  <a:ea typeface="Arimo Bold"/>
                  <a:cs typeface="Arimo Bold"/>
                  <a:sym typeface="Arimo Bold"/>
                </a:rPr>
                <a:t>Ф</a:t>
              </a:r>
            </a:p>
          </p:txBody>
        </p:sp>
      </p:grpSp>
      <p:grpSp>
        <p:nvGrpSpPr>
          <p:cNvPr id="161" name="Group 161"/>
          <p:cNvGrpSpPr/>
          <p:nvPr/>
        </p:nvGrpSpPr>
        <p:grpSpPr>
          <a:xfrm>
            <a:off x="10172617" y="7730632"/>
            <a:ext cx="906226" cy="906226"/>
            <a:chOff x="0" y="0"/>
            <a:chExt cx="1208302" cy="1208302"/>
          </a:xfrm>
        </p:grpSpPr>
        <p:grpSp>
          <p:nvGrpSpPr>
            <p:cNvPr id="162" name="Group 162"/>
            <p:cNvGrpSpPr/>
            <p:nvPr/>
          </p:nvGrpSpPr>
          <p:grpSpPr>
            <a:xfrm>
              <a:off x="0" y="0"/>
              <a:ext cx="1208302" cy="1208302"/>
              <a:chOff x="0" y="0"/>
              <a:chExt cx="812800" cy="812800"/>
            </a:xfrm>
          </p:grpSpPr>
          <p:sp>
            <p:nvSpPr>
              <p:cNvPr id="163" name="Freeform 163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3533CD">
                      <a:alpha val="100000"/>
                    </a:srgbClr>
                  </a:gs>
                </a:gsLst>
                <a:lin ang="0"/>
              </a:gradFill>
              <a:ln w="12700" cap="sq">
                <a:solidFill>
                  <a:srgbClr val="000000"/>
                </a:solidFill>
                <a:prstDash val="solid"/>
                <a:miter/>
              </a:ln>
            </p:spPr>
          </p:sp>
        </p:grpSp>
        <p:sp>
          <p:nvSpPr>
            <p:cNvPr id="164" name="TextBox 164"/>
            <p:cNvSpPr txBox="1"/>
            <p:nvPr/>
          </p:nvSpPr>
          <p:spPr>
            <a:xfrm>
              <a:off x="337961" y="-22442"/>
              <a:ext cx="657149" cy="1092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823"/>
                </a:lnSpc>
              </a:pPr>
              <a:r>
                <a:rPr lang="en-US" sz="4873" b="1">
                  <a:solidFill>
                    <a:srgbClr val="FFFFFF"/>
                  </a:solidFill>
                  <a:latin typeface="Arimo Bold"/>
                  <a:ea typeface="Arimo Bold"/>
                  <a:cs typeface="Arimo Bold"/>
                  <a:sym typeface="Arimo Bold"/>
                </a:rPr>
                <a:t>Х</a:t>
              </a:r>
            </a:p>
          </p:txBody>
        </p:sp>
      </p:grpSp>
      <p:grpSp>
        <p:nvGrpSpPr>
          <p:cNvPr id="165" name="Group 165"/>
          <p:cNvGrpSpPr/>
          <p:nvPr/>
        </p:nvGrpSpPr>
        <p:grpSpPr>
          <a:xfrm>
            <a:off x="11884532" y="7794458"/>
            <a:ext cx="906226" cy="906226"/>
            <a:chOff x="0" y="0"/>
            <a:chExt cx="1208302" cy="1208302"/>
          </a:xfrm>
        </p:grpSpPr>
        <p:grpSp>
          <p:nvGrpSpPr>
            <p:cNvPr id="166" name="Group 166"/>
            <p:cNvGrpSpPr/>
            <p:nvPr/>
          </p:nvGrpSpPr>
          <p:grpSpPr>
            <a:xfrm>
              <a:off x="0" y="0"/>
              <a:ext cx="1208302" cy="1208302"/>
              <a:chOff x="0" y="0"/>
              <a:chExt cx="812800" cy="812800"/>
            </a:xfrm>
          </p:grpSpPr>
          <p:sp>
            <p:nvSpPr>
              <p:cNvPr id="167" name="Freeform 167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3533CD">
                      <a:alpha val="100000"/>
                    </a:srgbClr>
                  </a:gs>
                </a:gsLst>
                <a:lin ang="0"/>
              </a:gradFill>
              <a:ln w="12700" cap="sq">
                <a:solidFill>
                  <a:srgbClr val="000000"/>
                </a:solidFill>
                <a:prstDash val="solid"/>
                <a:miter/>
              </a:ln>
            </p:spPr>
          </p:sp>
        </p:grpSp>
        <p:sp>
          <p:nvSpPr>
            <p:cNvPr id="168" name="TextBox 168"/>
            <p:cNvSpPr txBox="1"/>
            <p:nvPr/>
          </p:nvSpPr>
          <p:spPr>
            <a:xfrm>
              <a:off x="337961" y="-22442"/>
              <a:ext cx="657149" cy="1092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823"/>
                </a:lnSpc>
              </a:pPr>
              <a:r>
                <a:rPr lang="en-US" sz="4873" b="1">
                  <a:solidFill>
                    <a:srgbClr val="FFFFFF"/>
                  </a:solidFill>
                  <a:latin typeface="Arimo Bold"/>
                  <a:ea typeface="Arimo Bold"/>
                  <a:cs typeface="Arimo Bold"/>
                  <a:sym typeface="Arimo Bold"/>
                </a:rPr>
                <a:t>Ц</a:t>
              </a:r>
            </a:p>
          </p:txBody>
        </p:sp>
      </p:grpSp>
      <p:grpSp>
        <p:nvGrpSpPr>
          <p:cNvPr id="169" name="Group 169"/>
          <p:cNvGrpSpPr/>
          <p:nvPr/>
        </p:nvGrpSpPr>
        <p:grpSpPr>
          <a:xfrm>
            <a:off x="13541096" y="7764587"/>
            <a:ext cx="906226" cy="906226"/>
            <a:chOff x="0" y="0"/>
            <a:chExt cx="1208302" cy="1208302"/>
          </a:xfrm>
        </p:grpSpPr>
        <p:grpSp>
          <p:nvGrpSpPr>
            <p:cNvPr id="170" name="Group 170"/>
            <p:cNvGrpSpPr/>
            <p:nvPr/>
          </p:nvGrpSpPr>
          <p:grpSpPr>
            <a:xfrm>
              <a:off x="0" y="0"/>
              <a:ext cx="1208302" cy="1208302"/>
              <a:chOff x="0" y="0"/>
              <a:chExt cx="812800" cy="812800"/>
            </a:xfrm>
          </p:grpSpPr>
          <p:sp>
            <p:nvSpPr>
              <p:cNvPr id="171" name="Freeform 171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3533CD">
                      <a:alpha val="100000"/>
                    </a:srgbClr>
                  </a:gs>
                </a:gsLst>
                <a:lin ang="0"/>
              </a:gradFill>
              <a:ln w="12700" cap="sq">
                <a:solidFill>
                  <a:srgbClr val="000000"/>
                </a:solidFill>
                <a:prstDash val="solid"/>
                <a:miter/>
              </a:ln>
            </p:spPr>
          </p:sp>
        </p:grpSp>
        <p:sp>
          <p:nvSpPr>
            <p:cNvPr id="172" name="TextBox 172"/>
            <p:cNvSpPr txBox="1"/>
            <p:nvPr/>
          </p:nvSpPr>
          <p:spPr>
            <a:xfrm>
              <a:off x="337961" y="-22442"/>
              <a:ext cx="657149" cy="1092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823"/>
                </a:lnSpc>
              </a:pPr>
              <a:r>
                <a:rPr lang="en-US" sz="4873" b="1">
                  <a:solidFill>
                    <a:srgbClr val="FFFFFF"/>
                  </a:solidFill>
                  <a:latin typeface="Arimo Bold"/>
                  <a:ea typeface="Arimo Bold"/>
                  <a:cs typeface="Arimo Bold"/>
                  <a:sym typeface="Arimo Bold"/>
                </a:rPr>
                <a:t>Ч</a:t>
              </a:r>
            </a:p>
          </p:txBody>
        </p:sp>
      </p:grpSp>
      <p:grpSp>
        <p:nvGrpSpPr>
          <p:cNvPr id="173" name="Group 173"/>
          <p:cNvGrpSpPr/>
          <p:nvPr/>
        </p:nvGrpSpPr>
        <p:grpSpPr>
          <a:xfrm>
            <a:off x="15294370" y="7730632"/>
            <a:ext cx="906226" cy="906226"/>
            <a:chOff x="0" y="0"/>
            <a:chExt cx="1208302" cy="1208302"/>
          </a:xfrm>
        </p:grpSpPr>
        <p:grpSp>
          <p:nvGrpSpPr>
            <p:cNvPr id="174" name="Group 174"/>
            <p:cNvGrpSpPr/>
            <p:nvPr/>
          </p:nvGrpSpPr>
          <p:grpSpPr>
            <a:xfrm>
              <a:off x="0" y="0"/>
              <a:ext cx="1208302" cy="1208302"/>
              <a:chOff x="0" y="0"/>
              <a:chExt cx="812800" cy="812800"/>
            </a:xfrm>
          </p:grpSpPr>
          <p:sp>
            <p:nvSpPr>
              <p:cNvPr id="175" name="Freeform 175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3533CD">
                      <a:alpha val="100000"/>
                    </a:srgbClr>
                  </a:gs>
                </a:gsLst>
                <a:lin ang="0"/>
              </a:gradFill>
              <a:ln w="12700" cap="sq">
                <a:solidFill>
                  <a:srgbClr val="000000"/>
                </a:solidFill>
                <a:prstDash val="solid"/>
                <a:miter/>
              </a:ln>
            </p:spPr>
          </p:sp>
        </p:grpSp>
        <p:sp>
          <p:nvSpPr>
            <p:cNvPr id="176" name="TextBox 176"/>
            <p:cNvSpPr txBox="1"/>
            <p:nvPr/>
          </p:nvSpPr>
          <p:spPr>
            <a:xfrm>
              <a:off x="337961" y="-22442"/>
              <a:ext cx="657149" cy="1092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823"/>
                </a:lnSpc>
              </a:pPr>
              <a:r>
                <a:rPr lang="en-US" sz="4873" b="1">
                  <a:solidFill>
                    <a:srgbClr val="FFFFFF"/>
                  </a:solidFill>
                  <a:latin typeface="Arimo Bold"/>
                  <a:ea typeface="Arimo Bold"/>
                  <a:cs typeface="Arimo Bold"/>
                  <a:sym typeface="Arimo Bold"/>
                </a:rPr>
                <a:t>Ш</a:t>
              </a:r>
            </a:p>
          </p:txBody>
        </p:sp>
      </p:grpSp>
      <p:grpSp>
        <p:nvGrpSpPr>
          <p:cNvPr id="177" name="Group 177"/>
          <p:cNvGrpSpPr/>
          <p:nvPr/>
        </p:nvGrpSpPr>
        <p:grpSpPr>
          <a:xfrm>
            <a:off x="17010221" y="7807544"/>
            <a:ext cx="906226" cy="906226"/>
            <a:chOff x="0" y="0"/>
            <a:chExt cx="1208302" cy="1208302"/>
          </a:xfrm>
        </p:grpSpPr>
        <p:grpSp>
          <p:nvGrpSpPr>
            <p:cNvPr id="178" name="Group 178"/>
            <p:cNvGrpSpPr/>
            <p:nvPr/>
          </p:nvGrpSpPr>
          <p:grpSpPr>
            <a:xfrm>
              <a:off x="0" y="0"/>
              <a:ext cx="1208302" cy="1208302"/>
              <a:chOff x="0" y="0"/>
              <a:chExt cx="812800" cy="812800"/>
            </a:xfrm>
          </p:grpSpPr>
          <p:sp>
            <p:nvSpPr>
              <p:cNvPr id="179" name="Freeform 179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3533CD">
                      <a:alpha val="100000"/>
                    </a:srgbClr>
                  </a:gs>
                </a:gsLst>
                <a:lin ang="0"/>
              </a:gradFill>
              <a:ln w="12700" cap="sq">
                <a:solidFill>
                  <a:srgbClr val="000000"/>
                </a:solidFill>
                <a:prstDash val="solid"/>
                <a:miter/>
              </a:ln>
            </p:spPr>
          </p:sp>
        </p:grpSp>
        <p:sp>
          <p:nvSpPr>
            <p:cNvPr id="180" name="TextBox 180"/>
            <p:cNvSpPr txBox="1"/>
            <p:nvPr/>
          </p:nvSpPr>
          <p:spPr>
            <a:xfrm>
              <a:off x="337961" y="-22442"/>
              <a:ext cx="657149" cy="1092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823"/>
                </a:lnSpc>
              </a:pPr>
              <a:r>
                <a:rPr lang="en-US" sz="4873">
                  <a:solidFill>
                    <a:srgbClr val="FFFFFF"/>
                  </a:solidFill>
                  <a:latin typeface="Arimo"/>
                  <a:ea typeface="Arimo"/>
                  <a:cs typeface="Arimo"/>
                  <a:sym typeface="Arimo"/>
                </a:rPr>
                <a:t>Щ</a:t>
              </a:r>
            </a:p>
          </p:txBody>
        </p:sp>
      </p:grpSp>
      <p:grpSp>
        <p:nvGrpSpPr>
          <p:cNvPr id="181" name="Group 181"/>
          <p:cNvGrpSpPr/>
          <p:nvPr/>
        </p:nvGrpSpPr>
        <p:grpSpPr>
          <a:xfrm>
            <a:off x="6314005" y="9138069"/>
            <a:ext cx="906226" cy="906226"/>
            <a:chOff x="0" y="0"/>
            <a:chExt cx="1208302" cy="1208302"/>
          </a:xfrm>
        </p:grpSpPr>
        <p:grpSp>
          <p:nvGrpSpPr>
            <p:cNvPr id="182" name="Group 182"/>
            <p:cNvGrpSpPr/>
            <p:nvPr/>
          </p:nvGrpSpPr>
          <p:grpSpPr>
            <a:xfrm>
              <a:off x="0" y="0"/>
              <a:ext cx="1208302" cy="1208302"/>
              <a:chOff x="0" y="0"/>
              <a:chExt cx="812800" cy="812800"/>
            </a:xfrm>
          </p:grpSpPr>
          <p:sp>
            <p:nvSpPr>
              <p:cNvPr id="183" name="Freeform 183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3533CD">
                      <a:alpha val="100000"/>
                    </a:srgbClr>
                  </a:gs>
                </a:gsLst>
                <a:lin ang="0"/>
              </a:gradFill>
              <a:ln w="12700" cap="sq">
                <a:solidFill>
                  <a:srgbClr val="000000"/>
                </a:solidFill>
                <a:prstDash val="solid"/>
                <a:miter/>
              </a:ln>
            </p:spPr>
          </p:sp>
        </p:grpSp>
        <p:sp>
          <p:nvSpPr>
            <p:cNvPr id="184" name="TextBox 184"/>
            <p:cNvSpPr txBox="1"/>
            <p:nvPr/>
          </p:nvSpPr>
          <p:spPr>
            <a:xfrm>
              <a:off x="337961" y="-22442"/>
              <a:ext cx="657149" cy="1092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823"/>
                </a:lnSpc>
              </a:pPr>
              <a:r>
                <a:rPr lang="en-US" sz="4873">
                  <a:solidFill>
                    <a:srgbClr val="FFFFFF"/>
                  </a:solidFill>
                  <a:latin typeface="Arimo"/>
                  <a:ea typeface="Arimo"/>
                  <a:cs typeface="Arimo"/>
                  <a:sym typeface="Arimo"/>
                </a:rPr>
                <a:t>Ь</a:t>
              </a:r>
            </a:p>
          </p:txBody>
        </p:sp>
      </p:grpSp>
      <p:grpSp>
        <p:nvGrpSpPr>
          <p:cNvPr id="185" name="Group 185"/>
          <p:cNvGrpSpPr/>
          <p:nvPr/>
        </p:nvGrpSpPr>
        <p:grpSpPr>
          <a:xfrm>
            <a:off x="8827671" y="9197035"/>
            <a:ext cx="906226" cy="906226"/>
            <a:chOff x="0" y="0"/>
            <a:chExt cx="1208302" cy="1208302"/>
          </a:xfrm>
        </p:grpSpPr>
        <p:grpSp>
          <p:nvGrpSpPr>
            <p:cNvPr id="186" name="Group 186"/>
            <p:cNvGrpSpPr/>
            <p:nvPr/>
          </p:nvGrpSpPr>
          <p:grpSpPr>
            <a:xfrm>
              <a:off x="0" y="0"/>
              <a:ext cx="1208302" cy="1208302"/>
              <a:chOff x="0" y="0"/>
              <a:chExt cx="812800" cy="812800"/>
            </a:xfrm>
          </p:grpSpPr>
          <p:sp>
            <p:nvSpPr>
              <p:cNvPr id="187" name="Freeform 187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3533CD">
                      <a:alpha val="100000"/>
                    </a:srgbClr>
                  </a:gs>
                </a:gsLst>
                <a:lin ang="0"/>
              </a:gradFill>
              <a:ln w="12700" cap="sq">
                <a:solidFill>
                  <a:srgbClr val="000000"/>
                </a:solidFill>
                <a:prstDash val="solid"/>
                <a:miter/>
              </a:ln>
            </p:spPr>
          </p:sp>
        </p:grpSp>
        <p:sp>
          <p:nvSpPr>
            <p:cNvPr id="188" name="TextBox 188"/>
            <p:cNvSpPr txBox="1"/>
            <p:nvPr/>
          </p:nvSpPr>
          <p:spPr>
            <a:xfrm>
              <a:off x="337961" y="-22442"/>
              <a:ext cx="657149" cy="1092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823"/>
                </a:lnSpc>
              </a:pPr>
              <a:r>
                <a:rPr lang="en-US" sz="4873" b="1">
                  <a:solidFill>
                    <a:srgbClr val="FFFFFF"/>
                  </a:solidFill>
                  <a:latin typeface="Arimo Bold"/>
                  <a:ea typeface="Arimo Bold"/>
                  <a:cs typeface="Arimo Bold"/>
                  <a:sym typeface="Arimo Bold"/>
                </a:rPr>
                <a:t>Ю</a:t>
              </a:r>
            </a:p>
          </p:txBody>
        </p:sp>
      </p:grpSp>
      <p:grpSp>
        <p:nvGrpSpPr>
          <p:cNvPr id="189" name="Group 189"/>
          <p:cNvGrpSpPr/>
          <p:nvPr/>
        </p:nvGrpSpPr>
        <p:grpSpPr>
          <a:xfrm>
            <a:off x="11236557" y="9379701"/>
            <a:ext cx="906226" cy="906226"/>
            <a:chOff x="0" y="0"/>
            <a:chExt cx="1208302" cy="1208302"/>
          </a:xfrm>
        </p:grpSpPr>
        <p:grpSp>
          <p:nvGrpSpPr>
            <p:cNvPr id="190" name="Group 190"/>
            <p:cNvGrpSpPr/>
            <p:nvPr/>
          </p:nvGrpSpPr>
          <p:grpSpPr>
            <a:xfrm>
              <a:off x="0" y="0"/>
              <a:ext cx="1208302" cy="1208302"/>
              <a:chOff x="0" y="0"/>
              <a:chExt cx="812800" cy="812800"/>
            </a:xfrm>
          </p:grpSpPr>
          <p:sp>
            <p:nvSpPr>
              <p:cNvPr id="191" name="Freeform 191"/>
              <p:cNvSpPr/>
              <p:nvPr/>
            </p:nvSpPr>
            <p:spPr>
              <a:xfrm>
                <a:off x="0" y="0"/>
                <a:ext cx="812800" cy="812800"/>
              </a:xfrm>
              <a:custGeom>
                <a:avLst/>
                <a:gdLst/>
                <a:ahLst/>
                <a:cxnLst/>
                <a:rect l="l" t="t" r="r" b="b"/>
                <a:pathLst>
                  <a:path w="812800" h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000000">
                      <a:alpha val="100000"/>
                    </a:srgbClr>
                  </a:gs>
                  <a:gs pos="100000">
                    <a:srgbClr val="3533CD">
                      <a:alpha val="100000"/>
                    </a:srgbClr>
                  </a:gs>
                </a:gsLst>
                <a:lin ang="0"/>
              </a:gradFill>
              <a:ln w="12700" cap="sq">
                <a:solidFill>
                  <a:srgbClr val="000000"/>
                </a:solidFill>
                <a:prstDash val="solid"/>
                <a:miter/>
              </a:ln>
            </p:spPr>
          </p:sp>
        </p:grpSp>
        <p:sp>
          <p:nvSpPr>
            <p:cNvPr id="192" name="TextBox 192"/>
            <p:cNvSpPr txBox="1"/>
            <p:nvPr/>
          </p:nvSpPr>
          <p:spPr>
            <a:xfrm>
              <a:off x="337961" y="-22442"/>
              <a:ext cx="657149" cy="1092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823"/>
                </a:lnSpc>
              </a:pPr>
              <a:r>
                <a:rPr lang="en-US" sz="4873" b="1">
                  <a:solidFill>
                    <a:srgbClr val="FFFFFF"/>
                  </a:solidFill>
                  <a:latin typeface="Arimo Bold"/>
                  <a:ea typeface="Arimo Bold"/>
                  <a:cs typeface="Arimo Bold"/>
                  <a:sym typeface="Arimo Bold"/>
                </a:rPr>
                <a:t>Я</a:t>
              </a:r>
            </a:p>
          </p:txBody>
        </p:sp>
      </p:grpSp>
      <p:sp>
        <p:nvSpPr>
          <p:cNvPr id="193" name="Freeform 193"/>
          <p:cNvSpPr/>
          <p:nvPr/>
        </p:nvSpPr>
        <p:spPr>
          <a:xfrm>
            <a:off x="3543778" y="1480071"/>
            <a:ext cx="732489" cy="762017"/>
          </a:xfrm>
          <a:custGeom>
            <a:avLst/>
            <a:gdLst/>
            <a:ahLst/>
            <a:cxnLst/>
            <a:rect l="l" t="t" r="r" b="b"/>
            <a:pathLst>
              <a:path w="732489" h="762017">
                <a:moveTo>
                  <a:pt x="0" y="0"/>
                </a:moveTo>
                <a:lnTo>
                  <a:pt x="732489" y="0"/>
                </a:lnTo>
                <a:lnTo>
                  <a:pt x="732489" y="762017"/>
                </a:lnTo>
                <a:lnTo>
                  <a:pt x="0" y="762017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</p:sp>
      <p:sp>
        <p:nvSpPr>
          <p:cNvPr id="194" name="Freeform 194"/>
          <p:cNvSpPr/>
          <p:nvPr/>
        </p:nvSpPr>
        <p:spPr>
          <a:xfrm>
            <a:off x="4450712" y="1480676"/>
            <a:ext cx="718582" cy="761412"/>
          </a:xfrm>
          <a:custGeom>
            <a:avLst/>
            <a:gdLst/>
            <a:ahLst/>
            <a:cxnLst/>
            <a:rect l="l" t="t" r="r" b="b"/>
            <a:pathLst>
              <a:path w="718582" h="761412">
                <a:moveTo>
                  <a:pt x="0" y="0"/>
                </a:moveTo>
                <a:lnTo>
                  <a:pt x="718582" y="0"/>
                </a:lnTo>
                <a:lnTo>
                  <a:pt x="718582" y="761412"/>
                </a:lnTo>
                <a:lnTo>
                  <a:pt x="0" y="761412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/>
            </a:stretch>
          </a:blipFill>
        </p:spPr>
      </p:sp>
      <p:sp>
        <p:nvSpPr>
          <p:cNvPr id="195" name="Freeform 195"/>
          <p:cNvSpPr/>
          <p:nvPr/>
        </p:nvSpPr>
        <p:spPr>
          <a:xfrm>
            <a:off x="5343740" y="1448763"/>
            <a:ext cx="749373" cy="749373"/>
          </a:xfrm>
          <a:custGeom>
            <a:avLst/>
            <a:gdLst/>
            <a:ahLst/>
            <a:cxnLst/>
            <a:rect l="l" t="t" r="r" b="b"/>
            <a:pathLst>
              <a:path w="749373" h="749373">
                <a:moveTo>
                  <a:pt x="0" y="0"/>
                </a:moveTo>
                <a:lnTo>
                  <a:pt x="749373" y="0"/>
                </a:lnTo>
                <a:lnTo>
                  <a:pt x="749373" y="749373"/>
                </a:lnTo>
                <a:lnTo>
                  <a:pt x="0" y="749373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196" name="Freeform 196"/>
          <p:cNvSpPr/>
          <p:nvPr/>
        </p:nvSpPr>
        <p:spPr>
          <a:xfrm>
            <a:off x="6326639" y="1480071"/>
            <a:ext cx="745956" cy="745956"/>
          </a:xfrm>
          <a:custGeom>
            <a:avLst/>
            <a:gdLst/>
            <a:ahLst/>
            <a:cxnLst/>
            <a:rect l="l" t="t" r="r" b="b"/>
            <a:pathLst>
              <a:path w="745956" h="745956">
                <a:moveTo>
                  <a:pt x="0" y="0"/>
                </a:moveTo>
                <a:lnTo>
                  <a:pt x="745955" y="0"/>
                </a:lnTo>
                <a:lnTo>
                  <a:pt x="745955" y="745956"/>
                </a:lnTo>
                <a:lnTo>
                  <a:pt x="0" y="745956"/>
                </a:lnTo>
                <a:lnTo>
                  <a:pt x="0" y="0"/>
                </a:lnTo>
                <a:close/>
              </a:path>
            </a:pathLst>
          </a:custGeom>
          <a:blipFill>
            <a:blip r:embed="rId23"/>
            <a:stretch>
              <a:fillRect/>
            </a:stretch>
          </a:blipFill>
        </p:spPr>
      </p:sp>
      <p:sp>
        <p:nvSpPr>
          <p:cNvPr id="197" name="Freeform 197"/>
          <p:cNvSpPr/>
          <p:nvPr/>
        </p:nvSpPr>
        <p:spPr>
          <a:xfrm>
            <a:off x="7226859" y="1477739"/>
            <a:ext cx="764349" cy="764349"/>
          </a:xfrm>
          <a:custGeom>
            <a:avLst/>
            <a:gdLst/>
            <a:ahLst/>
            <a:cxnLst/>
            <a:rect l="l" t="t" r="r" b="b"/>
            <a:pathLst>
              <a:path w="764349" h="764349">
                <a:moveTo>
                  <a:pt x="0" y="0"/>
                </a:moveTo>
                <a:lnTo>
                  <a:pt x="764349" y="0"/>
                </a:lnTo>
                <a:lnTo>
                  <a:pt x="764349" y="764349"/>
                </a:lnTo>
                <a:lnTo>
                  <a:pt x="0" y="764349"/>
                </a:lnTo>
                <a:lnTo>
                  <a:pt x="0" y="0"/>
                </a:lnTo>
                <a:close/>
              </a:path>
            </a:pathLst>
          </a:custGeom>
          <a:blipFill>
            <a:blip r:embed="rId20"/>
            <a:stretch>
              <a:fillRect/>
            </a:stretch>
          </a:blipFill>
        </p:spPr>
      </p:sp>
      <p:sp>
        <p:nvSpPr>
          <p:cNvPr id="198" name="Freeform 198"/>
          <p:cNvSpPr/>
          <p:nvPr/>
        </p:nvSpPr>
        <p:spPr>
          <a:xfrm>
            <a:off x="8534528" y="1456093"/>
            <a:ext cx="796646" cy="807478"/>
          </a:xfrm>
          <a:custGeom>
            <a:avLst/>
            <a:gdLst/>
            <a:ahLst/>
            <a:cxnLst/>
            <a:rect l="l" t="t" r="r" b="b"/>
            <a:pathLst>
              <a:path w="796646" h="807478">
                <a:moveTo>
                  <a:pt x="0" y="0"/>
                </a:moveTo>
                <a:lnTo>
                  <a:pt x="796646" y="0"/>
                </a:lnTo>
                <a:lnTo>
                  <a:pt x="796646" y="807478"/>
                </a:lnTo>
                <a:lnTo>
                  <a:pt x="0" y="807478"/>
                </a:lnTo>
                <a:lnTo>
                  <a:pt x="0" y="0"/>
                </a:lnTo>
                <a:close/>
              </a:path>
            </a:pathLst>
          </a:custGeom>
          <a:blipFill>
            <a:blip r:embed="rId24"/>
            <a:stretch>
              <a:fillRect l="-722" r="-722"/>
            </a:stretch>
          </a:blipFill>
        </p:spPr>
      </p:sp>
      <p:sp>
        <p:nvSpPr>
          <p:cNvPr id="199" name="Freeform 199"/>
          <p:cNvSpPr/>
          <p:nvPr/>
        </p:nvSpPr>
        <p:spPr>
          <a:xfrm>
            <a:off x="9481404" y="1456093"/>
            <a:ext cx="795658" cy="788073"/>
          </a:xfrm>
          <a:custGeom>
            <a:avLst/>
            <a:gdLst/>
            <a:ahLst/>
            <a:cxnLst/>
            <a:rect l="l" t="t" r="r" b="b"/>
            <a:pathLst>
              <a:path w="795658" h="788073">
                <a:moveTo>
                  <a:pt x="0" y="0"/>
                </a:moveTo>
                <a:lnTo>
                  <a:pt x="795658" y="0"/>
                </a:lnTo>
                <a:lnTo>
                  <a:pt x="795658" y="788073"/>
                </a:lnTo>
                <a:lnTo>
                  <a:pt x="0" y="788073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t="-418" b="-418"/>
            </a:stretch>
          </a:blipFill>
        </p:spPr>
      </p:sp>
      <p:sp>
        <p:nvSpPr>
          <p:cNvPr id="200" name="Freeform 200"/>
          <p:cNvSpPr/>
          <p:nvPr/>
        </p:nvSpPr>
        <p:spPr>
          <a:xfrm>
            <a:off x="10361567" y="1402984"/>
            <a:ext cx="802870" cy="808357"/>
          </a:xfrm>
          <a:custGeom>
            <a:avLst/>
            <a:gdLst/>
            <a:ahLst/>
            <a:cxnLst/>
            <a:rect l="l" t="t" r="r" b="b"/>
            <a:pathLst>
              <a:path w="802870" h="808357">
                <a:moveTo>
                  <a:pt x="0" y="0"/>
                </a:moveTo>
                <a:lnTo>
                  <a:pt x="802870" y="0"/>
                </a:lnTo>
                <a:lnTo>
                  <a:pt x="802870" y="808357"/>
                </a:lnTo>
                <a:lnTo>
                  <a:pt x="0" y="808357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-722" r="-722"/>
            </a:stretch>
          </a:blipFill>
        </p:spPr>
      </p:sp>
      <p:sp>
        <p:nvSpPr>
          <p:cNvPr id="201" name="Freeform 201"/>
          <p:cNvSpPr/>
          <p:nvPr/>
        </p:nvSpPr>
        <p:spPr>
          <a:xfrm>
            <a:off x="11197941" y="1456093"/>
            <a:ext cx="819273" cy="759422"/>
          </a:xfrm>
          <a:custGeom>
            <a:avLst/>
            <a:gdLst/>
            <a:ahLst/>
            <a:cxnLst/>
            <a:rect l="l" t="t" r="r" b="b"/>
            <a:pathLst>
              <a:path w="819273" h="759422">
                <a:moveTo>
                  <a:pt x="0" y="0"/>
                </a:moveTo>
                <a:lnTo>
                  <a:pt x="819273" y="0"/>
                </a:lnTo>
                <a:lnTo>
                  <a:pt x="819273" y="759422"/>
                </a:lnTo>
                <a:lnTo>
                  <a:pt x="0" y="759422"/>
                </a:lnTo>
                <a:lnTo>
                  <a:pt x="0" y="0"/>
                </a:lnTo>
                <a:close/>
              </a:path>
            </a:pathLst>
          </a:custGeom>
          <a:blipFill>
            <a:blip r:embed="rId38"/>
            <a:stretch>
              <a:fillRect l="-722" r="-722"/>
            </a:stretch>
          </a:blipFill>
        </p:spPr>
      </p:sp>
      <p:sp>
        <p:nvSpPr>
          <p:cNvPr id="202" name="Freeform 202"/>
          <p:cNvSpPr/>
          <p:nvPr/>
        </p:nvSpPr>
        <p:spPr>
          <a:xfrm>
            <a:off x="12101718" y="1474721"/>
            <a:ext cx="741965" cy="752681"/>
          </a:xfrm>
          <a:custGeom>
            <a:avLst/>
            <a:gdLst/>
            <a:ahLst/>
            <a:cxnLst/>
            <a:rect l="l" t="t" r="r" b="b"/>
            <a:pathLst>
              <a:path w="741965" h="752681">
                <a:moveTo>
                  <a:pt x="0" y="0"/>
                </a:moveTo>
                <a:lnTo>
                  <a:pt x="741966" y="0"/>
                </a:lnTo>
                <a:lnTo>
                  <a:pt x="741966" y="752681"/>
                </a:lnTo>
                <a:lnTo>
                  <a:pt x="0" y="752681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-722" r="-722"/>
            </a:stretch>
          </a:blipFill>
        </p:spPr>
      </p:sp>
      <p:sp>
        <p:nvSpPr>
          <p:cNvPr id="203" name="Freeform 203"/>
          <p:cNvSpPr/>
          <p:nvPr/>
        </p:nvSpPr>
        <p:spPr>
          <a:xfrm>
            <a:off x="12983378" y="1456093"/>
            <a:ext cx="753548" cy="788073"/>
          </a:xfrm>
          <a:custGeom>
            <a:avLst/>
            <a:gdLst/>
            <a:ahLst/>
            <a:cxnLst/>
            <a:rect l="l" t="t" r="r" b="b"/>
            <a:pathLst>
              <a:path w="753548" h="788073">
                <a:moveTo>
                  <a:pt x="0" y="0"/>
                </a:moveTo>
                <a:lnTo>
                  <a:pt x="753548" y="0"/>
                </a:lnTo>
                <a:lnTo>
                  <a:pt x="753548" y="788073"/>
                </a:lnTo>
                <a:lnTo>
                  <a:pt x="0" y="788073"/>
                </a:lnTo>
                <a:lnTo>
                  <a:pt x="0" y="0"/>
                </a:lnTo>
                <a:close/>
              </a:path>
            </a:pathLst>
          </a:custGeom>
          <a:blipFill>
            <a:blip r:embed="rId28"/>
            <a:stretch>
              <a:fillRect l="-722" r="-722"/>
            </a:stretch>
          </a:blipFill>
        </p:spPr>
      </p:sp>
      <p:sp>
        <p:nvSpPr>
          <p:cNvPr id="204" name="Freeform 204"/>
          <p:cNvSpPr/>
          <p:nvPr/>
        </p:nvSpPr>
        <p:spPr>
          <a:xfrm>
            <a:off x="13866035" y="1403169"/>
            <a:ext cx="756192" cy="767113"/>
          </a:xfrm>
          <a:custGeom>
            <a:avLst/>
            <a:gdLst/>
            <a:ahLst/>
            <a:cxnLst/>
            <a:rect l="l" t="t" r="r" b="b"/>
            <a:pathLst>
              <a:path w="756192" h="767113">
                <a:moveTo>
                  <a:pt x="0" y="0"/>
                </a:moveTo>
                <a:lnTo>
                  <a:pt x="756192" y="0"/>
                </a:lnTo>
                <a:lnTo>
                  <a:pt x="756192" y="767113"/>
                </a:lnTo>
                <a:lnTo>
                  <a:pt x="0" y="767113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722" r="-722"/>
            </a:stretch>
          </a:blipFill>
        </p:spPr>
      </p:sp>
      <p:sp>
        <p:nvSpPr>
          <p:cNvPr id="205" name="Freeform 205"/>
          <p:cNvSpPr/>
          <p:nvPr/>
        </p:nvSpPr>
        <p:spPr>
          <a:xfrm>
            <a:off x="14741346" y="1454263"/>
            <a:ext cx="816743" cy="757077"/>
          </a:xfrm>
          <a:custGeom>
            <a:avLst/>
            <a:gdLst/>
            <a:ahLst/>
            <a:cxnLst/>
            <a:rect l="l" t="t" r="r" b="b"/>
            <a:pathLst>
              <a:path w="816743" h="757077">
                <a:moveTo>
                  <a:pt x="0" y="0"/>
                </a:moveTo>
                <a:lnTo>
                  <a:pt x="816744" y="0"/>
                </a:lnTo>
                <a:lnTo>
                  <a:pt x="816744" y="757078"/>
                </a:lnTo>
                <a:lnTo>
                  <a:pt x="0" y="757078"/>
                </a:lnTo>
                <a:lnTo>
                  <a:pt x="0" y="0"/>
                </a:lnTo>
                <a:close/>
              </a:path>
            </a:pathLst>
          </a:custGeom>
          <a:blipFill>
            <a:blip r:embed="rId38"/>
            <a:stretch>
              <a:fillRect l="-722" r="-722"/>
            </a:stretch>
          </a:blipFill>
        </p:spPr>
      </p:sp>
      <p:sp>
        <p:nvSpPr>
          <p:cNvPr id="206" name="Freeform 206"/>
          <p:cNvSpPr/>
          <p:nvPr/>
        </p:nvSpPr>
        <p:spPr>
          <a:xfrm>
            <a:off x="15583389" y="1436841"/>
            <a:ext cx="799608" cy="803045"/>
          </a:xfrm>
          <a:custGeom>
            <a:avLst/>
            <a:gdLst/>
            <a:ahLst/>
            <a:cxnLst/>
            <a:rect l="l" t="t" r="r" b="b"/>
            <a:pathLst>
              <a:path w="799608" h="803045">
                <a:moveTo>
                  <a:pt x="0" y="0"/>
                </a:moveTo>
                <a:lnTo>
                  <a:pt x="799608" y="0"/>
                </a:lnTo>
                <a:lnTo>
                  <a:pt x="799608" y="803044"/>
                </a:lnTo>
                <a:lnTo>
                  <a:pt x="0" y="803044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 l="-722" r="-722"/>
            </a:stretch>
          </a:blipFill>
        </p:spPr>
      </p:sp>
      <p:sp>
        <p:nvSpPr>
          <p:cNvPr id="207" name="Freeform 207"/>
          <p:cNvSpPr/>
          <p:nvPr/>
        </p:nvSpPr>
        <p:spPr>
          <a:xfrm>
            <a:off x="16411165" y="1448763"/>
            <a:ext cx="787737" cy="791122"/>
          </a:xfrm>
          <a:custGeom>
            <a:avLst/>
            <a:gdLst/>
            <a:ahLst/>
            <a:cxnLst/>
            <a:rect l="l" t="t" r="r" b="b"/>
            <a:pathLst>
              <a:path w="787737" h="791122">
                <a:moveTo>
                  <a:pt x="0" y="0"/>
                </a:moveTo>
                <a:lnTo>
                  <a:pt x="787737" y="0"/>
                </a:lnTo>
                <a:lnTo>
                  <a:pt x="787737" y="791122"/>
                </a:lnTo>
                <a:lnTo>
                  <a:pt x="0" y="791122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 l="-722" r="-722"/>
            </a:stretch>
          </a:blipFill>
        </p:spPr>
      </p:sp>
      <p:sp>
        <p:nvSpPr>
          <p:cNvPr id="208" name="Freeform 208"/>
          <p:cNvSpPr/>
          <p:nvPr/>
        </p:nvSpPr>
        <p:spPr>
          <a:xfrm>
            <a:off x="17317861" y="1456093"/>
            <a:ext cx="885066" cy="855195"/>
          </a:xfrm>
          <a:custGeom>
            <a:avLst/>
            <a:gdLst/>
            <a:ahLst/>
            <a:cxnLst/>
            <a:rect l="l" t="t" r="r" b="b"/>
            <a:pathLst>
              <a:path w="885066" h="855195">
                <a:moveTo>
                  <a:pt x="0" y="0"/>
                </a:moveTo>
                <a:lnTo>
                  <a:pt x="885065" y="0"/>
                </a:lnTo>
                <a:lnTo>
                  <a:pt x="885065" y="855194"/>
                </a:lnTo>
                <a:lnTo>
                  <a:pt x="0" y="855194"/>
                </a:lnTo>
                <a:lnTo>
                  <a:pt x="0" y="0"/>
                </a:lnTo>
                <a:close/>
              </a:path>
            </a:pathLst>
          </a:custGeom>
          <a:blipFill>
            <a:blip r:embed="rId37"/>
            <a:stretch>
              <a:fillRect/>
            </a:stretch>
          </a:blipFill>
        </p:spPr>
      </p:sp>
      <p:sp>
        <p:nvSpPr>
          <p:cNvPr id="209" name="Freeform 209"/>
          <p:cNvSpPr/>
          <p:nvPr/>
        </p:nvSpPr>
        <p:spPr>
          <a:xfrm>
            <a:off x="2633707" y="1501594"/>
            <a:ext cx="726717" cy="725808"/>
          </a:xfrm>
          <a:custGeom>
            <a:avLst/>
            <a:gdLst/>
            <a:ahLst/>
            <a:cxnLst/>
            <a:rect l="l" t="t" r="r" b="b"/>
            <a:pathLst>
              <a:path w="726717" h="725808">
                <a:moveTo>
                  <a:pt x="0" y="0"/>
                </a:moveTo>
                <a:lnTo>
                  <a:pt x="726716" y="0"/>
                </a:lnTo>
                <a:lnTo>
                  <a:pt x="726716" y="725808"/>
                </a:lnTo>
                <a:lnTo>
                  <a:pt x="0" y="725808"/>
                </a:lnTo>
                <a:lnTo>
                  <a:pt x="0" y="0"/>
                </a:lnTo>
                <a:close/>
              </a:path>
            </a:pathLst>
          </a:custGeom>
          <a:blipFill>
            <a:blip r:embed="rId26"/>
            <a:stretch>
              <a:fillRect/>
            </a:stretch>
          </a:blipFill>
        </p:spPr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10800000">
            <a:off x="3157419" y="831459"/>
            <a:ext cx="10173732" cy="2074262"/>
            <a:chOff x="0" y="0"/>
            <a:chExt cx="1542932" cy="31457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542932" cy="314579"/>
            </a:xfrm>
            <a:custGeom>
              <a:avLst/>
              <a:gdLst/>
              <a:ahLst/>
              <a:cxnLst/>
              <a:rect l="l" t="t" r="r" b="b"/>
              <a:pathLst>
                <a:path w="1542932" h="314579">
                  <a:moveTo>
                    <a:pt x="76097" y="0"/>
                  </a:moveTo>
                  <a:lnTo>
                    <a:pt x="1466834" y="0"/>
                  </a:lnTo>
                  <a:cubicBezTo>
                    <a:pt x="1508862" y="0"/>
                    <a:pt x="1542932" y="34070"/>
                    <a:pt x="1542932" y="76097"/>
                  </a:cubicBezTo>
                  <a:lnTo>
                    <a:pt x="1542932" y="238482"/>
                  </a:lnTo>
                  <a:cubicBezTo>
                    <a:pt x="1542932" y="280509"/>
                    <a:pt x="1508862" y="314579"/>
                    <a:pt x="1466834" y="314579"/>
                  </a:cubicBezTo>
                  <a:lnTo>
                    <a:pt x="76097" y="314579"/>
                  </a:lnTo>
                  <a:cubicBezTo>
                    <a:pt x="34070" y="314579"/>
                    <a:pt x="0" y="280509"/>
                    <a:pt x="0" y="238482"/>
                  </a:cubicBezTo>
                  <a:lnTo>
                    <a:pt x="0" y="76097"/>
                  </a:lnTo>
                  <a:cubicBezTo>
                    <a:pt x="0" y="34070"/>
                    <a:pt x="34070" y="0"/>
                    <a:pt x="76097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1542932" cy="3622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 rot="-10800000">
            <a:off x="1362161" y="3746965"/>
            <a:ext cx="12108784" cy="2468788"/>
            <a:chOff x="0" y="0"/>
            <a:chExt cx="1542932" cy="314579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542932" cy="314579"/>
            </a:xfrm>
            <a:custGeom>
              <a:avLst/>
              <a:gdLst/>
              <a:ahLst/>
              <a:cxnLst/>
              <a:rect l="l" t="t" r="r" b="b"/>
              <a:pathLst>
                <a:path w="1542932" h="314579">
                  <a:moveTo>
                    <a:pt x="63936" y="0"/>
                  </a:moveTo>
                  <a:lnTo>
                    <a:pt x="1478995" y="0"/>
                  </a:lnTo>
                  <a:cubicBezTo>
                    <a:pt x="1514306" y="0"/>
                    <a:pt x="1542932" y="28625"/>
                    <a:pt x="1542932" y="63936"/>
                  </a:cubicBezTo>
                  <a:lnTo>
                    <a:pt x="1542932" y="250643"/>
                  </a:lnTo>
                  <a:cubicBezTo>
                    <a:pt x="1542932" y="285954"/>
                    <a:pt x="1514306" y="314579"/>
                    <a:pt x="1478995" y="314579"/>
                  </a:cubicBezTo>
                  <a:lnTo>
                    <a:pt x="63936" y="314579"/>
                  </a:lnTo>
                  <a:cubicBezTo>
                    <a:pt x="28625" y="314579"/>
                    <a:pt x="0" y="285954"/>
                    <a:pt x="0" y="250643"/>
                  </a:cubicBezTo>
                  <a:lnTo>
                    <a:pt x="0" y="63936"/>
                  </a:lnTo>
                  <a:cubicBezTo>
                    <a:pt x="0" y="28625"/>
                    <a:pt x="28625" y="0"/>
                    <a:pt x="63936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7" name="TextBox 7"/>
            <p:cNvSpPr txBox="1"/>
            <p:nvPr/>
          </p:nvSpPr>
          <p:spPr>
            <a:xfrm>
              <a:off x="0" y="-47625"/>
              <a:ext cx="1542932" cy="3622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 rot="5400000">
            <a:off x="3307061" y="970555"/>
            <a:ext cx="1796069" cy="1796069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AA16">
                    <a:alpha val="100000"/>
                  </a:srgbClr>
                </a:gs>
                <a:gs pos="100000">
                  <a:srgbClr val="F4C801">
                    <a:alpha val="100000"/>
                  </a:srgbClr>
                </a:gs>
              </a:gsLst>
              <a:lin ang="5400000"/>
            </a:gradFill>
            <a:ln w="3810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id="10" name="TextBox 10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 rot="5400000">
            <a:off x="1540266" y="3912517"/>
            <a:ext cx="2137683" cy="2137683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AA16">
                    <a:alpha val="100000"/>
                  </a:srgbClr>
                </a:gs>
                <a:gs pos="100000">
                  <a:srgbClr val="F4C801">
                    <a:alpha val="100000"/>
                  </a:srgbClr>
                </a:gs>
              </a:gsLst>
              <a:lin ang="5400000"/>
            </a:gradFill>
            <a:ln w="3810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id="13" name="TextBox 13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sp>
        <p:nvSpPr>
          <p:cNvPr id="14" name="Freeform 14"/>
          <p:cNvSpPr/>
          <p:nvPr/>
        </p:nvSpPr>
        <p:spPr>
          <a:xfrm rot="5400000">
            <a:off x="11925266" y="1474711"/>
            <a:ext cx="1575517" cy="787759"/>
          </a:xfrm>
          <a:custGeom>
            <a:avLst/>
            <a:gdLst/>
            <a:ahLst/>
            <a:cxnLst/>
            <a:rect l="l" t="t" r="r" b="b"/>
            <a:pathLst>
              <a:path w="1575517" h="787759">
                <a:moveTo>
                  <a:pt x="0" y="0"/>
                </a:moveTo>
                <a:lnTo>
                  <a:pt x="1575517" y="0"/>
                </a:lnTo>
                <a:lnTo>
                  <a:pt x="1575517" y="787758"/>
                </a:lnTo>
                <a:lnTo>
                  <a:pt x="0" y="787758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 rot="5400000">
            <a:off x="11797662" y="4512563"/>
            <a:ext cx="1875182" cy="937591"/>
          </a:xfrm>
          <a:custGeom>
            <a:avLst/>
            <a:gdLst/>
            <a:ahLst/>
            <a:cxnLst/>
            <a:rect l="l" t="t" r="r" b="b"/>
            <a:pathLst>
              <a:path w="1875182" h="937591">
                <a:moveTo>
                  <a:pt x="0" y="0"/>
                </a:moveTo>
                <a:lnTo>
                  <a:pt x="1875181" y="0"/>
                </a:lnTo>
                <a:lnTo>
                  <a:pt x="1875181" y="937591"/>
                </a:lnTo>
                <a:lnTo>
                  <a:pt x="0" y="93759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16" name="AutoShape 16"/>
          <p:cNvSpPr/>
          <p:nvPr/>
        </p:nvSpPr>
        <p:spPr>
          <a:xfrm>
            <a:off x="10577932" y="1123694"/>
            <a:ext cx="1741213" cy="0"/>
          </a:xfrm>
          <a:prstGeom prst="line">
            <a:avLst/>
          </a:prstGeom>
          <a:ln w="85725" cap="flat">
            <a:solidFill>
              <a:srgbClr val="F2AA15"/>
            </a:solidFill>
            <a:prstDash val="solid"/>
            <a:headEnd type="triangle" w="lg" len="med"/>
            <a:tailEnd type="none" w="sm" len="sm"/>
          </a:ln>
        </p:spPr>
      </p:sp>
      <p:sp>
        <p:nvSpPr>
          <p:cNvPr id="17" name="AutoShape 17"/>
          <p:cNvSpPr/>
          <p:nvPr/>
        </p:nvSpPr>
        <p:spPr>
          <a:xfrm>
            <a:off x="10213751" y="4092987"/>
            <a:ext cx="2072393" cy="0"/>
          </a:xfrm>
          <a:prstGeom prst="line">
            <a:avLst/>
          </a:prstGeom>
          <a:ln w="95250" cap="flat">
            <a:solidFill>
              <a:srgbClr val="F2AA15"/>
            </a:solidFill>
            <a:prstDash val="solid"/>
            <a:headEnd type="triangle" w="lg" len="med"/>
            <a:tailEnd type="none" w="sm" len="sm"/>
          </a:ln>
        </p:spPr>
      </p:sp>
      <p:sp>
        <p:nvSpPr>
          <p:cNvPr id="18" name="AutoShape 18"/>
          <p:cNvSpPr/>
          <p:nvPr/>
        </p:nvSpPr>
        <p:spPr>
          <a:xfrm>
            <a:off x="6887018" y="3286721"/>
            <a:ext cx="5900990" cy="0"/>
          </a:xfrm>
          <a:prstGeom prst="line">
            <a:avLst/>
          </a:prstGeom>
          <a:ln w="38100" cap="flat">
            <a:solidFill>
              <a:srgbClr val="F2AA15"/>
            </a:solidFill>
            <a:prstDash val="solid"/>
            <a:headEnd type="oval" w="lg" len="lg"/>
            <a:tailEnd type="oval" w="lg" len="lg"/>
          </a:ln>
        </p:spPr>
      </p:sp>
      <p:grpSp>
        <p:nvGrpSpPr>
          <p:cNvPr id="19" name="Group 19"/>
          <p:cNvGrpSpPr/>
          <p:nvPr/>
        </p:nvGrpSpPr>
        <p:grpSpPr>
          <a:xfrm rot="-10800000">
            <a:off x="15333640" y="-113586"/>
            <a:ext cx="3685761" cy="1194418"/>
            <a:chOff x="0" y="0"/>
            <a:chExt cx="970735" cy="314579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970735" cy="314579"/>
            </a:xfrm>
            <a:custGeom>
              <a:avLst/>
              <a:gdLst/>
              <a:ahLst/>
              <a:cxnLst/>
              <a:rect l="l" t="t" r="r" b="b"/>
              <a:pathLst>
                <a:path w="970735" h="314579">
                  <a:moveTo>
                    <a:pt x="157290" y="0"/>
                  </a:moveTo>
                  <a:lnTo>
                    <a:pt x="813446" y="0"/>
                  </a:lnTo>
                  <a:cubicBezTo>
                    <a:pt x="855162" y="0"/>
                    <a:pt x="895169" y="16572"/>
                    <a:pt x="924666" y="46069"/>
                  </a:cubicBezTo>
                  <a:cubicBezTo>
                    <a:pt x="954164" y="75567"/>
                    <a:pt x="970735" y="115574"/>
                    <a:pt x="970735" y="157290"/>
                  </a:cubicBezTo>
                  <a:lnTo>
                    <a:pt x="970735" y="157290"/>
                  </a:lnTo>
                  <a:cubicBezTo>
                    <a:pt x="970735" y="244158"/>
                    <a:pt x="900314" y="314579"/>
                    <a:pt x="813446" y="314579"/>
                  </a:cubicBezTo>
                  <a:lnTo>
                    <a:pt x="157290" y="314579"/>
                  </a:lnTo>
                  <a:cubicBezTo>
                    <a:pt x="115574" y="314579"/>
                    <a:pt x="75567" y="298008"/>
                    <a:pt x="46069" y="268510"/>
                  </a:cubicBezTo>
                  <a:cubicBezTo>
                    <a:pt x="16572" y="239013"/>
                    <a:pt x="0" y="199005"/>
                    <a:pt x="0" y="157290"/>
                  </a:cubicBezTo>
                  <a:lnTo>
                    <a:pt x="0" y="157290"/>
                  </a:lnTo>
                  <a:cubicBezTo>
                    <a:pt x="0" y="115574"/>
                    <a:pt x="16572" y="75567"/>
                    <a:pt x="46069" y="46069"/>
                  </a:cubicBezTo>
                  <a:cubicBezTo>
                    <a:pt x="75567" y="16572"/>
                    <a:pt x="115574" y="0"/>
                    <a:pt x="15729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21" name="TextBox 21"/>
            <p:cNvSpPr txBox="1"/>
            <p:nvPr/>
          </p:nvSpPr>
          <p:spPr>
            <a:xfrm>
              <a:off x="0" y="-47625"/>
              <a:ext cx="970735" cy="3622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-528342" y="-165718"/>
            <a:ext cx="3685761" cy="1194418"/>
            <a:chOff x="0" y="0"/>
            <a:chExt cx="970735" cy="314579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970735" cy="314579"/>
            </a:xfrm>
            <a:custGeom>
              <a:avLst/>
              <a:gdLst/>
              <a:ahLst/>
              <a:cxnLst/>
              <a:rect l="l" t="t" r="r" b="b"/>
              <a:pathLst>
                <a:path w="970735" h="314579">
                  <a:moveTo>
                    <a:pt x="157290" y="0"/>
                  </a:moveTo>
                  <a:lnTo>
                    <a:pt x="813446" y="0"/>
                  </a:lnTo>
                  <a:cubicBezTo>
                    <a:pt x="855162" y="0"/>
                    <a:pt x="895169" y="16572"/>
                    <a:pt x="924666" y="46069"/>
                  </a:cubicBezTo>
                  <a:cubicBezTo>
                    <a:pt x="954164" y="75567"/>
                    <a:pt x="970735" y="115574"/>
                    <a:pt x="970735" y="157290"/>
                  </a:cubicBezTo>
                  <a:lnTo>
                    <a:pt x="970735" y="157290"/>
                  </a:lnTo>
                  <a:cubicBezTo>
                    <a:pt x="970735" y="244158"/>
                    <a:pt x="900314" y="314579"/>
                    <a:pt x="813446" y="314579"/>
                  </a:cubicBezTo>
                  <a:lnTo>
                    <a:pt x="157290" y="314579"/>
                  </a:lnTo>
                  <a:cubicBezTo>
                    <a:pt x="115574" y="314579"/>
                    <a:pt x="75567" y="298008"/>
                    <a:pt x="46069" y="268510"/>
                  </a:cubicBezTo>
                  <a:cubicBezTo>
                    <a:pt x="16572" y="239013"/>
                    <a:pt x="0" y="199005"/>
                    <a:pt x="0" y="157290"/>
                  </a:cubicBezTo>
                  <a:lnTo>
                    <a:pt x="0" y="157290"/>
                  </a:lnTo>
                  <a:cubicBezTo>
                    <a:pt x="0" y="115574"/>
                    <a:pt x="16572" y="75567"/>
                    <a:pt x="46069" y="46069"/>
                  </a:cubicBezTo>
                  <a:cubicBezTo>
                    <a:pt x="75567" y="16572"/>
                    <a:pt x="115574" y="0"/>
                    <a:pt x="15729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24" name="TextBox 24"/>
            <p:cNvSpPr txBox="1"/>
            <p:nvPr/>
          </p:nvSpPr>
          <p:spPr>
            <a:xfrm>
              <a:off x="0" y="-47625"/>
              <a:ext cx="970735" cy="3622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25" name="Group 25"/>
          <p:cNvGrpSpPr/>
          <p:nvPr/>
        </p:nvGrpSpPr>
        <p:grpSpPr>
          <a:xfrm rot="5400000">
            <a:off x="16144463" y="614201"/>
            <a:ext cx="828999" cy="828999"/>
            <a:chOff x="0" y="0"/>
            <a:chExt cx="812800" cy="812800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AA16">
                    <a:alpha val="100000"/>
                  </a:srgbClr>
                </a:gs>
                <a:gs pos="100000">
                  <a:srgbClr val="F4C801">
                    <a:alpha val="100000"/>
                  </a:srgbClr>
                </a:gs>
              </a:gsLst>
              <a:lin ang="5400000"/>
            </a:gradFill>
            <a:ln w="3810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id="27" name="TextBox 27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28" name="Group 28"/>
          <p:cNvGrpSpPr/>
          <p:nvPr/>
        </p:nvGrpSpPr>
        <p:grpSpPr>
          <a:xfrm rot="-5400000">
            <a:off x="1314538" y="614201"/>
            <a:ext cx="828999" cy="828999"/>
            <a:chOff x="0" y="0"/>
            <a:chExt cx="812800" cy="812800"/>
          </a:xfrm>
        </p:grpSpPr>
        <p:sp>
          <p:nvSpPr>
            <p:cNvPr id="29" name="Freeform 2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AA16">
                    <a:alpha val="100000"/>
                  </a:srgbClr>
                </a:gs>
                <a:gs pos="100000">
                  <a:srgbClr val="F4C801">
                    <a:alpha val="100000"/>
                  </a:srgbClr>
                </a:gs>
              </a:gsLst>
              <a:lin ang="5400000"/>
            </a:gradFill>
            <a:ln w="3810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id="30" name="TextBox 30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sp>
        <p:nvSpPr>
          <p:cNvPr id="31" name="Freeform 31"/>
          <p:cNvSpPr/>
          <p:nvPr/>
        </p:nvSpPr>
        <p:spPr>
          <a:xfrm>
            <a:off x="2136492" y="4522332"/>
            <a:ext cx="945230" cy="918054"/>
          </a:xfrm>
          <a:custGeom>
            <a:avLst/>
            <a:gdLst/>
            <a:ahLst/>
            <a:cxnLst/>
            <a:rect l="l" t="t" r="r" b="b"/>
            <a:pathLst>
              <a:path w="945230" h="918054">
                <a:moveTo>
                  <a:pt x="0" y="0"/>
                </a:moveTo>
                <a:lnTo>
                  <a:pt x="945230" y="0"/>
                </a:lnTo>
                <a:lnTo>
                  <a:pt x="945230" y="918054"/>
                </a:lnTo>
                <a:lnTo>
                  <a:pt x="0" y="91805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32" name="Freeform 32"/>
          <p:cNvSpPr/>
          <p:nvPr/>
        </p:nvSpPr>
        <p:spPr>
          <a:xfrm>
            <a:off x="3677949" y="1443199"/>
            <a:ext cx="810327" cy="813377"/>
          </a:xfrm>
          <a:custGeom>
            <a:avLst/>
            <a:gdLst/>
            <a:ahLst/>
            <a:cxnLst/>
            <a:rect l="l" t="t" r="r" b="b"/>
            <a:pathLst>
              <a:path w="810327" h="813377">
                <a:moveTo>
                  <a:pt x="0" y="0"/>
                </a:moveTo>
                <a:lnTo>
                  <a:pt x="810327" y="0"/>
                </a:lnTo>
                <a:lnTo>
                  <a:pt x="810327" y="813378"/>
                </a:lnTo>
                <a:lnTo>
                  <a:pt x="0" y="813378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grpSp>
        <p:nvGrpSpPr>
          <p:cNvPr id="33" name="Group 33"/>
          <p:cNvGrpSpPr/>
          <p:nvPr/>
        </p:nvGrpSpPr>
        <p:grpSpPr>
          <a:xfrm>
            <a:off x="120306" y="7458917"/>
            <a:ext cx="18611884" cy="4830661"/>
            <a:chOff x="0" y="0"/>
            <a:chExt cx="4901895" cy="1272273"/>
          </a:xfrm>
        </p:grpSpPr>
        <p:sp>
          <p:nvSpPr>
            <p:cNvPr id="34" name="Freeform 34"/>
            <p:cNvSpPr/>
            <p:nvPr/>
          </p:nvSpPr>
          <p:spPr>
            <a:xfrm>
              <a:off x="0" y="0"/>
              <a:ext cx="4901895" cy="1272273"/>
            </a:xfrm>
            <a:custGeom>
              <a:avLst/>
              <a:gdLst/>
              <a:ahLst/>
              <a:cxnLst/>
              <a:rect l="l" t="t" r="r" b="b"/>
              <a:pathLst>
                <a:path w="4901895" h="1272273">
                  <a:moveTo>
                    <a:pt x="0" y="0"/>
                  </a:moveTo>
                  <a:lnTo>
                    <a:pt x="4901895" y="0"/>
                  </a:lnTo>
                  <a:lnTo>
                    <a:pt x="4901895" y="1272273"/>
                  </a:lnTo>
                  <a:lnTo>
                    <a:pt x="0" y="1272273"/>
                  </a:ln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35" name="TextBox 35"/>
            <p:cNvSpPr txBox="1"/>
            <p:nvPr/>
          </p:nvSpPr>
          <p:spPr>
            <a:xfrm>
              <a:off x="0" y="-47625"/>
              <a:ext cx="4901895" cy="131989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36" name="Group 36"/>
          <p:cNvGrpSpPr/>
          <p:nvPr/>
        </p:nvGrpSpPr>
        <p:grpSpPr>
          <a:xfrm rot="-5400000">
            <a:off x="13707399" y="5487591"/>
            <a:ext cx="3942650" cy="3942650"/>
            <a:chOff x="0" y="0"/>
            <a:chExt cx="812800" cy="812800"/>
          </a:xfrm>
        </p:grpSpPr>
        <p:sp>
          <p:nvSpPr>
            <p:cNvPr id="37" name="Freeform 3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>
                    <a:alpha val="100000"/>
                  </a:srgbClr>
                </a:gs>
                <a:gs pos="100000">
                  <a:srgbClr val="F2AA15">
                    <a:alpha val="100000"/>
                  </a:srgbClr>
                </a:gs>
              </a:gsLst>
              <a:lin ang="5400000"/>
            </a:gradFill>
          </p:spPr>
        </p:sp>
        <p:sp>
          <p:nvSpPr>
            <p:cNvPr id="38" name="TextBox 38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39" name="Group 39"/>
          <p:cNvGrpSpPr/>
          <p:nvPr/>
        </p:nvGrpSpPr>
        <p:grpSpPr>
          <a:xfrm rot="5400000">
            <a:off x="13981129" y="5761321"/>
            <a:ext cx="3395190" cy="3395190"/>
            <a:chOff x="0" y="0"/>
            <a:chExt cx="812800" cy="812800"/>
          </a:xfrm>
        </p:grpSpPr>
        <p:sp>
          <p:nvSpPr>
            <p:cNvPr id="40" name="Freeform 4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AA16">
                    <a:alpha val="100000"/>
                  </a:srgbClr>
                </a:gs>
                <a:gs pos="100000">
                  <a:srgbClr val="F4C801">
                    <a:alpha val="100000"/>
                  </a:srgbClr>
                </a:gs>
              </a:gsLst>
              <a:lin ang="5400000"/>
            </a:gradFill>
            <a:ln w="3810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id="41" name="TextBox 41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42" name="Group 42"/>
          <p:cNvGrpSpPr/>
          <p:nvPr/>
        </p:nvGrpSpPr>
        <p:grpSpPr>
          <a:xfrm>
            <a:off x="14180929" y="5961121"/>
            <a:ext cx="2995591" cy="2995591"/>
            <a:chOff x="0" y="0"/>
            <a:chExt cx="812800" cy="812800"/>
          </a:xfrm>
        </p:grpSpPr>
        <p:sp>
          <p:nvSpPr>
            <p:cNvPr id="43" name="Freeform 4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8"/>
              <a:stretch>
                <a:fillRect l="-38888" r="-38888"/>
              </a:stretch>
            </a:blipFill>
            <a:ln w="38100" cap="sq">
              <a:gradFill>
                <a:gsLst>
                  <a:gs pos="0">
                    <a:srgbClr val="492709">
                      <a:alpha val="100000"/>
                    </a:srgbClr>
                  </a:gs>
                  <a:gs pos="100000">
                    <a:srgbClr val="F2AA15">
                      <a:alpha val="100000"/>
                    </a:srgbClr>
                  </a:gs>
                </a:gsLst>
                <a:lin ang="5400000"/>
              </a:gradFill>
              <a:prstDash val="solid"/>
              <a:miter/>
            </a:ln>
          </p:spPr>
        </p:sp>
      </p:grpSp>
      <p:sp>
        <p:nvSpPr>
          <p:cNvPr id="44" name="TextBox 44"/>
          <p:cNvSpPr txBox="1"/>
          <p:nvPr/>
        </p:nvSpPr>
        <p:spPr>
          <a:xfrm>
            <a:off x="6414391" y="1443919"/>
            <a:ext cx="7056553" cy="13227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319"/>
              </a:lnSpc>
            </a:pPr>
            <a:r>
              <a:rPr lang="en-US" sz="3799">
                <a:solidFill>
                  <a:srgbClr val="FFFFFF"/>
                </a:solidFill>
                <a:latin typeface="Georgia Pro"/>
                <a:ea typeface="Georgia Pro"/>
                <a:cs typeface="Georgia Pro"/>
                <a:sym typeface="Georgia Pro"/>
              </a:rPr>
              <a:t>“Вставка символів. Редагування тексту”</a:t>
            </a:r>
          </a:p>
        </p:txBody>
      </p:sp>
      <p:sp>
        <p:nvSpPr>
          <p:cNvPr id="45" name="TextBox 45"/>
          <p:cNvSpPr txBox="1"/>
          <p:nvPr/>
        </p:nvSpPr>
        <p:spPr>
          <a:xfrm>
            <a:off x="4082950" y="4504023"/>
            <a:ext cx="8236195" cy="15081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4023"/>
              </a:lnSpc>
            </a:pPr>
            <a:r>
              <a:rPr lang="en-US" sz="2873">
                <a:solidFill>
                  <a:srgbClr val="FFFFFF"/>
                </a:solidFill>
                <a:latin typeface="Georgia Pro"/>
                <a:ea typeface="Georgia Pro"/>
                <a:cs typeface="Georgia Pro"/>
                <a:sym typeface="Georgia Pro"/>
              </a:rPr>
              <a:t>Сформувати вміння вводити у текст символи, редагувати їх; удосконалювати навички роботи з текстовим процесором.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5443410" y="1039583"/>
            <a:ext cx="3838176" cy="5048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84"/>
              </a:lnSpc>
            </a:pPr>
            <a:r>
              <a:rPr lang="en-US" sz="3320" b="1">
                <a:solidFill>
                  <a:srgbClr val="FFFFFF"/>
                </a:solidFill>
                <a:latin typeface="PT Serif Bold"/>
                <a:ea typeface="PT Serif Bold"/>
                <a:cs typeface="PT Serif Bold"/>
                <a:sym typeface="PT Serif Bold"/>
              </a:rPr>
              <a:t>Тема уроку:</a:t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4082950" y="3985149"/>
            <a:ext cx="5343298" cy="5143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016"/>
              </a:lnSpc>
            </a:pPr>
            <a:r>
              <a:rPr lang="en-US" sz="3347" b="1">
                <a:solidFill>
                  <a:srgbClr val="FFFFFF"/>
                </a:solidFill>
                <a:latin typeface="PT Serif Bold"/>
                <a:ea typeface="PT Serif Bold"/>
                <a:cs typeface="PT Serif Bold"/>
                <a:sym typeface="PT Serif Bold"/>
              </a:rPr>
              <a:t>Мета уроку: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1924570" y="238798"/>
            <a:ext cx="14438860" cy="40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95"/>
              </a:lnSpc>
            </a:pPr>
            <a:r>
              <a:rPr lang="en-US" sz="2746" b="1">
                <a:solidFill>
                  <a:srgbClr val="092A55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Комунальний заклад “Вінницький ліцей №6”</a:t>
            </a:r>
          </a:p>
        </p:txBody>
      </p:sp>
      <p:sp>
        <p:nvSpPr>
          <p:cNvPr id="49" name="AutoShape 49"/>
          <p:cNvSpPr/>
          <p:nvPr/>
        </p:nvSpPr>
        <p:spPr>
          <a:xfrm>
            <a:off x="8597074" y="667423"/>
            <a:ext cx="5900990" cy="0"/>
          </a:xfrm>
          <a:prstGeom prst="line">
            <a:avLst/>
          </a:prstGeom>
          <a:ln w="38100" cap="flat">
            <a:solidFill>
              <a:srgbClr val="F2AA15"/>
            </a:solidFill>
            <a:prstDash val="solid"/>
            <a:headEnd type="oval" w="lg" len="lg"/>
            <a:tailEnd type="oval" w="lg" len="lg"/>
          </a:ln>
        </p:spPr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29596" y="2402052"/>
            <a:ext cx="7094659" cy="3154054"/>
            <a:chOff x="0" y="0"/>
            <a:chExt cx="1710187" cy="76029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710187" cy="760293"/>
            </a:xfrm>
            <a:custGeom>
              <a:avLst/>
              <a:gdLst/>
              <a:ahLst/>
              <a:cxnLst/>
              <a:rect l="l" t="t" r="r" b="b"/>
              <a:pathLst>
                <a:path w="1710187" h="760293">
                  <a:moveTo>
                    <a:pt x="19642" y="0"/>
                  </a:moveTo>
                  <a:lnTo>
                    <a:pt x="1690545" y="0"/>
                  </a:lnTo>
                  <a:cubicBezTo>
                    <a:pt x="1701393" y="0"/>
                    <a:pt x="1710187" y="8794"/>
                    <a:pt x="1710187" y="19642"/>
                  </a:cubicBezTo>
                  <a:lnTo>
                    <a:pt x="1710187" y="740651"/>
                  </a:lnTo>
                  <a:cubicBezTo>
                    <a:pt x="1710187" y="751499"/>
                    <a:pt x="1701393" y="760293"/>
                    <a:pt x="1690545" y="760293"/>
                  </a:cubicBezTo>
                  <a:lnTo>
                    <a:pt x="19642" y="760293"/>
                  </a:lnTo>
                  <a:cubicBezTo>
                    <a:pt x="8794" y="760293"/>
                    <a:pt x="0" y="751499"/>
                    <a:pt x="0" y="740651"/>
                  </a:cubicBezTo>
                  <a:lnTo>
                    <a:pt x="0" y="19642"/>
                  </a:lnTo>
                  <a:cubicBezTo>
                    <a:pt x="0" y="8794"/>
                    <a:pt x="8794" y="0"/>
                    <a:pt x="19642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  <a:ln w="38100" cap="sq">
              <a:solidFill>
                <a:srgbClr val="F3C601"/>
              </a:solidFill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1710187" cy="80791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329596" y="5825812"/>
            <a:ext cx="7094659" cy="3154054"/>
            <a:chOff x="0" y="0"/>
            <a:chExt cx="1710187" cy="760293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710187" cy="760293"/>
            </a:xfrm>
            <a:custGeom>
              <a:avLst/>
              <a:gdLst/>
              <a:ahLst/>
              <a:cxnLst/>
              <a:rect l="l" t="t" r="r" b="b"/>
              <a:pathLst>
                <a:path w="1710187" h="760293">
                  <a:moveTo>
                    <a:pt x="19642" y="0"/>
                  </a:moveTo>
                  <a:lnTo>
                    <a:pt x="1690545" y="0"/>
                  </a:lnTo>
                  <a:cubicBezTo>
                    <a:pt x="1701393" y="0"/>
                    <a:pt x="1710187" y="8794"/>
                    <a:pt x="1710187" y="19642"/>
                  </a:cubicBezTo>
                  <a:lnTo>
                    <a:pt x="1710187" y="740651"/>
                  </a:lnTo>
                  <a:cubicBezTo>
                    <a:pt x="1710187" y="751499"/>
                    <a:pt x="1701393" y="760293"/>
                    <a:pt x="1690545" y="760293"/>
                  </a:cubicBezTo>
                  <a:lnTo>
                    <a:pt x="19642" y="760293"/>
                  </a:lnTo>
                  <a:cubicBezTo>
                    <a:pt x="8794" y="760293"/>
                    <a:pt x="0" y="751499"/>
                    <a:pt x="0" y="740651"/>
                  </a:cubicBezTo>
                  <a:lnTo>
                    <a:pt x="0" y="19642"/>
                  </a:lnTo>
                  <a:cubicBezTo>
                    <a:pt x="0" y="8794"/>
                    <a:pt x="8794" y="0"/>
                    <a:pt x="19642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  <a:ln w="38100" cap="sq">
              <a:solidFill>
                <a:srgbClr val="F3C601"/>
              </a:solidFill>
              <a:prstDash val="solid"/>
              <a:miter/>
            </a:ln>
          </p:spPr>
        </p:sp>
        <p:sp>
          <p:nvSpPr>
            <p:cNvPr id="7" name="TextBox 7"/>
            <p:cNvSpPr txBox="1"/>
            <p:nvPr/>
          </p:nvSpPr>
          <p:spPr>
            <a:xfrm>
              <a:off x="0" y="-47625"/>
              <a:ext cx="1710187" cy="80791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383802" y="3927044"/>
            <a:ext cx="6986246" cy="1577027"/>
            <a:chOff x="0" y="0"/>
            <a:chExt cx="1684054" cy="380147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1684054" cy="380147"/>
            </a:xfrm>
            <a:custGeom>
              <a:avLst/>
              <a:gdLst/>
              <a:ahLst/>
              <a:cxnLst/>
              <a:rect l="l" t="t" r="r" b="b"/>
              <a:pathLst>
                <a:path w="1684054" h="380147">
                  <a:moveTo>
                    <a:pt x="15514" y="0"/>
                  </a:moveTo>
                  <a:lnTo>
                    <a:pt x="1668539" y="0"/>
                  </a:lnTo>
                  <a:cubicBezTo>
                    <a:pt x="1677108" y="0"/>
                    <a:pt x="1684054" y="6946"/>
                    <a:pt x="1684054" y="15514"/>
                  </a:cubicBezTo>
                  <a:lnTo>
                    <a:pt x="1684054" y="364632"/>
                  </a:lnTo>
                  <a:cubicBezTo>
                    <a:pt x="1684054" y="368747"/>
                    <a:pt x="1682419" y="372693"/>
                    <a:pt x="1679510" y="375603"/>
                  </a:cubicBezTo>
                  <a:cubicBezTo>
                    <a:pt x="1676600" y="378512"/>
                    <a:pt x="1672654" y="380147"/>
                    <a:pt x="1668539" y="380147"/>
                  </a:cubicBezTo>
                  <a:lnTo>
                    <a:pt x="15514" y="380147"/>
                  </a:lnTo>
                  <a:cubicBezTo>
                    <a:pt x="11400" y="380147"/>
                    <a:pt x="7454" y="378512"/>
                    <a:pt x="4544" y="375603"/>
                  </a:cubicBezTo>
                  <a:cubicBezTo>
                    <a:pt x="1635" y="372693"/>
                    <a:pt x="0" y="368747"/>
                    <a:pt x="0" y="364632"/>
                  </a:cubicBezTo>
                  <a:lnTo>
                    <a:pt x="0" y="15514"/>
                  </a:lnTo>
                  <a:cubicBezTo>
                    <a:pt x="0" y="11400"/>
                    <a:pt x="1635" y="7454"/>
                    <a:pt x="4544" y="4544"/>
                  </a:cubicBezTo>
                  <a:cubicBezTo>
                    <a:pt x="7454" y="1635"/>
                    <a:pt x="11400" y="0"/>
                    <a:pt x="15514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0" y="-47625"/>
              <a:ext cx="1684054" cy="42777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 rot="-10800000">
            <a:off x="383802" y="5878724"/>
            <a:ext cx="6986246" cy="1577027"/>
            <a:chOff x="0" y="0"/>
            <a:chExt cx="1684054" cy="380147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1684054" cy="380147"/>
            </a:xfrm>
            <a:custGeom>
              <a:avLst/>
              <a:gdLst/>
              <a:ahLst/>
              <a:cxnLst/>
              <a:rect l="l" t="t" r="r" b="b"/>
              <a:pathLst>
                <a:path w="1684054" h="380147">
                  <a:moveTo>
                    <a:pt x="15514" y="0"/>
                  </a:moveTo>
                  <a:lnTo>
                    <a:pt x="1668539" y="0"/>
                  </a:lnTo>
                  <a:cubicBezTo>
                    <a:pt x="1677108" y="0"/>
                    <a:pt x="1684054" y="6946"/>
                    <a:pt x="1684054" y="15514"/>
                  </a:cubicBezTo>
                  <a:lnTo>
                    <a:pt x="1684054" y="364632"/>
                  </a:lnTo>
                  <a:cubicBezTo>
                    <a:pt x="1684054" y="368747"/>
                    <a:pt x="1682419" y="372693"/>
                    <a:pt x="1679510" y="375603"/>
                  </a:cubicBezTo>
                  <a:cubicBezTo>
                    <a:pt x="1676600" y="378512"/>
                    <a:pt x="1672654" y="380147"/>
                    <a:pt x="1668539" y="380147"/>
                  </a:cubicBezTo>
                  <a:lnTo>
                    <a:pt x="15514" y="380147"/>
                  </a:lnTo>
                  <a:cubicBezTo>
                    <a:pt x="11400" y="380147"/>
                    <a:pt x="7454" y="378512"/>
                    <a:pt x="4544" y="375603"/>
                  </a:cubicBezTo>
                  <a:cubicBezTo>
                    <a:pt x="1635" y="372693"/>
                    <a:pt x="0" y="368747"/>
                    <a:pt x="0" y="364632"/>
                  </a:cubicBezTo>
                  <a:lnTo>
                    <a:pt x="0" y="15514"/>
                  </a:lnTo>
                  <a:cubicBezTo>
                    <a:pt x="0" y="11400"/>
                    <a:pt x="1635" y="7454"/>
                    <a:pt x="4544" y="4544"/>
                  </a:cubicBezTo>
                  <a:cubicBezTo>
                    <a:pt x="7454" y="1635"/>
                    <a:pt x="11400" y="0"/>
                    <a:pt x="15514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0" y="-47625"/>
              <a:ext cx="1684054" cy="42777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 rot="-10800000">
            <a:off x="10968510" y="5825812"/>
            <a:ext cx="7094659" cy="3154054"/>
            <a:chOff x="0" y="0"/>
            <a:chExt cx="1710187" cy="760293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1710187" cy="760293"/>
            </a:xfrm>
            <a:custGeom>
              <a:avLst/>
              <a:gdLst/>
              <a:ahLst/>
              <a:cxnLst/>
              <a:rect l="l" t="t" r="r" b="b"/>
              <a:pathLst>
                <a:path w="1710187" h="760293">
                  <a:moveTo>
                    <a:pt x="19642" y="0"/>
                  </a:moveTo>
                  <a:lnTo>
                    <a:pt x="1690545" y="0"/>
                  </a:lnTo>
                  <a:cubicBezTo>
                    <a:pt x="1701393" y="0"/>
                    <a:pt x="1710187" y="8794"/>
                    <a:pt x="1710187" y="19642"/>
                  </a:cubicBezTo>
                  <a:lnTo>
                    <a:pt x="1710187" y="740651"/>
                  </a:lnTo>
                  <a:cubicBezTo>
                    <a:pt x="1710187" y="751499"/>
                    <a:pt x="1701393" y="760293"/>
                    <a:pt x="1690545" y="760293"/>
                  </a:cubicBezTo>
                  <a:lnTo>
                    <a:pt x="19642" y="760293"/>
                  </a:lnTo>
                  <a:cubicBezTo>
                    <a:pt x="8794" y="760293"/>
                    <a:pt x="0" y="751499"/>
                    <a:pt x="0" y="740651"/>
                  </a:cubicBezTo>
                  <a:lnTo>
                    <a:pt x="0" y="19642"/>
                  </a:lnTo>
                  <a:cubicBezTo>
                    <a:pt x="0" y="8794"/>
                    <a:pt x="8794" y="0"/>
                    <a:pt x="19642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  <a:ln w="38100" cap="sq">
              <a:solidFill>
                <a:srgbClr val="F3C601"/>
              </a:solidFill>
              <a:prstDash val="solid"/>
              <a:miter/>
            </a:ln>
          </p:spPr>
        </p:sp>
        <p:sp>
          <p:nvSpPr>
            <p:cNvPr id="16" name="TextBox 16"/>
            <p:cNvSpPr txBox="1"/>
            <p:nvPr/>
          </p:nvSpPr>
          <p:spPr>
            <a:xfrm>
              <a:off x="0" y="-47625"/>
              <a:ext cx="1710187" cy="80791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17" name="Group 17"/>
          <p:cNvGrpSpPr/>
          <p:nvPr/>
        </p:nvGrpSpPr>
        <p:grpSpPr>
          <a:xfrm rot="-10800000">
            <a:off x="10825227" y="2373348"/>
            <a:ext cx="7094659" cy="3154054"/>
            <a:chOff x="0" y="0"/>
            <a:chExt cx="1710187" cy="760293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1710187" cy="760293"/>
            </a:xfrm>
            <a:custGeom>
              <a:avLst/>
              <a:gdLst/>
              <a:ahLst/>
              <a:cxnLst/>
              <a:rect l="l" t="t" r="r" b="b"/>
              <a:pathLst>
                <a:path w="1710187" h="760293">
                  <a:moveTo>
                    <a:pt x="19642" y="0"/>
                  </a:moveTo>
                  <a:lnTo>
                    <a:pt x="1690545" y="0"/>
                  </a:lnTo>
                  <a:cubicBezTo>
                    <a:pt x="1701393" y="0"/>
                    <a:pt x="1710187" y="8794"/>
                    <a:pt x="1710187" y="19642"/>
                  </a:cubicBezTo>
                  <a:lnTo>
                    <a:pt x="1710187" y="740651"/>
                  </a:lnTo>
                  <a:cubicBezTo>
                    <a:pt x="1710187" y="751499"/>
                    <a:pt x="1701393" y="760293"/>
                    <a:pt x="1690545" y="760293"/>
                  </a:cubicBezTo>
                  <a:lnTo>
                    <a:pt x="19642" y="760293"/>
                  </a:lnTo>
                  <a:cubicBezTo>
                    <a:pt x="8794" y="760293"/>
                    <a:pt x="0" y="751499"/>
                    <a:pt x="0" y="740651"/>
                  </a:cubicBezTo>
                  <a:lnTo>
                    <a:pt x="0" y="19642"/>
                  </a:lnTo>
                  <a:cubicBezTo>
                    <a:pt x="0" y="8794"/>
                    <a:pt x="8794" y="0"/>
                    <a:pt x="19642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  <a:ln w="38100" cap="sq">
              <a:solidFill>
                <a:srgbClr val="F3C601"/>
              </a:solidFill>
              <a:prstDash val="solid"/>
              <a:miter/>
            </a:ln>
          </p:spPr>
        </p:sp>
        <p:sp>
          <p:nvSpPr>
            <p:cNvPr id="19" name="TextBox 19"/>
            <p:cNvSpPr txBox="1"/>
            <p:nvPr/>
          </p:nvSpPr>
          <p:spPr>
            <a:xfrm>
              <a:off x="0" y="-47625"/>
              <a:ext cx="1710187" cy="80791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 rot="-10800000">
            <a:off x="11022716" y="5877847"/>
            <a:ext cx="6986246" cy="1577027"/>
            <a:chOff x="0" y="0"/>
            <a:chExt cx="1684054" cy="380147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1684054" cy="380147"/>
            </a:xfrm>
            <a:custGeom>
              <a:avLst/>
              <a:gdLst/>
              <a:ahLst/>
              <a:cxnLst/>
              <a:rect l="l" t="t" r="r" b="b"/>
              <a:pathLst>
                <a:path w="1684054" h="380147">
                  <a:moveTo>
                    <a:pt x="15514" y="0"/>
                  </a:moveTo>
                  <a:lnTo>
                    <a:pt x="1668539" y="0"/>
                  </a:lnTo>
                  <a:cubicBezTo>
                    <a:pt x="1677108" y="0"/>
                    <a:pt x="1684054" y="6946"/>
                    <a:pt x="1684054" y="15514"/>
                  </a:cubicBezTo>
                  <a:lnTo>
                    <a:pt x="1684054" y="364632"/>
                  </a:lnTo>
                  <a:cubicBezTo>
                    <a:pt x="1684054" y="368747"/>
                    <a:pt x="1682419" y="372693"/>
                    <a:pt x="1679510" y="375603"/>
                  </a:cubicBezTo>
                  <a:cubicBezTo>
                    <a:pt x="1676600" y="378512"/>
                    <a:pt x="1672654" y="380147"/>
                    <a:pt x="1668539" y="380147"/>
                  </a:cubicBezTo>
                  <a:lnTo>
                    <a:pt x="15514" y="380147"/>
                  </a:lnTo>
                  <a:cubicBezTo>
                    <a:pt x="11400" y="380147"/>
                    <a:pt x="7454" y="378512"/>
                    <a:pt x="4544" y="375603"/>
                  </a:cubicBezTo>
                  <a:cubicBezTo>
                    <a:pt x="1635" y="372693"/>
                    <a:pt x="0" y="368747"/>
                    <a:pt x="0" y="364632"/>
                  </a:cubicBezTo>
                  <a:lnTo>
                    <a:pt x="0" y="15514"/>
                  </a:lnTo>
                  <a:cubicBezTo>
                    <a:pt x="0" y="11400"/>
                    <a:pt x="1635" y="7454"/>
                    <a:pt x="4544" y="4544"/>
                  </a:cubicBezTo>
                  <a:cubicBezTo>
                    <a:pt x="7454" y="1635"/>
                    <a:pt x="11400" y="0"/>
                    <a:pt x="15514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22" name="TextBox 22"/>
            <p:cNvSpPr txBox="1"/>
            <p:nvPr/>
          </p:nvSpPr>
          <p:spPr>
            <a:xfrm>
              <a:off x="0" y="-47625"/>
              <a:ext cx="1684054" cy="42777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11022716" y="3926167"/>
            <a:ext cx="6986246" cy="1577027"/>
            <a:chOff x="0" y="0"/>
            <a:chExt cx="1684054" cy="380147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1684054" cy="380147"/>
            </a:xfrm>
            <a:custGeom>
              <a:avLst/>
              <a:gdLst/>
              <a:ahLst/>
              <a:cxnLst/>
              <a:rect l="l" t="t" r="r" b="b"/>
              <a:pathLst>
                <a:path w="1684054" h="380147">
                  <a:moveTo>
                    <a:pt x="15514" y="0"/>
                  </a:moveTo>
                  <a:lnTo>
                    <a:pt x="1668539" y="0"/>
                  </a:lnTo>
                  <a:cubicBezTo>
                    <a:pt x="1677108" y="0"/>
                    <a:pt x="1684054" y="6946"/>
                    <a:pt x="1684054" y="15514"/>
                  </a:cubicBezTo>
                  <a:lnTo>
                    <a:pt x="1684054" y="364632"/>
                  </a:lnTo>
                  <a:cubicBezTo>
                    <a:pt x="1684054" y="368747"/>
                    <a:pt x="1682419" y="372693"/>
                    <a:pt x="1679510" y="375603"/>
                  </a:cubicBezTo>
                  <a:cubicBezTo>
                    <a:pt x="1676600" y="378512"/>
                    <a:pt x="1672654" y="380147"/>
                    <a:pt x="1668539" y="380147"/>
                  </a:cubicBezTo>
                  <a:lnTo>
                    <a:pt x="15514" y="380147"/>
                  </a:lnTo>
                  <a:cubicBezTo>
                    <a:pt x="11400" y="380147"/>
                    <a:pt x="7454" y="378512"/>
                    <a:pt x="4544" y="375603"/>
                  </a:cubicBezTo>
                  <a:cubicBezTo>
                    <a:pt x="1635" y="372693"/>
                    <a:pt x="0" y="368747"/>
                    <a:pt x="0" y="364632"/>
                  </a:cubicBezTo>
                  <a:lnTo>
                    <a:pt x="0" y="15514"/>
                  </a:lnTo>
                  <a:cubicBezTo>
                    <a:pt x="0" y="11400"/>
                    <a:pt x="1635" y="7454"/>
                    <a:pt x="4544" y="4544"/>
                  </a:cubicBezTo>
                  <a:cubicBezTo>
                    <a:pt x="7454" y="1635"/>
                    <a:pt x="11400" y="0"/>
                    <a:pt x="15514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25" name="TextBox 25"/>
            <p:cNvSpPr txBox="1"/>
            <p:nvPr/>
          </p:nvSpPr>
          <p:spPr>
            <a:xfrm>
              <a:off x="0" y="-47625"/>
              <a:ext cx="1684054" cy="42777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sp>
        <p:nvSpPr>
          <p:cNvPr id="26" name="AutoShape 26"/>
          <p:cNvSpPr/>
          <p:nvPr/>
        </p:nvSpPr>
        <p:spPr>
          <a:xfrm flipV="1">
            <a:off x="9196382" y="2467244"/>
            <a:ext cx="0" cy="6447429"/>
          </a:xfrm>
          <a:prstGeom prst="line">
            <a:avLst/>
          </a:prstGeom>
          <a:ln w="38100" cap="flat">
            <a:solidFill>
              <a:srgbClr val="F2AA15"/>
            </a:solidFill>
            <a:prstDash val="solid"/>
            <a:headEnd type="oval" w="lg" len="lg"/>
            <a:tailEnd type="oval" w="lg" len="lg"/>
          </a:ln>
        </p:spPr>
      </p:sp>
      <p:grpSp>
        <p:nvGrpSpPr>
          <p:cNvPr id="27" name="Group 27"/>
          <p:cNvGrpSpPr/>
          <p:nvPr/>
        </p:nvGrpSpPr>
        <p:grpSpPr>
          <a:xfrm rot="-10800000">
            <a:off x="6568796" y="3063373"/>
            <a:ext cx="5255172" cy="5255172"/>
            <a:chOff x="0" y="0"/>
            <a:chExt cx="812800" cy="812800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29" name="TextBox 29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8553" tIns="58553" rIns="58553" bIns="58553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30" name="Group 30"/>
          <p:cNvGrpSpPr/>
          <p:nvPr/>
        </p:nvGrpSpPr>
        <p:grpSpPr>
          <a:xfrm rot="5400000">
            <a:off x="6827380" y="3321957"/>
            <a:ext cx="4738004" cy="4738004"/>
            <a:chOff x="0" y="0"/>
            <a:chExt cx="812800" cy="812800"/>
          </a:xfrm>
        </p:grpSpPr>
        <p:sp>
          <p:nvSpPr>
            <p:cNvPr id="31" name="Freeform 3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AA16">
                    <a:alpha val="100000"/>
                  </a:srgbClr>
                </a:gs>
                <a:gs pos="100000">
                  <a:srgbClr val="F4C801">
                    <a:alpha val="100000"/>
                  </a:srgbClr>
                </a:gs>
              </a:gsLst>
              <a:lin ang="5400000"/>
            </a:gradFill>
            <a:ln w="7620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id="32" name="TextBox 32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8553" tIns="58553" rIns="58553" bIns="58553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33" name="Group 33"/>
          <p:cNvGrpSpPr/>
          <p:nvPr/>
        </p:nvGrpSpPr>
        <p:grpSpPr>
          <a:xfrm>
            <a:off x="7106201" y="3566612"/>
            <a:ext cx="4180362" cy="4180362"/>
            <a:chOff x="0" y="0"/>
            <a:chExt cx="812800" cy="812800"/>
          </a:xfrm>
        </p:grpSpPr>
        <p:sp>
          <p:nvSpPr>
            <p:cNvPr id="34" name="Freeform 3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2"/>
              <a:stretch>
                <a:fillRect l="-25046" r="-25046"/>
              </a:stretch>
            </a:blipFill>
            <a:ln w="76200" cap="sq">
              <a:gradFill>
                <a:gsLst>
                  <a:gs pos="0">
                    <a:srgbClr val="492709">
                      <a:alpha val="100000"/>
                    </a:srgbClr>
                  </a:gs>
                  <a:gs pos="100000">
                    <a:srgbClr val="F2AA15">
                      <a:alpha val="100000"/>
                    </a:srgbClr>
                  </a:gs>
                </a:gsLst>
                <a:lin ang="5400000"/>
              </a:gradFill>
              <a:prstDash val="solid"/>
              <a:miter/>
            </a:ln>
          </p:spPr>
        </p:sp>
      </p:grpSp>
      <p:sp>
        <p:nvSpPr>
          <p:cNvPr id="35" name="Freeform 35"/>
          <p:cNvSpPr/>
          <p:nvPr/>
        </p:nvSpPr>
        <p:spPr>
          <a:xfrm rot="5400000">
            <a:off x="1760161" y="1565231"/>
            <a:ext cx="774175" cy="456763"/>
          </a:xfrm>
          <a:custGeom>
            <a:avLst/>
            <a:gdLst/>
            <a:ahLst/>
            <a:cxnLst/>
            <a:rect l="l" t="t" r="r" b="b"/>
            <a:pathLst>
              <a:path w="774175" h="456763">
                <a:moveTo>
                  <a:pt x="0" y="0"/>
                </a:moveTo>
                <a:lnTo>
                  <a:pt x="774175" y="0"/>
                </a:lnTo>
                <a:lnTo>
                  <a:pt x="774175" y="456763"/>
                </a:lnTo>
                <a:lnTo>
                  <a:pt x="0" y="45676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36" name="Freeform 36"/>
          <p:cNvSpPr/>
          <p:nvPr/>
        </p:nvSpPr>
        <p:spPr>
          <a:xfrm rot="5400000">
            <a:off x="13948909" y="691986"/>
            <a:ext cx="739825" cy="436497"/>
          </a:xfrm>
          <a:custGeom>
            <a:avLst/>
            <a:gdLst/>
            <a:ahLst/>
            <a:cxnLst/>
            <a:rect l="l" t="t" r="r" b="b"/>
            <a:pathLst>
              <a:path w="739825" h="436497">
                <a:moveTo>
                  <a:pt x="0" y="0"/>
                </a:moveTo>
                <a:lnTo>
                  <a:pt x="739825" y="0"/>
                </a:lnTo>
                <a:lnTo>
                  <a:pt x="739825" y="436497"/>
                </a:lnTo>
                <a:lnTo>
                  <a:pt x="0" y="43649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37" name="Freeform 37"/>
          <p:cNvSpPr/>
          <p:nvPr/>
        </p:nvSpPr>
        <p:spPr>
          <a:xfrm rot="5400000">
            <a:off x="2316414" y="1565231"/>
            <a:ext cx="774175" cy="456763"/>
          </a:xfrm>
          <a:custGeom>
            <a:avLst/>
            <a:gdLst/>
            <a:ahLst/>
            <a:cxnLst/>
            <a:rect l="l" t="t" r="r" b="b"/>
            <a:pathLst>
              <a:path w="774175" h="456763">
                <a:moveTo>
                  <a:pt x="0" y="0"/>
                </a:moveTo>
                <a:lnTo>
                  <a:pt x="774175" y="0"/>
                </a:lnTo>
                <a:lnTo>
                  <a:pt x="774175" y="456763"/>
                </a:lnTo>
                <a:lnTo>
                  <a:pt x="0" y="45676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38" name="Freeform 38"/>
          <p:cNvSpPr/>
          <p:nvPr/>
        </p:nvSpPr>
        <p:spPr>
          <a:xfrm rot="5400000">
            <a:off x="14480481" y="691986"/>
            <a:ext cx="739825" cy="436497"/>
          </a:xfrm>
          <a:custGeom>
            <a:avLst/>
            <a:gdLst/>
            <a:ahLst/>
            <a:cxnLst/>
            <a:rect l="l" t="t" r="r" b="b"/>
            <a:pathLst>
              <a:path w="739825" h="436497">
                <a:moveTo>
                  <a:pt x="0" y="0"/>
                </a:moveTo>
                <a:lnTo>
                  <a:pt x="739825" y="0"/>
                </a:lnTo>
                <a:lnTo>
                  <a:pt x="739825" y="436497"/>
                </a:lnTo>
                <a:lnTo>
                  <a:pt x="0" y="43649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39" name="Freeform 39"/>
          <p:cNvSpPr/>
          <p:nvPr/>
        </p:nvSpPr>
        <p:spPr>
          <a:xfrm rot="5400000">
            <a:off x="2872666" y="1565231"/>
            <a:ext cx="774175" cy="456763"/>
          </a:xfrm>
          <a:custGeom>
            <a:avLst/>
            <a:gdLst/>
            <a:ahLst/>
            <a:cxnLst/>
            <a:rect l="l" t="t" r="r" b="b"/>
            <a:pathLst>
              <a:path w="774175" h="456763">
                <a:moveTo>
                  <a:pt x="0" y="0"/>
                </a:moveTo>
                <a:lnTo>
                  <a:pt x="774175" y="0"/>
                </a:lnTo>
                <a:lnTo>
                  <a:pt x="774175" y="456763"/>
                </a:lnTo>
                <a:lnTo>
                  <a:pt x="0" y="45676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0" name="Freeform 40"/>
          <p:cNvSpPr/>
          <p:nvPr/>
        </p:nvSpPr>
        <p:spPr>
          <a:xfrm rot="5400000">
            <a:off x="15012053" y="691986"/>
            <a:ext cx="739825" cy="436497"/>
          </a:xfrm>
          <a:custGeom>
            <a:avLst/>
            <a:gdLst/>
            <a:ahLst/>
            <a:cxnLst/>
            <a:rect l="l" t="t" r="r" b="b"/>
            <a:pathLst>
              <a:path w="739825" h="436497">
                <a:moveTo>
                  <a:pt x="0" y="0"/>
                </a:moveTo>
                <a:lnTo>
                  <a:pt x="739825" y="0"/>
                </a:lnTo>
                <a:lnTo>
                  <a:pt x="739825" y="436497"/>
                </a:lnTo>
                <a:lnTo>
                  <a:pt x="0" y="43649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grpSp>
        <p:nvGrpSpPr>
          <p:cNvPr id="41" name="Group 41"/>
          <p:cNvGrpSpPr/>
          <p:nvPr/>
        </p:nvGrpSpPr>
        <p:grpSpPr>
          <a:xfrm rot="5400000">
            <a:off x="17207355" y="-540322"/>
            <a:ext cx="1080645" cy="1080645"/>
            <a:chOff x="0" y="0"/>
            <a:chExt cx="812800" cy="812800"/>
          </a:xfrm>
        </p:grpSpPr>
        <p:sp>
          <p:nvSpPr>
            <p:cNvPr id="42" name="Freeform 4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AA16">
                    <a:alpha val="100000"/>
                  </a:srgbClr>
                </a:gs>
                <a:gs pos="100000">
                  <a:srgbClr val="F4C801">
                    <a:alpha val="100000"/>
                  </a:srgbClr>
                </a:gs>
              </a:gsLst>
              <a:lin ang="5400000"/>
            </a:gradFill>
            <a:ln w="3810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id="43" name="TextBox 43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44" name="Group 44"/>
          <p:cNvGrpSpPr/>
          <p:nvPr/>
        </p:nvGrpSpPr>
        <p:grpSpPr>
          <a:xfrm rot="-5400000">
            <a:off x="0" y="-540322"/>
            <a:ext cx="1080645" cy="1080645"/>
            <a:chOff x="0" y="0"/>
            <a:chExt cx="812800" cy="812800"/>
          </a:xfrm>
        </p:grpSpPr>
        <p:sp>
          <p:nvSpPr>
            <p:cNvPr id="45" name="Freeform 4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AA16">
                    <a:alpha val="100000"/>
                  </a:srgbClr>
                </a:gs>
                <a:gs pos="100000">
                  <a:srgbClr val="F4C801">
                    <a:alpha val="100000"/>
                  </a:srgbClr>
                </a:gs>
              </a:gsLst>
              <a:lin ang="5400000"/>
            </a:gradFill>
            <a:ln w="3810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id="46" name="TextBox 46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sp>
        <p:nvSpPr>
          <p:cNvPr id="47" name="Freeform 47"/>
          <p:cNvSpPr/>
          <p:nvPr/>
        </p:nvSpPr>
        <p:spPr>
          <a:xfrm>
            <a:off x="4776925" y="2561018"/>
            <a:ext cx="2050456" cy="1073926"/>
          </a:xfrm>
          <a:custGeom>
            <a:avLst/>
            <a:gdLst/>
            <a:ahLst/>
            <a:cxnLst/>
            <a:rect l="l" t="t" r="r" b="b"/>
            <a:pathLst>
              <a:path w="2050456" h="1073926">
                <a:moveTo>
                  <a:pt x="0" y="0"/>
                </a:moveTo>
                <a:lnTo>
                  <a:pt x="2050455" y="0"/>
                </a:lnTo>
                <a:lnTo>
                  <a:pt x="2050455" y="1073926"/>
                </a:lnTo>
                <a:lnTo>
                  <a:pt x="0" y="107392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48" name="Freeform 48"/>
          <p:cNvSpPr/>
          <p:nvPr/>
        </p:nvSpPr>
        <p:spPr>
          <a:xfrm>
            <a:off x="11286563" y="7663891"/>
            <a:ext cx="2167418" cy="1135185"/>
          </a:xfrm>
          <a:custGeom>
            <a:avLst/>
            <a:gdLst/>
            <a:ahLst/>
            <a:cxnLst/>
            <a:rect l="l" t="t" r="r" b="b"/>
            <a:pathLst>
              <a:path w="2167418" h="1135185">
                <a:moveTo>
                  <a:pt x="0" y="0"/>
                </a:moveTo>
                <a:lnTo>
                  <a:pt x="2167419" y="0"/>
                </a:lnTo>
                <a:lnTo>
                  <a:pt x="2167419" y="1135186"/>
                </a:lnTo>
                <a:lnTo>
                  <a:pt x="0" y="113518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49" name="Freeform 49"/>
          <p:cNvSpPr/>
          <p:nvPr/>
        </p:nvSpPr>
        <p:spPr>
          <a:xfrm>
            <a:off x="11113354" y="2515253"/>
            <a:ext cx="2340628" cy="1228829"/>
          </a:xfrm>
          <a:custGeom>
            <a:avLst/>
            <a:gdLst/>
            <a:ahLst/>
            <a:cxnLst/>
            <a:rect l="l" t="t" r="r" b="b"/>
            <a:pathLst>
              <a:path w="2340628" h="1228829">
                <a:moveTo>
                  <a:pt x="0" y="0"/>
                </a:moveTo>
                <a:lnTo>
                  <a:pt x="2340628" y="0"/>
                </a:lnTo>
                <a:lnTo>
                  <a:pt x="2340628" y="1228829"/>
                </a:lnTo>
                <a:lnTo>
                  <a:pt x="0" y="122882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50" name="Freeform 50"/>
          <p:cNvSpPr/>
          <p:nvPr/>
        </p:nvSpPr>
        <p:spPr>
          <a:xfrm>
            <a:off x="4776925" y="7601961"/>
            <a:ext cx="2214290" cy="1159734"/>
          </a:xfrm>
          <a:custGeom>
            <a:avLst/>
            <a:gdLst/>
            <a:ahLst/>
            <a:cxnLst/>
            <a:rect l="l" t="t" r="r" b="b"/>
            <a:pathLst>
              <a:path w="2214290" h="1159734">
                <a:moveTo>
                  <a:pt x="0" y="0"/>
                </a:moveTo>
                <a:lnTo>
                  <a:pt x="2214289" y="0"/>
                </a:lnTo>
                <a:lnTo>
                  <a:pt x="2214289" y="1159734"/>
                </a:lnTo>
                <a:lnTo>
                  <a:pt x="0" y="1159734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51" name="TextBox 51"/>
          <p:cNvSpPr txBox="1"/>
          <p:nvPr/>
        </p:nvSpPr>
        <p:spPr>
          <a:xfrm>
            <a:off x="4075733" y="962025"/>
            <a:ext cx="10136535" cy="822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500"/>
              </a:lnSpc>
            </a:pPr>
            <a:r>
              <a:rPr lang="en-US" sz="5000" b="1">
                <a:solidFill>
                  <a:srgbClr val="492709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Критерії оцінювання</a:t>
            </a:r>
          </a:p>
        </p:txBody>
      </p:sp>
      <p:sp>
        <p:nvSpPr>
          <p:cNvPr id="52" name="TextBox 52"/>
          <p:cNvSpPr txBox="1"/>
          <p:nvPr/>
        </p:nvSpPr>
        <p:spPr>
          <a:xfrm>
            <a:off x="567943" y="2642760"/>
            <a:ext cx="965756" cy="9885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12"/>
              </a:lnSpc>
            </a:pPr>
            <a:r>
              <a:rPr lang="en-US" sz="6009" b="1">
                <a:solidFill>
                  <a:srgbClr val="F3C601"/>
                </a:solidFill>
                <a:latin typeface="Archivo Narrow Bold"/>
                <a:ea typeface="Archivo Narrow Bold"/>
                <a:cs typeface="Archivo Narrow Bold"/>
                <a:sym typeface="Archivo Narrow Bold"/>
              </a:rPr>
              <a:t>01</a:t>
            </a:r>
          </a:p>
        </p:txBody>
      </p:sp>
      <p:sp>
        <p:nvSpPr>
          <p:cNvPr id="53" name="TextBox 53"/>
          <p:cNvSpPr txBox="1"/>
          <p:nvPr/>
        </p:nvSpPr>
        <p:spPr>
          <a:xfrm>
            <a:off x="1685384" y="2635878"/>
            <a:ext cx="5741804" cy="3481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753"/>
              </a:lnSpc>
            </a:pPr>
            <a:r>
              <a:rPr lang="en-US" sz="2294" b="1" u="sng">
                <a:solidFill>
                  <a:srgbClr val="F3C601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Високий рівень</a:t>
            </a:r>
          </a:p>
        </p:txBody>
      </p:sp>
      <p:sp>
        <p:nvSpPr>
          <p:cNvPr id="54" name="TextBox 54"/>
          <p:cNvSpPr txBox="1"/>
          <p:nvPr/>
        </p:nvSpPr>
        <p:spPr>
          <a:xfrm>
            <a:off x="567943" y="7670774"/>
            <a:ext cx="965756" cy="9885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12"/>
              </a:lnSpc>
            </a:pPr>
            <a:r>
              <a:rPr lang="en-US" sz="6009" b="1">
                <a:solidFill>
                  <a:srgbClr val="F3C601"/>
                </a:solidFill>
                <a:latin typeface="Archivo Narrow Bold"/>
                <a:ea typeface="Archivo Narrow Bold"/>
                <a:cs typeface="Archivo Narrow Bold"/>
                <a:sym typeface="Archivo Narrow Bold"/>
              </a:rPr>
              <a:t>03</a:t>
            </a:r>
          </a:p>
        </p:txBody>
      </p:sp>
      <p:sp>
        <p:nvSpPr>
          <p:cNvPr id="55" name="TextBox 55"/>
          <p:cNvSpPr txBox="1"/>
          <p:nvPr/>
        </p:nvSpPr>
        <p:spPr>
          <a:xfrm>
            <a:off x="1685384" y="7663891"/>
            <a:ext cx="2835310" cy="3481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753"/>
              </a:lnSpc>
            </a:pPr>
            <a:r>
              <a:rPr lang="en-US" sz="2294" b="1" u="sng">
                <a:solidFill>
                  <a:srgbClr val="F3C601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Середній рівень</a:t>
            </a:r>
          </a:p>
        </p:txBody>
      </p:sp>
      <p:sp>
        <p:nvSpPr>
          <p:cNvPr id="56" name="TextBox 56"/>
          <p:cNvSpPr txBox="1"/>
          <p:nvPr/>
        </p:nvSpPr>
        <p:spPr>
          <a:xfrm>
            <a:off x="693522" y="4082619"/>
            <a:ext cx="5661510" cy="12869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2567"/>
              </a:lnSpc>
            </a:pPr>
            <a:r>
              <a:rPr lang="en-US" sz="1834" b="1">
                <a:solidFill>
                  <a:srgbClr val="0D0D0D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Учень володіє основними навичками роботи у середовищі текстового редактора, вміє самостійно вводити, форматувати й редагувати текстову інформацію</a:t>
            </a:r>
          </a:p>
        </p:txBody>
      </p:sp>
      <p:sp>
        <p:nvSpPr>
          <p:cNvPr id="57" name="TextBox 57"/>
          <p:cNvSpPr txBox="1"/>
          <p:nvPr/>
        </p:nvSpPr>
        <p:spPr>
          <a:xfrm>
            <a:off x="697737" y="5839747"/>
            <a:ext cx="5661510" cy="16107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2567"/>
              </a:lnSpc>
            </a:pPr>
            <a:r>
              <a:rPr lang="en-US" sz="1834" b="1">
                <a:solidFill>
                  <a:srgbClr val="0D0D0D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Учень має початкові знання про введення, редагування інформації в текстовому редакторі. Уміє завантажувати текстовий редактор, набирати текст і зберігати його у вигляді файлу</a:t>
            </a:r>
          </a:p>
        </p:txBody>
      </p:sp>
      <p:sp>
        <p:nvSpPr>
          <p:cNvPr id="58" name="TextBox 58"/>
          <p:cNvSpPr txBox="1"/>
          <p:nvPr/>
        </p:nvSpPr>
        <p:spPr>
          <a:xfrm>
            <a:off x="16859065" y="7674408"/>
            <a:ext cx="965756" cy="9885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12"/>
              </a:lnSpc>
            </a:pPr>
            <a:r>
              <a:rPr lang="en-US" sz="6009" b="1">
                <a:solidFill>
                  <a:srgbClr val="F3C601"/>
                </a:solidFill>
                <a:latin typeface="Archivo Narrow Bold"/>
                <a:ea typeface="Archivo Narrow Bold"/>
                <a:cs typeface="Archivo Narrow Bold"/>
                <a:sym typeface="Archivo Narrow Bold"/>
              </a:rPr>
              <a:t>04</a:t>
            </a:r>
          </a:p>
        </p:txBody>
      </p:sp>
      <p:sp>
        <p:nvSpPr>
          <p:cNvPr id="59" name="TextBox 59"/>
          <p:cNvSpPr txBox="1"/>
          <p:nvPr/>
        </p:nvSpPr>
        <p:spPr>
          <a:xfrm>
            <a:off x="12037733" y="7601961"/>
            <a:ext cx="4883413" cy="3481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753"/>
              </a:lnSpc>
            </a:pPr>
            <a:r>
              <a:rPr lang="en-US" sz="2294" b="1" u="sng">
                <a:solidFill>
                  <a:srgbClr val="F3C601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Початковий рівень</a:t>
            </a:r>
          </a:p>
        </p:txBody>
      </p:sp>
      <p:sp>
        <p:nvSpPr>
          <p:cNvPr id="60" name="TextBox 60"/>
          <p:cNvSpPr txBox="1"/>
          <p:nvPr/>
        </p:nvSpPr>
        <p:spPr>
          <a:xfrm>
            <a:off x="16859065" y="2646395"/>
            <a:ext cx="965756" cy="9885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12"/>
              </a:lnSpc>
            </a:pPr>
            <a:r>
              <a:rPr lang="en-US" sz="6009" b="1">
                <a:solidFill>
                  <a:srgbClr val="F3C601"/>
                </a:solidFill>
                <a:latin typeface="Archivo Narrow Bold"/>
                <a:ea typeface="Archivo Narrow Bold"/>
                <a:cs typeface="Archivo Narrow Bold"/>
                <a:sym typeface="Archivo Narrow Bold"/>
              </a:rPr>
              <a:t>02</a:t>
            </a:r>
          </a:p>
        </p:txBody>
      </p:sp>
      <p:sp>
        <p:nvSpPr>
          <p:cNvPr id="61" name="TextBox 61"/>
          <p:cNvSpPr txBox="1"/>
          <p:nvPr/>
        </p:nvSpPr>
        <p:spPr>
          <a:xfrm>
            <a:off x="13297812" y="2639512"/>
            <a:ext cx="3409569" cy="3481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753"/>
              </a:lnSpc>
            </a:pPr>
            <a:r>
              <a:rPr lang="en-US" sz="2294" b="1" u="sng">
                <a:solidFill>
                  <a:srgbClr val="F3C601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Достатній рівень</a:t>
            </a:r>
          </a:p>
        </p:txBody>
      </p:sp>
      <p:sp>
        <p:nvSpPr>
          <p:cNvPr id="62" name="TextBox 62"/>
          <p:cNvSpPr txBox="1"/>
          <p:nvPr/>
        </p:nvSpPr>
        <p:spPr>
          <a:xfrm>
            <a:off x="12037733" y="5902174"/>
            <a:ext cx="5661510" cy="12869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2567"/>
              </a:lnSpc>
            </a:pPr>
            <a:r>
              <a:rPr lang="en-US" sz="1834" b="1">
                <a:solidFill>
                  <a:srgbClr val="0D0D0D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Учень відрізняє вікно текстового редактора від вікон інших програмних засобів, розпізнає задачі, які можна розв’язати за допомогою текстового редактора</a:t>
            </a:r>
          </a:p>
        </p:txBody>
      </p:sp>
      <p:sp>
        <p:nvSpPr>
          <p:cNvPr id="63" name="TextBox 63"/>
          <p:cNvSpPr txBox="1"/>
          <p:nvPr/>
        </p:nvSpPr>
        <p:spPr>
          <a:xfrm>
            <a:off x="12037733" y="4154842"/>
            <a:ext cx="5661510" cy="9630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2567"/>
              </a:lnSpc>
            </a:pPr>
            <a:r>
              <a:rPr lang="en-US" sz="1834" b="1">
                <a:solidFill>
                  <a:srgbClr val="0D0D0D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Вміє опрацьовувати текстову інформацію, працювати з текстами, перевіряти орфографію, видруковувати документи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5400000">
            <a:off x="-3169111" y="2660922"/>
            <a:ext cx="10769479" cy="4965157"/>
            <a:chOff x="0" y="0"/>
            <a:chExt cx="2836406" cy="1307696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836406" cy="1307696"/>
            </a:xfrm>
            <a:custGeom>
              <a:avLst/>
              <a:gdLst/>
              <a:ahLst/>
              <a:cxnLst/>
              <a:rect l="l" t="t" r="r" b="b"/>
              <a:pathLst>
                <a:path w="2836406" h="1307696">
                  <a:moveTo>
                    <a:pt x="0" y="0"/>
                  </a:moveTo>
                  <a:lnTo>
                    <a:pt x="2836406" y="0"/>
                  </a:lnTo>
                  <a:lnTo>
                    <a:pt x="2836406" y="1307696"/>
                  </a:lnTo>
                  <a:lnTo>
                    <a:pt x="0" y="1307696"/>
                  </a:ln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2836406" cy="135532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 rot="5400000">
            <a:off x="12408878" y="4341687"/>
            <a:ext cx="10769479" cy="1603626"/>
            <a:chOff x="0" y="0"/>
            <a:chExt cx="2836406" cy="422354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836406" cy="422354"/>
            </a:xfrm>
            <a:custGeom>
              <a:avLst/>
              <a:gdLst/>
              <a:ahLst/>
              <a:cxnLst/>
              <a:rect l="l" t="t" r="r" b="b"/>
              <a:pathLst>
                <a:path w="2836406" h="422354">
                  <a:moveTo>
                    <a:pt x="0" y="0"/>
                  </a:moveTo>
                  <a:lnTo>
                    <a:pt x="2836406" y="0"/>
                  </a:lnTo>
                  <a:lnTo>
                    <a:pt x="2836406" y="422354"/>
                  </a:lnTo>
                  <a:lnTo>
                    <a:pt x="0" y="422354"/>
                  </a:lnTo>
                  <a:close/>
                </a:path>
              </a:pathLst>
            </a:custGeom>
            <a:gradFill rotWithShape="1">
              <a:gsLst>
                <a:gs pos="0">
                  <a:srgbClr val="F2AA16">
                    <a:alpha val="100000"/>
                  </a:srgbClr>
                </a:gs>
                <a:gs pos="100000">
                  <a:srgbClr val="F4C801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7" name="TextBox 7"/>
            <p:cNvSpPr txBox="1"/>
            <p:nvPr/>
          </p:nvSpPr>
          <p:spPr>
            <a:xfrm>
              <a:off x="0" y="-47625"/>
              <a:ext cx="2836406" cy="46997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sp>
        <p:nvSpPr>
          <p:cNvPr id="8" name="Freeform 8"/>
          <p:cNvSpPr/>
          <p:nvPr/>
        </p:nvSpPr>
        <p:spPr>
          <a:xfrm>
            <a:off x="254584" y="667857"/>
            <a:ext cx="4443623" cy="8887247"/>
          </a:xfrm>
          <a:custGeom>
            <a:avLst/>
            <a:gdLst/>
            <a:ahLst/>
            <a:cxnLst/>
            <a:rect l="l" t="t" r="r" b="b"/>
            <a:pathLst>
              <a:path w="4443623" h="8887247">
                <a:moveTo>
                  <a:pt x="0" y="0"/>
                </a:moveTo>
                <a:lnTo>
                  <a:pt x="4443623" y="0"/>
                </a:lnTo>
                <a:lnTo>
                  <a:pt x="4443623" y="8887247"/>
                </a:lnTo>
                <a:lnTo>
                  <a:pt x="0" y="888724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9" name="Group 9"/>
          <p:cNvGrpSpPr/>
          <p:nvPr/>
        </p:nvGrpSpPr>
        <p:grpSpPr>
          <a:xfrm rot="5400000">
            <a:off x="-3860216" y="996680"/>
            <a:ext cx="8229600" cy="8229600"/>
            <a:chOff x="0" y="0"/>
            <a:chExt cx="812800" cy="8128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>
                    <a:alpha val="100000"/>
                  </a:srgbClr>
                </a:gs>
                <a:gs pos="100000">
                  <a:srgbClr val="F2AA15">
                    <a:alpha val="100000"/>
                  </a:srgbClr>
                </a:gs>
              </a:gsLst>
              <a:lin ang="5400000"/>
            </a:gradFill>
          </p:spPr>
        </p:sp>
        <p:sp>
          <p:nvSpPr>
            <p:cNvPr id="11" name="TextBox 11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 rot="5400000">
            <a:off x="-3455274" y="1401622"/>
            <a:ext cx="7419716" cy="7419716"/>
            <a:chOff x="0" y="0"/>
            <a:chExt cx="812800" cy="8128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AA16">
                    <a:alpha val="100000"/>
                  </a:srgbClr>
                </a:gs>
                <a:gs pos="100000">
                  <a:srgbClr val="F4C801">
                    <a:alpha val="100000"/>
                  </a:srgbClr>
                </a:gs>
              </a:gsLst>
              <a:lin ang="5400000"/>
            </a:gradFill>
            <a:ln w="7620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id="14" name="TextBox 14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589709" y="316520"/>
            <a:ext cx="284234" cy="284234"/>
            <a:chOff x="0" y="0"/>
            <a:chExt cx="812800" cy="8128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492709"/>
            </a:solidFill>
            <a:ln cap="sq">
              <a:noFill/>
              <a:prstDash val="solid"/>
              <a:miter/>
            </a:ln>
          </p:spPr>
        </p:sp>
        <p:sp>
          <p:nvSpPr>
            <p:cNvPr id="17" name="TextBox 17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0" y="9412986"/>
            <a:ext cx="284234" cy="284234"/>
            <a:chOff x="0" y="0"/>
            <a:chExt cx="812800" cy="812800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492709"/>
            </a:solidFill>
            <a:ln cap="sq">
              <a:noFill/>
              <a:prstDash val="solid"/>
              <a:miter/>
            </a:ln>
          </p:spPr>
        </p:sp>
        <p:sp>
          <p:nvSpPr>
            <p:cNvPr id="20" name="TextBox 20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sp>
        <p:nvSpPr>
          <p:cNvPr id="21" name="Freeform 21"/>
          <p:cNvSpPr/>
          <p:nvPr/>
        </p:nvSpPr>
        <p:spPr>
          <a:xfrm>
            <a:off x="5668127" y="39410"/>
            <a:ext cx="10566479" cy="10247590"/>
          </a:xfrm>
          <a:custGeom>
            <a:avLst/>
            <a:gdLst/>
            <a:ahLst/>
            <a:cxnLst/>
            <a:rect l="l" t="t" r="r" b="b"/>
            <a:pathLst>
              <a:path w="10566479" h="10247590">
                <a:moveTo>
                  <a:pt x="0" y="0"/>
                </a:moveTo>
                <a:lnTo>
                  <a:pt x="10566479" y="0"/>
                </a:lnTo>
                <a:lnTo>
                  <a:pt x="10566479" y="10247590"/>
                </a:lnTo>
                <a:lnTo>
                  <a:pt x="0" y="1024759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t="-3111"/>
            </a:stretch>
          </a:blipFill>
        </p:spPr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5400000">
            <a:off x="1805071" y="1739395"/>
            <a:ext cx="555100" cy="327509"/>
          </a:xfrm>
          <a:custGeom>
            <a:avLst/>
            <a:gdLst/>
            <a:ahLst/>
            <a:cxnLst/>
            <a:rect l="l" t="t" r="r" b="b"/>
            <a:pathLst>
              <a:path w="555100" h="327509">
                <a:moveTo>
                  <a:pt x="0" y="0"/>
                </a:moveTo>
                <a:lnTo>
                  <a:pt x="555100" y="0"/>
                </a:lnTo>
                <a:lnTo>
                  <a:pt x="555100" y="327509"/>
                </a:lnTo>
                <a:lnTo>
                  <a:pt x="0" y="32750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5400000">
            <a:off x="12159194" y="1844701"/>
            <a:ext cx="555100" cy="327509"/>
          </a:xfrm>
          <a:custGeom>
            <a:avLst/>
            <a:gdLst/>
            <a:ahLst/>
            <a:cxnLst/>
            <a:rect l="l" t="t" r="r" b="b"/>
            <a:pathLst>
              <a:path w="555100" h="327509">
                <a:moveTo>
                  <a:pt x="0" y="0"/>
                </a:moveTo>
                <a:lnTo>
                  <a:pt x="555100" y="0"/>
                </a:lnTo>
                <a:lnTo>
                  <a:pt x="555100" y="327509"/>
                </a:lnTo>
                <a:lnTo>
                  <a:pt x="0" y="32750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5400000">
            <a:off x="2203916" y="1739395"/>
            <a:ext cx="555100" cy="327509"/>
          </a:xfrm>
          <a:custGeom>
            <a:avLst/>
            <a:gdLst/>
            <a:ahLst/>
            <a:cxnLst/>
            <a:rect l="l" t="t" r="r" b="b"/>
            <a:pathLst>
              <a:path w="555100" h="327509">
                <a:moveTo>
                  <a:pt x="0" y="0"/>
                </a:moveTo>
                <a:lnTo>
                  <a:pt x="555100" y="0"/>
                </a:lnTo>
                <a:lnTo>
                  <a:pt x="555100" y="327509"/>
                </a:lnTo>
                <a:lnTo>
                  <a:pt x="0" y="32750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5400000">
            <a:off x="11366025" y="1567151"/>
            <a:ext cx="555100" cy="327509"/>
          </a:xfrm>
          <a:custGeom>
            <a:avLst/>
            <a:gdLst/>
            <a:ahLst/>
            <a:cxnLst/>
            <a:rect l="l" t="t" r="r" b="b"/>
            <a:pathLst>
              <a:path w="555100" h="327509">
                <a:moveTo>
                  <a:pt x="0" y="0"/>
                </a:moveTo>
                <a:lnTo>
                  <a:pt x="555100" y="0"/>
                </a:lnTo>
                <a:lnTo>
                  <a:pt x="555100" y="327509"/>
                </a:lnTo>
                <a:lnTo>
                  <a:pt x="0" y="32750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5400000">
            <a:off x="2602761" y="1739395"/>
            <a:ext cx="555100" cy="327509"/>
          </a:xfrm>
          <a:custGeom>
            <a:avLst/>
            <a:gdLst/>
            <a:ahLst/>
            <a:cxnLst/>
            <a:rect l="l" t="t" r="r" b="b"/>
            <a:pathLst>
              <a:path w="555100" h="327509">
                <a:moveTo>
                  <a:pt x="0" y="0"/>
                </a:moveTo>
                <a:lnTo>
                  <a:pt x="555100" y="0"/>
                </a:lnTo>
                <a:lnTo>
                  <a:pt x="555100" y="327509"/>
                </a:lnTo>
                <a:lnTo>
                  <a:pt x="0" y="32750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5400000">
            <a:off x="11764870" y="1567151"/>
            <a:ext cx="555100" cy="327509"/>
          </a:xfrm>
          <a:custGeom>
            <a:avLst/>
            <a:gdLst/>
            <a:ahLst/>
            <a:cxnLst/>
            <a:rect l="l" t="t" r="r" b="b"/>
            <a:pathLst>
              <a:path w="555100" h="327509">
                <a:moveTo>
                  <a:pt x="0" y="0"/>
                </a:moveTo>
                <a:lnTo>
                  <a:pt x="555100" y="0"/>
                </a:lnTo>
                <a:lnTo>
                  <a:pt x="555100" y="327509"/>
                </a:lnTo>
                <a:lnTo>
                  <a:pt x="0" y="32750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8" name="Group 8"/>
          <p:cNvGrpSpPr/>
          <p:nvPr/>
        </p:nvGrpSpPr>
        <p:grpSpPr>
          <a:xfrm rot="5400000">
            <a:off x="17207355" y="-540322"/>
            <a:ext cx="1080645" cy="1080645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AA16">
                    <a:alpha val="100000"/>
                  </a:srgbClr>
                </a:gs>
                <a:gs pos="100000">
                  <a:srgbClr val="F4C801">
                    <a:alpha val="100000"/>
                  </a:srgbClr>
                </a:gs>
              </a:gsLst>
              <a:lin ang="5400000"/>
            </a:gradFill>
            <a:ln w="3810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id="10" name="TextBox 10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 rot="-5400000">
            <a:off x="0" y="-540322"/>
            <a:ext cx="1080645" cy="1080645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AA16">
                    <a:alpha val="100000"/>
                  </a:srgbClr>
                </a:gs>
                <a:gs pos="100000">
                  <a:srgbClr val="F4C801">
                    <a:alpha val="100000"/>
                  </a:srgbClr>
                </a:gs>
              </a:gsLst>
              <a:lin ang="5400000"/>
            </a:gradFill>
            <a:ln w="3810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id="13" name="TextBox 13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sp>
        <p:nvSpPr>
          <p:cNvPr id="14" name="AutoShape 14"/>
          <p:cNvSpPr/>
          <p:nvPr/>
        </p:nvSpPr>
        <p:spPr>
          <a:xfrm flipV="1">
            <a:off x="4598085" y="3327167"/>
            <a:ext cx="1932249" cy="1932249"/>
          </a:xfrm>
          <a:prstGeom prst="line">
            <a:avLst/>
          </a:prstGeom>
          <a:ln w="171450" cap="flat">
            <a:solidFill>
              <a:srgbClr val="F3C601"/>
            </a:solidFill>
            <a:prstDash val="solid"/>
            <a:headEnd type="none" w="sm" len="sm"/>
            <a:tailEnd type="oval" w="lg" len="lg"/>
          </a:ln>
        </p:spPr>
      </p:sp>
      <p:sp>
        <p:nvSpPr>
          <p:cNvPr id="15" name="AutoShape 15"/>
          <p:cNvSpPr/>
          <p:nvPr/>
        </p:nvSpPr>
        <p:spPr>
          <a:xfrm>
            <a:off x="5712084" y="3755058"/>
            <a:ext cx="878867" cy="878867"/>
          </a:xfrm>
          <a:prstGeom prst="line">
            <a:avLst/>
          </a:prstGeom>
          <a:ln w="133350" cap="flat">
            <a:solidFill>
              <a:srgbClr val="F3C601"/>
            </a:solidFill>
            <a:prstDash val="solid"/>
            <a:headEnd type="none" w="sm" len="sm"/>
            <a:tailEnd type="oval" w="lg" len="lg"/>
          </a:ln>
        </p:spPr>
      </p:sp>
      <p:sp>
        <p:nvSpPr>
          <p:cNvPr id="16" name="AutoShape 16"/>
          <p:cNvSpPr/>
          <p:nvPr/>
        </p:nvSpPr>
        <p:spPr>
          <a:xfrm flipH="1">
            <a:off x="11196013" y="6690826"/>
            <a:ext cx="1494221" cy="1494221"/>
          </a:xfrm>
          <a:prstGeom prst="line">
            <a:avLst/>
          </a:prstGeom>
          <a:ln w="133350" cap="flat">
            <a:solidFill>
              <a:srgbClr val="F3C601"/>
            </a:solidFill>
            <a:prstDash val="solid"/>
            <a:headEnd type="none" w="sm" len="sm"/>
            <a:tailEnd type="oval" w="lg" len="lg"/>
          </a:ln>
        </p:spPr>
      </p:sp>
      <p:sp>
        <p:nvSpPr>
          <p:cNvPr id="17" name="AutoShape 17"/>
          <p:cNvSpPr/>
          <p:nvPr/>
        </p:nvSpPr>
        <p:spPr>
          <a:xfrm flipH="1" flipV="1">
            <a:off x="10168012" y="5405964"/>
            <a:ext cx="622763" cy="622763"/>
          </a:xfrm>
          <a:prstGeom prst="line">
            <a:avLst/>
          </a:prstGeom>
          <a:ln w="95250" cap="flat">
            <a:solidFill>
              <a:srgbClr val="F3C601"/>
            </a:solidFill>
            <a:prstDash val="solid"/>
            <a:headEnd type="none" w="sm" len="sm"/>
            <a:tailEnd type="oval" w="lg" len="lg"/>
          </a:ln>
        </p:spPr>
      </p:sp>
      <p:grpSp>
        <p:nvGrpSpPr>
          <p:cNvPr id="18" name="Group 18"/>
          <p:cNvGrpSpPr/>
          <p:nvPr/>
        </p:nvGrpSpPr>
        <p:grpSpPr>
          <a:xfrm rot="-5400000">
            <a:off x="52979" y="3266928"/>
            <a:ext cx="5211095" cy="5211095"/>
            <a:chOff x="0" y="0"/>
            <a:chExt cx="812800" cy="812800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  <a:ln w="142875" cap="sq">
              <a:solidFill>
                <a:srgbClr val="F3C601"/>
              </a:solidFill>
              <a:prstDash val="solid"/>
              <a:miter/>
            </a:ln>
          </p:spPr>
        </p:sp>
        <p:sp>
          <p:nvSpPr>
            <p:cNvPr id="20" name="TextBox 20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21" name="Group 21"/>
          <p:cNvGrpSpPr/>
          <p:nvPr/>
        </p:nvGrpSpPr>
        <p:grpSpPr>
          <a:xfrm rot="-5400000">
            <a:off x="6274567" y="2986159"/>
            <a:ext cx="5668557" cy="5668557"/>
            <a:chOff x="0" y="0"/>
            <a:chExt cx="812800" cy="812800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  <a:ln w="142875" cap="sq">
              <a:solidFill>
                <a:srgbClr val="F3C601"/>
              </a:solidFill>
              <a:prstDash val="solid"/>
              <a:miter/>
            </a:ln>
          </p:spPr>
        </p:sp>
        <p:sp>
          <p:nvSpPr>
            <p:cNvPr id="23" name="TextBox 23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24" name="Group 24"/>
          <p:cNvGrpSpPr/>
          <p:nvPr/>
        </p:nvGrpSpPr>
        <p:grpSpPr>
          <a:xfrm rot="-5400000">
            <a:off x="12500966" y="2986159"/>
            <a:ext cx="5485936" cy="5485936"/>
            <a:chOff x="0" y="0"/>
            <a:chExt cx="812800" cy="812800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  <a:ln w="142875" cap="sq">
              <a:solidFill>
                <a:srgbClr val="F3C601"/>
              </a:solidFill>
              <a:prstDash val="solid"/>
              <a:miter/>
            </a:ln>
          </p:spPr>
        </p:sp>
        <p:sp>
          <p:nvSpPr>
            <p:cNvPr id="26" name="TextBox 26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sp>
        <p:nvSpPr>
          <p:cNvPr id="27" name="Freeform 27"/>
          <p:cNvSpPr/>
          <p:nvPr/>
        </p:nvSpPr>
        <p:spPr>
          <a:xfrm>
            <a:off x="460449" y="4997195"/>
            <a:ext cx="1652682" cy="1646485"/>
          </a:xfrm>
          <a:custGeom>
            <a:avLst/>
            <a:gdLst/>
            <a:ahLst/>
            <a:cxnLst/>
            <a:rect l="l" t="t" r="r" b="b"/>
            <a:pathLst>
              <a:path w="1652682" h="1646485">
                <a:moveTo>
                  <a:pt x="0" y="0"/>
                </a:moveTo>
                <a:lnTo>
                  <a:pt x="1652683" y="0"/>
                </a:lnTo>
                <a:lnTo>
                  <a:pt x="1652683" y="1646484"/>
                </a:lnTo>
                <a:lnTo>
                  <a:pt x="0" y="164648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28" name="Freeform 28"/>
          <p:cNvSpPr/>
          <p:nvPr/>
        </p:nvSpPr>
        <p:spPr>
          <a:xfrm>
            <a:off x="2317712" y="5003079"/>
            <a:ext cx="2485051" cy="2051296"/>
          </a:xfrm>
          <a:custGeom>
            <a:avLst/>
            <a:gdLst/>
            <a:ahLst/>
            <a:cxnLst/>
            <a:rect l="l" t="t" r="r" b="b"/>
            <a:pathLst>
              <a:path w="2485051" h="2051296">
                <a:moveTo>
                  <a:pt x="0" y="0"/>
                </a:moveTo>
                <a:lnTo>
                  <a:pt x="2485051" y="0"/>
                </a:lnTo>
                <a:lnTo>
                  <a:pt x="2485051" y="2051296"/>
                </a:lnTo>
                <a:lnTo>
                  <a:pt x="0" y="205129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grpSp>
        <p:nvGrpSpPr>
          <p:cNvPr id="29" name="Group 29"/>
          <p:cNvGrpSpPr/>
          <p:nvPr/>
        </p:nvGrpSpPr>
        <p:grpSpPr>
          <a:xfrm>
            <a:off x="243354" y="8721391"/>
            <a:ext cx="4741950" cy="1456213"/>
            <a:chOff x="0" y="0"/>
            <a:chExt cx="1143060" cy="351024"/>
          </a:xfrm>
        </p:grpSpPr>
        <p:sp>
          <p:nvSpPr>
            <p:cNvPr id="30" name="Freeform 30"/>
            <p:cNvSpPr/>
            <p:nvPr/>
          </p:nvSpPr>
          <p:spPr>
            <a:xfrm>
              <a:off x="0" y="0"/>
              <a:ext cx="1143060" cy="351024"/>
            </a:xfrm>
            <a:custGeom>
              <a:avLst/>
              <a:gdLst/>
              <a:ahLst/>
              <a:cxnLst/>
              <a:rect l="l" t="t" r="r" b="b"/>
              <a:pathLst>
                <a:path w="1143060" h="351024">
                  <a:moveTo>
                    <a:pt x="29388" y="0"/>
                  </a:moveTo>
                  <a:lnTo>
                    <a:pt x="1113672" y="0"/>
                  </a:lnTo>
                  <a:cubicBezTo>
                    <a:pt x="1129903" y="0"/>
                    <a:pt x="1143060" y="13157"/>
                    <a:pt x="1143060" y="29388"/>
                  </a:cubicBezTo>
                  <a:lnTo>
                    <a:pt x="1143060" y="321636"/>
                  </a:lnTo>
                  <a:cubicBezTo>
                    <a:pt x="1143060" y="337867"/>
                    <a:pt x="1129903" y="351024"/>
                    <a:pt x="1113672" y="351024"/>
                  </a:cubicBezTo>
                  <a:lnTo>
                    <a:pt x="29388" y="351024"/>
                  </a:lnTo>
                  <a:cubicBezTo>
                    <a:pt x="13157" y="351024"/>
                    <a:pt x="0" y="337867"/>
                    <a:pt x="0" y="321636"/>
                  </a:cubicBezTo>
                  <a:lnTo>
                    <a:pt x="0" y="29388"/>
                  </a:lnTo>
                  <a:cubicBezTo>
                    <a:pt x="0" y="13157"/>
                    <a:pt x="13157" y="0"/>
                    <a:pt x="29388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  <a:ln w="38100" cap="sq">
              <a:solidFill>
                <a:srgbClr val="F3C601"/>
              </a:solidFill>
              <a:prstDash val="solid"/>
              <a:miter/>
            </a:ln>
          </p:spPr>
        </p:sp>
        <p:sp>
          <p:nvSpPr>
            <p:cNvPr id="31" name="TextBox 31"/>
            <p:cNvSpPr txBox="1"/>
            <p:nvPr/>
          </p:nvSpPr>
          <p:spPr>
            <a:xfrm>
              <a:off x="0" y="-47625"/>
              <a:ext cx="1143060" cy="39864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32" name="Group 32"/>
          <p:cNvGrpSpPr/>
          <p:nvPr/>
        </p:nvGrpSpPr>
        <p:grpSpPr>
          <a:xfrm>
            <a:off x="6737870" y="8686772"/>
            <a:ext cx="4741950" cy="1456213"/>
            <a:chOff x="0" y="0"/>
            <a:chExt cx="1143060" cy="351024"/>
          </a:xfrm>
        </p:grpSpPr>
        <p:sp>
          <p:nvSpPr>
            <p:cNvPr id="33" name="Freeform 33"/>
            <p:cNvSpPr/>
            <p:nvPr/>
          </p:nvSpPr>
          <p:spPr>
            <a:xfrm>
              <a:off x="0" y="0"/>
              <a:ext cx="1143060" cy="351024"/>
            </a:xfrm>
            <a:custGeom>
              <a:avLst/>
              <a:gdLst/>
              <a:ahLst/>
              <a:cxnLst/>
              <a:rect l="l" t="t" r="r" b="b"/>
              <a:pathLst>
                <a:path w="1143060" h="351024">
                  <a:moveTo>
                    <a:pt x="29388" y="0"/>
                  </a:moveTo>
                  <a:lnTo>
                    <a:pt x="1113672" y="0"/>
                  </a:lnTo>
                  <a:cubicBezTo>
                    <a:pt x="1129903" y="0"/>
                    <a:pt x="1143060" y="13157"/>
                    <a:pt x="1143060" y="29388"/>
                  </a:cubicBezTo>
                  <a:lnTo>
                    <a:pt x="1143060" y="321636"/>
                  </a:lnTo>
                  <a:cubicBezTo>
                    <a:pt x="1143060" y="337867"/>
                    <a:pt x="1129903" y="351024"/>
                    <a:pt x="1113672" y="351024"/>
                  </a:cubicBezTo>
                  <a:lnTo>
                    <a:pt x="29388" y="351024"/>
                  </a:lnTo>
                  <a:cubicBezTo>
                    <a:pt x="13157" y="351024"/>
                    <a:pt x="0" y="337867"/>
                    <a:pt x="0" y="321636"/>
                  </a:cubicBezTo>
                  <a:lnTo>
                    <a:pt x="0" y="29388"/>
                  </a:lnTo>
                  <a:cubicBezTo>
                    <a:pt x="0" y="13157"/>
                    <a:pt x="13157" y="0"/>
                    <a:pt x="29388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  <a:ln w="38100" cap="sq">
              <a:solidFill>
                <a:srgbClr val="F3C601"/>
              </a:solidFill>
              <a:prstDash val="solid"/>
              <a:miter/>
            </a:ln>
          </p:spPr>
        </p:sp>
        <p:sp>
          <p:nvSpPr>
            <p:cNvPr id="34" name="TextBox 34"/>
            <p:cNvSpPr txBox="1"/>
            <p:nvPr/>
          </p:nvSpPr>
          <p:spPr>
            <a:xfrm>
              <a:off x="0" y="-47625"/>
              <a:ext cx="1143060" cy="39864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35" name="Group 35"/>
          <p:cNvGrpSpPr/>
          <p:nvPr/>
        </p:nvGrpSpPr>
        <p:grpSpPr>
          <a:xfrm>
            <a:off x="13228999" y="8652154"/>
            <a:ext cx="4741950" cy="1456213"/>
            <a:chOff x="0" y="0"/>
            <a:chExt cx="1143060" cy="351024"/>
          </a:xfrm>
        </p:grpSpPr>
        <p:sp>
          <p:nvSpPr>
            <p:cNvPr id="36" name="Freeform 36"/>
            <p:cNvSpPr/>
            <p:nvPr/>
          </p:nvSpPr>
          <p:spPr>
            <a:xfrm>
              <a:off x="0" y="0"/>
              <a:ext cx="1143060" cy="351024"/>
            </a:xfrm>
            <a:custGeom>
              <a:avLst/>
              <a:gdLst/>
              <a:ahLst/>
              <a:cxnLst/>
              <a:rect l="l" t="t" r="r" b="b"/>
              <a:pathLst>
                <a:path w="1143060" h="351024">
                  <a:moveTo>
                    <a:pt x="29388" y="0"/>
                  </a:moveTo>
                  <a:lnTo>
                    <a:pt x="1113672" y="0"/>
                  </a:lnTo>
                  <a:cubicBezTo>
                    <a:pt x="1129903" y="0"/>
                    <a:pt x="1143060" y="13157"/>
                    <a:pt x="1143060" y="29388"/>
                  </a:cubicBezTo>
                  <a:lnTo>
                    <a:pt x="1143060" y="321636"/>
                  </a:lnTo>
                  <a:cubicBezTo>
                    <a:pt x="1143060" y="337867"/>
                    <a:pt x="1129903" y="351024"/>
                    <a:pt x="1113672" y="351024"/>
                  </a:cubicBezTo>
                  <a:lnTo>
                    <a:pt x="29388" y="351024"/>
                  </a:lnTo>
                  <a:cubicBezTo>
                    <a:pt x="13157" y="351024"/>
                    <a:pt x="0" y="337867"/>
                    <a:pt x="0" y="321636"/>
                  </a:cubicBezTo>
                  <a:lnTo>
                    <a:pt x="0" y="29388"/>
                  </a:lnTo>
                  <a:cubicBezTo>
                    <a:pt x="0" y="13157"/>
                    <a:pt x="13157" y="0"/>
                    <a:pt x="29388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  <a:ln w="38100" cap="sq">
              <a:solidFill>
                <a:srgbClr val="F3C601"/>
              </a:solidFill>
              <a:prstDash val="solid"/>
              <a:miter/>
            </a:ln>
          </p:spPr>
        </p:sp>
        <p:sp>
          <p:nvSpPr>
            <p:cNvPr id="37" name="TextBox 37"/>
            <p:cNvSpPr txBox="1"/>
            <p:nvPr/>
          </p:nvSpPr>
          <p:spPr>
            <a:xfrm>
              <a:off x="0" y="-47625"/>
              <a:ext cx="1143060" cy="39864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sp>
        <p:nvSpPr>
          <p:cNvPr id="38" name="Freeform 38"/>
          <p:cNvSpPr/>
          <p:nvPr/>
        </p:nvSpPr>
        <p:spPr>
          <a:xfrm>
            <a:off x="6089216" y="5307856"/>
            <a:ext cx="1516622" cy="1510935"/>
          </a:xfrm>
          <a:custGeom>
            <a:avLst/>
            <a:gdLst/>
            <a:ahLst/>
            <a:cxnLst/>
            <a:rect l="l" t="t" r="r" b="b"/>
            <a:pathLst>
              <a:path w="1516622" h="1510935">
                <a:moveTo>
                  <a:pt x="0" y="0"/>
                </a:moveTo>
                <a:lnTo>
                  <a:pt x="1516622" y="0"/>
                </a:lnTo>
                <a:lnTo>
                  <a:pt x="1516622" y="1510935"/>
                </a:lnTo>
                <a:lnTo>
                  <a:pt x="0" y="151093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39" name="Freeform 39"/>
          <p:cNvSpPr/>
          <p:nvPr/>
        </p:nvSpPr>
        <p:spPr>
          <a:xfrm>
            <a:off x="8282113" y="5219153"/>
            <a:ext cx="1723775" cy="1471673"/>
          </a:xfrm>
          <a:custGeom>
            <a:avLst/>
            <a:gdLst/>
            <a:ahLst/>
            <a:cxnLst/>
            <a:rect l="l" t="t" r="r" b="b"/>
            <a:pathLst>
              <a:path w="1723775" h="1471673">
                <a:moveTo>
                  <a:pt x="0" y="0"/>
                </a:moveTo>
                <a:lnTo>
                  <a:pt x="1723774" y="0"/>
                </a:lnTo>
                <a:lnTo>
                  <a:pt x="1723774" y="1471673"/>
                </a:lnTo>
                <a:lnTo>
                  <a:pt x="0" y="147167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40" name="Freeform 40"/>
          <p:cNvSpPr/>
          <p:nvPr/>
        </p:nvSpPr>
        <p:spPr>
          <a:xfrm>
            <a:off x="10686652" y="4997195"/>
            <a:ext cx="1586337" cy="1600340"/>
          </a:xfrm>
          <a:custGeom>
            <a:avLst/>
            <a:gdLst/>
            <a:ahLst/>
            <a:cxnLst/>
            <a:rect l="l" t="t" r="r" b="b"/>
            <a:pathLst>
              <a:path w="1586337" h="1600340">
                <a:moveTo>
                  <a:pt x="0" y="0"/>
                </a:moveTo>
                <a:lnTo>
                  <a:pt x="1586337" y="0"/>
                </a:lnTo>
                <a:lnTo>
                  <a:pt x="1586337" y="1600340"/>
                </a:lnTo>
                <a:lnTo>
                  <a:pt x="0" y="160034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41" name="Freeform 41"/>
          <p:cNvSpPr/>
          <p:nvPr/>
        </p:nvSpPr>
        <p:spPr>
          <a:xfrm>
            <a:off x="7605838" y="5729127"/>
            <a:ext cx="764218" cy="764218"/>
          </a:xfrm>
          <a:custGeom>
            <a:avLst/>
            <a:gdLst/>
            <a:ahLst/>
            <a:cxnLst/>
            <a:rect l="l" t="t" r="r" b="b"/>
            <a:pathLst>
              <a:path w="764218" h="764218">
                <a:moveTo>
                  <a:pt x="0" y="0"/>
                </a:moveTo>
                <a:lnTo>
                  <a:pt x="764218" y="0"/>
                </a:lnTo>
                <a:lnTo>
                  <a:pt x="764218" y="764218"/>
                </a:lnTo>
                <a:lnTo>
                  <a:pt x="0" y="76421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42" name="Freeform 42"/>
          <p:cNvSpPr/>
          <p:nvPr/>
        </p:nvSpPr>
        <p:spPr>
          <a:xfrm>
            <a:off x="9863757" y="5954989"/>
            <a:ext cx="927017" cy="493637"/>
          </a:xfrm>
          <a:custGeom>
            <a:avLst/>
            <a:gdLst/>
            <a:ahLst/>
            <a:cxnLst/>
            <a:rect l="l" t="t" r="r" b="b"/>
            <a:pathLst>
              <a:path w="927017" h="493637">
                <a:moveTo>
                  <a:pt x="0" y="0"/>
                </a:moveTo>
                <a:lnTo>
                  <a:pt x="927017" y="0"/>
                </a:lnTo>
                <a:lnTo>
                  <a:pt x="927017" y="493637"/>
                </a:lnTo>
                <a:lnTo>
                  <a:pt x="0" y="493637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43" name="Freeform 43"/>
          <p:cNvSpPr/>
          <p:nvPr/>
        </p:nvSpPr>
        <p:spPr>
          <a:xfrm>
            <a:off x="12690234" y="3679764"/>
            <a:ext cx="5518956" cy="3256184"/>
          </a:xfrm>
          <a:custGeom>
            <a:avLst/>
            <a:gdLst/>
            <a:ahLst/>
            <a:cxnLst/>
            <a:rect l="l" t="t" r="r" b="b"/>
            <a:pathLst>
              <a:path w="5518956" h="3256184">
                <a:moveTo>
                  <a:pt x="0" y="0"/>
                </a:moveTo>
                <a:lnTo>
                  <a:pt x="5518956" y="0"/>
                </a:lnTo>
                <a:lnTo>
                  <a:pt x="5518956" y="3256184"/>
                </a:lnTo>
                <a:lnTo>
                  <a:pt x="0" y="3256184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44" name="Freeform 44"/>
          <p:cNvSpPr/>
          <p:nvPr/>
        </p:nvSpPr>
        <p:spPr>
          <a:xfrm>
            <a:off x="14023255" y="4573617"/>
            <a:ext cx="2746519" cy="2910219"/>
          </a:xfrm>
          <a:custGeom>
            <a:avLst/>
            <a:gdLst/>
            <a:ahLst/>
            <a:cxnLst/>
            <a:rect l="l" t="t" r="r" b="b"/>
            <a:pathLst>
              <a:path w="2746519" h="2910219">
                <a:moveTo>
                  <a:pt x="0" y="0"/>
                </a:moveTo>
                <a:lnTo>
                  <a:pt x="2746519" y="0"/>
                </a:lnTo>
                <a:lnTo>
                  <a:pt x="2746519" y="2910219"/>
                </a:lnTo>
                <a:lnTo>
                  <a:pt x="0" y="2910219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45" name="Freeform 45"/>
          <p:cNvSpPr/>
          <p:nvPr/>
        </p:nvSpPr>
        <p:spPr>
          <a:xfrm>
            <a:off x="15396515" y="205474"/>
            <a:ext cx="2208819" cy="2840252"/>
          </a:xfrm>
          <a:custGeom>
            <a:avLst/>
            <a:gdLst/>
            <a:ahLst/>
            <a:cxnLst/>
            <a:rect l="l" t="t" r="r" b="b"/>
            <a:pathLst>
              <a:path w="2208819" h="2840252">
                <a:moveTo>
                  <a:pt x="0" y="0"/>
                </a:moveTo>
                <a:lnTo>
                  <a:pt x="2208819" y="0"/>
                </a:lnTo>
                <a:lnTo>
                  <a:pt x="2208819" y="2840252"/>
                </a:lnTo>
                <a:lnTo>
                  <a:pt x="0" y="2840252"/>
                </a:lnTo>
                <a:lnTo>
                  <a:pt x="0" y="0"/>
                </a:lnTo>
                <a:close/>
              </a:path>
            </a:pathLst>
          </a:custGeom>
          <a:blipFill>
            <a:blip r:embed="rId20"/>
            <a:stretch>
              <a:fillRect t="-254" b="-254"/>
            </a:stretch>
          </a:blipFill>
        </p:spPr>
      </p:sp>
      <p:sp>
        <p:nvSpPr>
          <p:cNvPr id="46" name="TextBox 46"/>
          <p:cNvSpPr txBox="1"/>
          <p:nvPr/>
        </p:nvSpPr>
        <p:spPr>
          <a:xfrm>
            <a:off x="3790684" y="539225"/>
            <a:ext cx="9607721" cy="16414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500"/>
              </a:lnSpc>
            </a:pPr>
            <a:r>
              <a:rPr lang="en-US" sz="5000" b="1">
                <a:solidFill>
                  <a:srgbClr val="492709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Повідомлення від трипільців</a:t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540322" y="8817779"/>
            <a:ext cx="4360027" cy="11275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527"/>
              </a:lnSpc>
            </a:pPr>
            <a:r>
              <a:rPr lang="en-US" sz="3234">
                <a:solidFill>
                  <a:srgbClr val="FFFFFF"/>
                </a:solidFill>
                <a:latin typeface="Georgia Pro"/>
                <a:ea typeface="Georgia Pro"/>
                <a:cs typeface="Georgia Pro"/>
                <a:sym typeface="Georgia Pro"/>
              </a:rPr>
              <a:t>“Сонячний день змінився дощем”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5400000">
            <a:off x="1805071" y="1739395"/>
            <a:ext cx="555100" cy="327509"/>
          </a:xfrm>
          <a:custGeom>
            <a:avLst/>
            <a:gdLst/>
            <a:ahLst/>
            <a:cxnLst/>
            <a:rect l="l" t="t" r="r" b="b"/>
            <a:pathLst>
              <a:path w="555100" h="327509">
                <a:moveTo>
                  <a:pt x="0" y="0"/>
                </a:moveTo>
                <a:lnTo>
                  <a:pt x="555100" y="0"/>
                </a:lnTo>
                <a:lnTo>
                  <a:pt x="555100" y="327509"/>
                </a:lnTo>
                <a:lnTo>
                  <a:pt x="0" y="32750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 rot="5400000">
            <a:off x="15130139" y="1739395"/>
            <a:ext cx="555100" cy="327509"/>
          </a:xfrm>
          <a:custGeom>
            <a:avLst/>
            <a:gdLst/>
            <a:ahLst/>
            <a:cxnLst/>
            <a:rect l="l" t="t" r="r" b="b"/>
            <a:pathLst>
              <a:path w="555100" h="327509">
                <a:moveTo>
                  <a:pt x="0" y="0"/>
                </a:moveTo>
                <a:lnTo>
                  <a:pt x="555100" y="0"/>
                </a:lnTo>
                <a:lnTo>
                  <a:pt x="555100" y="327509"/>
                </a:lnTo>
                <a:lnTo>
                  <a:pt x="0" y="32750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 rot="5400000">
            <a:off x="2203916" y="1739395"/>
            <a:ext cx="555100" cy="327509"/>
          </a:xfrm>
          <a:custGeom>
            <a:avLst/>
            <a:gdLst/>
            <a:ahLst/>
            <a:cxnLst/>
            <a:rect l="l" t="t" r="r" b="b"/>
            <a:pathLst>
              <a:path w="555100" h="327509">
                <a:moveTo>
                  <a:pt x="0" y="0"/>
                </a:moveTo>
                <a:lnTo>
                  <a:pt x="555100" y="0"/>
                </a:lnTo>
                <a:lnTo>
                  <a:pt x="555100" y="327509"/>
                </a:lnTo>
                <a:lnTo>
                  <a:pt x="0" y="32750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rot="5400000">
            <a:off x="15528984" y="1739395"/>
            <a:ext cx="555100" cy="327509"/>
          </a:xfrm>
          <a:custGeom>
            <a:avLst/>
            <a:gdLst/>
            <a:ahLst/>
            <a:cxnLst/>
            <a:rect l="l" t="t" r="r" b="b"/>
            <a:pathLst>
              <a:path w="555100" h="327509">
                <a:moveTo>
                  <a:pt x="0" y="0"/>
                </a:moveTo>
                <a:lnTo>
                  <a:pt x="555100" y="0"/>
                </a:lnTo>
                <a:lnTo>
                  <a:pt x="555100" y="327509"/>
                </a:lnTo>
                <a:lnTo>
                  <a:pt x="0" y="32750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 rot="5400000">
            <a:off x="2602761" y="1739395"/>
            <a:ext cx="555100" cy="327509"/>
          </a:xfrm>
          <a:custGeom>
            <a:avLst/>
            <a:gdLst/>
            <a:ahLst/>
            <a:cxnLst/>
            <a:rect l="l" t="t" r="r" b="b"/>
            <a:pathLst>
              <a:path w="555100" h="327509">
                <a:moveTo>
                  <a:pt x="0" y="0"/>
                </a:moveTo>
                <a:lnTo>
                  <a:pt x="555100" y="0"/>
                </a:lnTo>
                <a:lnTo>
                  <a:pt x="555100" y="327509"/>
                </a:lnTo>
                <a:lnTo>
                  <a:pt x="0" y="32750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5400000">
            <a:off x="15927829" y="1739395"/>
            <a:ext cx="555100" cy="327509"/>
          </a:xfrm>
          <a:custGeom>
            <a:avLst/>
            <a:gdLst/>
            <a:ahLst/>
            <a:cxnLst/>
            <a:rect l="l" t="t" r="r" b="b"/>
            <a:pathLst>
              <a:path w="555100" h="327509">
                <a:moveTo>
                  <a:pt x="0" y="0"/>
                </a:moveTo>
                <a:lnTo>
                  <a:pt x="555100" y="0"/>
                </a:lnTo>
                <a:lnTo>
                  <a:pt x="555100" y="327509"/>
                </a:lnTo>
                <a:lnTo>
                  <a:pt x="0" y="32750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8" name="Group 8"/>
          <p:cNvGrpSpPr/>
          <p:nvPr/>
        </p:nvGrpSpPr>
        <p:grpSpPr>
          <a:xfrm rot="5400000">
            <a:off x="17207355" y="-540322"/>
            <a:ext cx="1080645" cy="1080645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AA16">
                    <a:alpha val="100000"/>
                  </a:srgbClr>
                </a:gs>
                <a:gs pos="100000">
                  <a:srgbClr val="F4C801">
                    <a:alpha val="100000"/>
                  </a:srgbClr>
                </a:gs>
              </a:gsLst>
              <a:lin ang="5400000"/>
            </a:gradFill>
            <a:ln w="3810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id="10" name="TextBox 10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 rot="-5400000">
            <a:off x="0" y="-540322"/>
            <a:ext cx="1080645" cy="1080645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AA16">
                    <a:alpha val="100000"/>
                  </a:srgbClr>
                </a:gs>
                <a:gs pos="100000">
                  <a:srgbClr val="F4C801">
                    <a:alpha val="100000"/>
                  </a:srgbClr>
                </a:gs>
              </a:gsLst>
              <a:lin ang="5400000"/>
            </a:gradFill>
            <a:ln w="3810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id="13" name="TextBox 13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sp>
        <p:nvSpPr>
          <p:cNvPr id="14" name="AutoShape 14"/>
          <p:cNvSpPr/>
          <p:nvPr/>
        </p:nvSpPr>
        <p:spPr>
          <a:xfrm flipV="1">
            <a:off x="4598085" y="3327167"/>
            <a:ext cx="1932249" cy="1932249"/>
          </a:xfrm>
          <a:prstGeom prst="line">
            <a:avLst/>
          </a:prstGeom>
          <a:ln w="171450" cap="flat">
            <a:solidFill>
              <a:srgbClr val="F3C601"/>
            </a:solidFill>
            <a:prstDash val="solid"/>
            <a:headEnd type="none" w="sm" len="sm"/>
            <a:tailEnd type="oval" w="lg" len="lg"/>
          </a:ln>
        </p:spPr>
      </p:sp>
      <p:sp>
        <p:nvSpPr>
          <p:cNvPr id="15" name="AutoShape 15"/>
          <p:cNvSpPr/>
          <p:nvPr/>
        </p:nvSpPr>
        <p:spPr>
          <a:xfrm>
            <a:off x="5712084" y="3755058"/>
            <a:ext cx="878867" cy="878867"/>
          </a:xfrm>
          <a:prstGeom prst="line">
            <a:avLst/>
          </a:prstGeom>
          <a:ln w="133350" cap="flat">
            <a:solidFill>
              <a:srgbClr val="F3C601"/>
            </a:solidFill>
            <a:prstDash val="solid"/>
            <a:headEnd type="none" w="sm" len="sm"/>
            <a:tailEnd type="oval" w="lg" len="lg"/>
          </a:ln>
        </p:spPr>
      </p:sp>
      <p:sp>
        <p:nvSpPr>
          <p:cNvPr id="16" name="AutoShape 16"/>
          <p:cNvSpPr/>
          <p:nvPr/>
        </p:nvSpPr>
        <p:spPr>
          <a:xfrm flipH="1">
            <a:off x="11196013" y="6690826"/>
            <a:ext cx="1494221" cy="1494221"/>
          </a:xfrm>
          <a:prstGeom prst="line">
            <a:avLst/>
          </a:prstGeom>
          <a:ln w="133350" cap="flat">
            <a:solidFill>
              <a:srgbClr val="F3C601"/>
            </a:solidFill>
            <a:prstDash val="solid"/>
            <a:headEnd type="none" w="sm" len="sm"/>
            <a:tailEnd type="oval" w="lg" len="lg"/>
          </a:ln>
        </p:spPr>
      </p:sp>
      <p:sp>
        <p:nvSpPr>
          <p:cNvPr id="17" name="AutoShape 17"/>
          <p:cNvSpPr/>
          <p:nvPr/>
        </p:nvSpPr>
        <p:spPr>
          <a:xfrm flipH="1" flipV="1">
            <a:off x="10168012" y="5405964"/>
            <a:ext cx="622763" cy="622763"/>
          </a:xfrm>
          <a:prstGeom prst="line">
            <a:avLst/>
          </a:prstGeom>
          <a:ln w="95250" cap="flat">
            <a:solidFill>
              <a:srgbClr val="F3C601"/>
            </a:solidFill>
            <a:prstDash val="solid"/>
            <a:headEnd type="none" w="sm" len="sm"/>
            <a:tailEnd type="oval" w="lg" len="lg"/>
          </a:ln>
        </p:spPr>
      </p:sp>
      <p:grpSp>
        <p:nvGrpSpPr>
          <p:cNvPr id="18" name="Group 18"/>
          <p:cNvGrpSpPr/>
          <p:nvPr/>
        </p:nvGrpSpPr>
        <p:grpSpPr>
          <a:xfrm rot="-5400000">
            <a:off x="52979" y="3266928"/>
            <a:ext cx="5211095" cy="5211095"/>
            <a:chOff x="0" y="0"/>
            <a:chExt cx="812800" cy="812800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  <a:ln w="142875" cap="sq">
              <a:solidFill>
                <a:srgbClr val="F3C601"/>
              </a:solidFill>
              <a:prstDash val="solid"/>
              <a:miter/>
            </a:ln>
          </p:spPr>
        </p:sp>
        <p:sp>
          <p:nvSpPr>
            <p:cNvPr id="20" name="TextBox 20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21" name="Group 21"/>
          <p:cNvGrpSpPr/>
          <p:nvPr/>
        </p:nvGrpSpPr>
        <p:grpSpPr>
          <a:xfrm rot="-5400000">
            <a:off x="6274567" y="2986159"/>
            <a:ext cx="5668557" cy="5668557"/>
            <a:chOff x="0" y="0"/>
            <a:chExt cx="812800" cy="812800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  <a:ln w="142875" cap="sq">
              <a:solidFill>
                <a:srgbClr val="F3C601"/>
              </a:solidFill>
              <a:prstDash val="solid"/>
              <a:miter/>
            </a:ln>
          </p:spPr>
        </p:sp>
        <p:sp>
          <p:nvSpPr>
            <p:cNvPr id="23" name="TextBox 23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24" name="Group 24"/>
          <p:cNvGrpSpPr/>
          <p:nvPr/>
        </p:nvGrpSpPr>
        <p:grpSpPr>
          <a:xfrm rot="-5400000">
            <a:off x="12500966" y="2986159"/>
            <a:ext cx="5485936" cy="5485936"/>
            <a:chOff x="0" y="0"/>
            <a:chExt cx="812800" cy="812800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  <a:ln w="142875" cap="sq">
              <a:solidFill>
                <a:srgbClr val="F3C601"/>
              </a:solidFill>
              <a:prstDash val="solid"/>
              <a:miter/>
            </a:ln>
          </p:spPr>
        </p:sp>
        <p:sp>
          <p:nvSpPr>
            <p:cNvPr id="26" name="TextBox 26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sp>
        <p:nvSpPr>
          <p:cNvPr id="27" name="Freeform 27"/>
          <p:cNvSpPr/>
          <p:nvPr/>
        </p:nvSpPr>
        <p:spPr>
          <a:xfrm>
            <a:off x="460449" y="4997195"/>
            <a:ext cx="1652682" cy="1646485"/>
          </a:xfrm>
          <a:custGeom>
            <a:avLst/>
            <a:gdLst/>
            <a:ahLst/>
            <a:cxnLst/>
            <a:rect l="l" t="t" r="r" b="b"/>
            <a:pathLst>
              <a:path w="1652682" h="1646485">
                <a:moveTo>
                  <a:pt x="0" y="0"/>
                </a:moveTo>
                <a:lnTo>
                  <a:pt x="1652683" y="0"/>
                </a:lnTo>
                <a:lnTo>
                  <a:pt x="1652683" y="1646484"/>
                </a:lnTo>
                <a:lnTo>
                  <a:pt x="0" y="164648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28" name="Freeform 28"/>
          <p:cNvSpPr/>
          <p:nvPr/>
        </p:nvSpPr>
        <p:spPr>
          <a:xfrm>
            <a:off x="2317712" y="5003079"/>
            <a:ext cx="2485051" cy="2051296"/>
          </a:xfrm>
          <a:custGeom>
            <a:avLst/>
            <a:gdLst/>
            <a:ahLst/>
            <a:cxnLst/>
            <a:rect l="l" t="t" r="r" b="b"/>
            <a:pathLst>
              <a:path w="2485051" h="2051296">
                <a:moveTo>
                  <a:pt x="0" y="0"/>
                </a:moveTo>
                <a:lnTo>
                  <a:pt x="2485051" y="0"/>
                </a:lnTo>
                <a:lnTo>
                  <a:pt x="2485051" y="2051296"/>
                </a:lnTo>
                <a:lnTo>
                  <a:pt x="0" y="205129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grpSp>
        <p:nvGrpSpPr>
          <p:cNvPr id="29" name="Group 29"/>
          <p:cNvGrpSpPr/>
          <p:nvPr/>
        </p:nvGrpSpPr>
        <p:grpSpPr>
          <a:xfrm>
            <a:off x="243354" y="8721391"/>
            <a:ext cx="4741950" cy="1456213"/>
            <a:chOff x="0" y="0"/>
            <a:chExt cx="1143060" cy="351024"/>
          </a:xfrm>
        </p:grpSpPr>
        <p:sp>
          <p:nvSpPr>
            <p:cNvPr id="30" name="Freeform 30"/>
            <p:cNvSpPr/>
            <p:nvPr/>
          </p:nvSpPr>
          <p:spPr>
            <a:xfrm>
              <a:off x="0" y="0"/>
              <a:ext cx="1143060" cy="351024"/>
            </a:xfrm>
            <a:custGeom>
              <a:avLst/>
              <a:gdLst/>
              <a:ahLst/>
              <a:cxnLst/>
              <a:rect l="l" t="t" r="r" b="b"/>
              <a:pathLst>
                <a:path w="1143060" h="351024">
                  <a:moveTo>
                    <a:pt x="29388" y="0"/>
                  </a:moveTo>
                  <a:lnTo>
                    <a:pt x="1113672" y="0"/>
                  </a:lnTo>
                  <a:cubicBezTo>
                    <a:pt x="1129903" y="0"/>
                    <a:pt x="1143060" y="13157"/>
                    <a:pt x="1143060" y="29388"/>
                  </a:cubicBezTo>
                  <a:lnTo>
                    <a:pt x="1143060" y="321636"/>
                  </a:lnTo>
                  <a:cubicBezTo>
                    <a:pt x="1143060" y="337867"/>
                    <a:pt x="1129903" y="351024"/>
                    <a:pt x="1113672" y="351024"/>
                  </a:cubicBezTo>
                  <a:lnTo>
                    <a:pt x="29388" y="351024"/>
                  </a:lnTo>
                  <a:cubicBezTo>
                    <a:pt x="13157" y="351024"/>
                    <a:pt x="0" y="337867"/>
                    <a:pt x="0" y="321636"/>
                  </a:cubicBezTo>
                  <a:lnTo>
                    <a:pt x="0" y="29388"/>
                  </a:lnTo>
                  <a:cubicBezTo>
                    <a:pt x="0" y="13157"/>
                    <a:pt x="13157" y="0"/>
                    <a:pt x="29388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  <a:ln w="38100" cap="sq">
              <a:solidFill>
                <a:srgbClr val="F3C601"/>
              </a:solidFill>
              <a:prstDash val="solid"/>
              <a:miter/>
            </a:ln>
          </p:spPr>
        </p:sp>
        <p:sp>
          <p:nvSpPr>
            <p:cNvPr id="31" name="TextBox 31"/>
            <p:cNvSpPr txBox="1"/>
            <p:nvPr/>
          </p:nvSpPr>
          <p:spPr>
            <a:xfrm>
              <a:off x="0" y="-47625"/>
              <a:ext cx="1143060" cy="39864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32" name="Group 32"/>
          <p:cNvGrpSpPr/>
          <p:nvPr/>
        </p:nvGrpSpPr>
        <p:grpSpPr>
          <a:xfrm>
            <a:off x="6737870" y="8686772"/>
            <a:ext cx="4741950" cy="1456213"/>
            <a:chOff x="0" y="0"/>
            <a:chExt cx="1143060" cy="351024"/>
          </a:xfrm>
        </p:grpSpPr>
        <p:sp>
          <p:nvSpPr>
            <p:cNvPr id="33" name="Freeform 33"/>
            <p:cNvSpPr/>
            <p:nvPr/>
          </p:nvSpPr>
          <p:spPr>
            <a:xfrm>
              <a:off x="0" y="0"/>
              <a:ext cx="1143060" cy="351024"/>
            </a:xfrm>
            <a:custGeom>
              <a:avLst/>
              <a:gdLst/>
              <a:ahLst/>
              <a:cxnLst/>
              <a:rect l="l" t="t" r="r" b="b"/>
              <a:pathLst>
                <a:path w="1143060" h="351024">
                  <a:moveTo>
                    <a:pt x="29388" y="0"/>
                  </a:moveTo>
                  <a:lnTo>
                    <a:pt x="1113672" y="0"/>
                  </a:lnTo>
                  <a:cubicBezTo>
                    <a:pt x="1129903" y="0"/>
                    <a:pt x="1143060" y="13157"/>
                    <a:pt x="1143060" y="29388"/>
                  </a:cubicBezTo>
                  <a:lnTo>
                    <a:pt x="1143060" y="321636"/>
                  </a:lnTo>
                  <a:cubicBezTo>
                    <a:pt x="1143060" y="337867"/>
                    <a:pt x="1129903" y="351024"/>
                    <a:pt x="1113672" y="351024"/>
                  </a:cubicBezTo>
                  <a:lnTo>
                    <a:pt x="29388" y="351024"/>
                  </a:lnTo>
                  <a:cubicBezTo>
                    <a:pt x="13157" y="351024"/>
                    <a:pt x="0" y="337867"/>
                    <a:pt x="0" y="321636"/>
                  </a:cubicBezTo>
                  <a:lnTo>
                    <a:pt x="0" y="29388"/>
                  </a:lnTo>
                  <a:cubicBezTo>
                    <a:pt x="0" y="13157"/>
                    <a:pt x="13157" y="0"/>
                    <a:pt x="29388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  <a:ln w="38100" cap="sq">
              <a:solidFill>
                <a:srgbClr val="F3C601"/>
              </a:solidFill>
              <a:prstDash val="solid"/>
              <a:miter/>
            </a:ln>
          </p:spPr>
        </p:sp>
        <p:sp>
          <p:nvSpPr>
            <p:cNvPr id="34" name="TextBox 34"/>
            <p:cNvSpPr txBox="1"/>
            <p:nvPr/>
          </p:nvSpPr>
          <p:spPr>
            <a:xfrm>
              <a:off x="0" y="-47625"/>
              <a:ext cx="1143060" cy="39864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35" name="Group 35"/>
          <p:cNvGrpSpPr/>
          <p:nvPr/>
        </p:nvGrpSpPr>
        <p:grpSpPr>
          <a:xfrm>
            <a:off x="13228999" y="8652154"/>
            <a:ext cx="4741950" cy="1456213"/>
            <a:chOff x="0" y="0"/>
            <a:chExt cx="1143060" cy="351024"/>
          </a:xfrm>
        </p:grpSpPr>
        <p:sp>
          <p:nvSpPr>
            <p:cNvPr id="36" name="Freeform 36"/>
            <p:cNvSpPr/>
            <p:nvPr/>
          </p:nvSpPr>
          <p:spPr>
            <a:xfrm>
              <a:off x="0" y="0"/>
              <a:ext cx="1143060" cy="351024"/>
            </a:xfrm>
            <a:custGeom>
              <a:avLst/>
              <a:gdLst/>
              <a:ahLst/>
              <a:cxnLst/>
              <a:rect l="l" t="t" r="r" b="b"/>
              <a:pathLst>
                <a:path w="1143060" h="351024">
                  <a:moveTo>
                    <a:pt x="29388" y="0"/>
                  </a:moveTo>
                  <a:lnTo>
                    <a:pt x="1113672" y="0"/>
                  </a:lnTo>
                  <a:cubicBezTo>
                    <a:pt x="1129903" y="0"/>
                    <a:pt x="1143060" y="13157"/>
                    <a:pt x="1143060" y="29388"/>
                  </a:cubicBezTo>
                  <a:lnTo>
                    <a:pt x="1143060" y="321636"/>
                  </a:lnTo>
                  <a:cubicBezTo>
                    <a:pt x="1143060" y="337867"/>
                    <a:pt x="1129903" y="351024"/>
                    <a:pt x="1113672" y="351024"/>
                  </a:cubicBezTo>
                  <a:lnTo>
                    <a:pt x="29388" y="351024"/>
                  </a:lnTo>
                  <a:cubicBezTo>
                    <a:pt x="13157" y="351024"/>
                    <a:pt x="0" y="337867"/>
                    <a:pt x="0" y="321636"/>
                  </a:cubicBezTo>
                  <a:lnTo>
                    <a:pt x="0" y="29388"/>
                  </a:lnTo>
                  <a:cubicBezTo>
                    <a:pt x="0" y="13157"/>
                    <a:pt x="13157" y="0"/>
                    <a:pt x="29388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  <a:ln w="38100" cap="sq">
              <a:solidFill>
                <a:srgbClr val="F3C601"/>
              </a:solidFill>
              <a:prstDash val="solid"/>
              <a:miter/>
            </a:ln>
          </p:spPr>
        </p:sp>
        <p:sp>
          <p:nvSpPr>
            <p:cNvPr id="37" name="TextBox 37"/>
            <p:cNvSpPr txBox="1"/>
            <p:nvPr/>
          </p:nvSpPr>
          <p:spPr>
            <a:xfrm>
              <a:off x="0" y="-47625"/>
              <a:ext cx="1143060" cy="39864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sp>
        <p:nvSpPr>
          <p:cNvPr id="38" name="Freeform 38"/>
          <p:cNvSpPr/>
          <p:nvPr/>
        </p:nvSpPr>
        <p:spPr>
          <a:xfrm>
            <a:off x="6089216" y="5307856"/>
            <a:ext cx="1516622" cy="1510935"/>
          </a:xfrm>
          <a:custGeom>
            <a:avLst/>
            <a:gdLst/>
            <a:ahLst/>
            <a:cxnLst/>
            <a:rect l="l" t="t" r="r" b="b"/>
            <a:pathLst>
              <a:path w="1516622" h="1510935">
                <a:moveTo>
                  <a:pt x="0" y="0"/>
                </a:moveTo>
                <a:lnTo>
                  <a:pt x="1516622" y="0"/>
                </a:lnTo>
                <a:lnTo>
                  <a:pt x="1516622" y="1510935"/>
                </a:lnTo>
                <a:lnTo>
                  <a:pt x="0" y="151093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39" name="Freeform 39"/>
          <p:cNvSpPr/>
          <p:nvPr/>
        </p:nvSpPr>
        <p:spPr>
          <a:xfrm>
            <a:off x="8282113" y="5219153"/>
            <a:ext cx="1723775" cy="1471673"/>
          </a:xfrm>
          <a:custGeom>
            <a:avLst/>
            <a:gdLst/>
            <a:ahLst/>
            <a:cxnLst/>
            <a:rect l="l" t="t" r="r" b="b"/>
            <a:pathLst>
              <a:path w="1723775" h="1471673">
                <a:moveTo>
                  <a:pt x="0" y="0"/>
                </a:moveTo>
                <a:lnTo>
                  <a:pt x="1723774" y="0"/>
                </a:lnTo>
                <a:lnTo>
                  <a:pt x="1723774" y="1471673"/>
                </a:lnTo>
                <a:lnTo>
                  <a:pt x="0" y="147167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40" name="Freeform 40"/>
          <p:cNvSpPr/>
          <p:nvPr/>
        </p:nvSpPr>
        <p:spPr>
          <a:xfrm>
            <a:off x="10686652" y="4997195"/>
            <a:ext cx="1586337" cy="1600340"/>
          </a:xfrm>
          <a:custGeom>
            <a:avLst/>
            <a:gdLst/>
            <a:ahLst/>
            <a:cxnLst/>
            <a:rect l="l" t="t" r="r" b="b"/>
            <a:pathLst>
              <a:path w="1586337" h="1600340">
                <a:moveTo>
                  <a:pt x="0" y="0"/>
                </a:moveTo>
                <a:lnTo>
                  <a:pt x="1586337" y="0"/>
                </a:lnTo>
                <a:lnTo>
                  <a:pt x="1586337" y="1600340"/>
                </a:lnTo>
                <a:lnTo>
                  <a:pt x="0" y="160034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41" name="Freeform 41"/>
          <p:cNvSpPr/>
          <p:nvPr/>
        </p:nvSpPr>
        <p:spPr>
          <a:xfrm>
            <a:off x="7605838" y="5729127"/>
            <a:ext cx="764218" cy="764218"/>
          </a:xfrm>
          <a:custGeom>
            <a:avLst/>
            <a:gdLst/>
            <a:ahLst/>
            <a:cxnLst/>
            <a:rect l="l" t="t" r="r" b="b"/>
            <a:pathLst>
              <a:path w="764218" h="764218">
                <a:moveTo>
                  <a:pt x="0" y="0"/>
                </a:moveTo>
                <a:lnTo>
                  <a:pt x="764218" y="0"/>
                </a:lnTo>
                <a:lnTo>
                  <a:pt x="764218" y="764218"/>
                </a:lnTo>
                <a:lnTo>
                  <a:pt x="0" y="76421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42" name="Freeform 42"/>
          <p:cNvSpPr/>
          <p:nvPr/>
        </p:nvSpPr>
        <p:spPr>
          <a:xfrm>
            <a:off x="9863757" y="5954989"/>
            <a:ext cx="927017" cy="493637"/>
          </a:xfrm>
          <a:custGeom>
            <a:avLst/>
            <a:gdLst/>
            <a:ahLst/>
            <a:cxnLst/>
            <a:rect l="l" t="t" r="r" b="b"/>
            <a:pathLst>
              <a:path w="927017" h="493637">
                <a:moveTo>
                  <a:pt x="0" y="0"/>
                </a:moveTo>
                <a:lnTo>
                  <a:pt x="927017" y="0"/>
                </a:lnTo>
                <a:lnTo>
                  <a:pt x="927017" y="493637"/>
                </a:lnTo>
                <a:lnTo>
                  <a:pt x="0" y="493637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43" name="Freeform 43"/>
          <p:cNvSpPr/>
          <p:nvPr/>
        </p:nvSpPr>
        <p:spPr>
          <a:xfrm>
            <a:off x="12690234" y="3679764"/>
            <a:ext cx="5518956" cy="3256184"/>
          </a:xfrm>
          <a:custGeom>
            <a:avLst/>
            <a:gdLst/>
            <a:ahLst/>
            <a:cxnLst/>
            <a:rect l="l" t="t" r="r" b="b"/>
            <a:pathLst>
              <a:path w="5518956" h="3256184">
                <a:moveTo>
                  <a:pt x="0" y="0"/>
                </a:moveTo>
                <a:lnTo>
                  <a:pt x="5518956" y="0"/>
                </a:lnTo>
                <a:lnTo>
                  <a:pt x="5518956" y="3256184"/>
                </a:lnTo>
                <a:lnTo>
                  <a:pt x="0" y="3256184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44" name="Freeform 44"/>
          <p:cNvSpPr/>
          <p:nvPr/>
        </p:nvSpPr>
        <p:spPr>
          <a:xfrm>
            <a:off x="14023255" y="4573617"/>
            <a:ext cx="2746519" cy="2910219"/>
          </a:xfrm>
          <a:custGeom>
            <a:avLst/>
            <a:gdLst/>
            <a:ahLst/>
            <a:cxnLst/>
            <a:rect l="l" t="t" r="r" b="b"/>
            <a:pathLst>
              <a:path w="2746519" h="2910219">
                <a:moveTo>
                  <a:pt x="0" y="0"/>
                </a:moveTo>
                <a:lnTo>
                  <a:pt x="2746519" y="0"/>
                </a:lnTo>
                <a:lnTo>
                  <a:pt x="2746519" y="2910219"/>
                </a:lnTo>
                <a:lnTo>
                  <a:pt x="0" y="2910219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45" name="TextBox 45"/>
          <p:cNvSpPr txBox="1"/>
          <p:nvPr/>
        </p:nvSpPr>
        <p:spPr>
          <a:xfrm>
            <a:off x="3790684" y="539225"/>
            <a:ext cx="9607721" cy="16414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500"/>
              </a:lnSpc>
            </a:pPr>
            <a:r>
              <a:rPr lang="en-US" sz="5000" b="1">
                <a:solidFill>
                  <a:srgbClr val="492709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Повідомлення від трипільців</a:t>
            </a:r>
          </a:p>
        </p:txBody>
      </p:sp>
      <p:sp>
        <p:nvSpPr>
          <p:cNvPr id="46" name="TextBox 46"/>
          <p:cNvSpPr txBox="1"/>
          <p:nvPr/>
        </p:nvSpPr>
        <p:spPr>
          <a:xfrm>
            <a:off x="540322" y="8817779"/>
            <a:ext cx="4360027" cy="11275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527"/>
              </a:lnSpc>
            </a:pPr>
            <a:r>
              <a:rPr lang="en-US" sz="3234">
                <a:solidFill>
                  <a:srgbClr val="FFFFFF"/>
                </a:solidFill>
                <a:latin typeface="Georgia Pro"/>
                <a:ea typeface="Georgia Pro"/>
                <a:cs typeface="Georgia Pro"/>
                <a:sym typeface="Georgia Pro"/>
              </a:rPr>
              <a:t>“Сонячний день змінився дощем”</a:t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6963986" y="8783161"/>
            <a:ext cx="4360027" cy="11275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527"/>
              </a:lnSpc>
            </a:pPr>
            <a:r>
              <a:rPr lang="en-US" sz="3234">
                <a:solidFill>
                  <a:srgbClr val="FFFFFF"/>
                </a:solidFill>
                <a:latin typeface="Georgia Pro"/>
                <a:ea typeface="Georgia Pro"/>
                <a:cs typeface="Georgia Pro"/>
                <a:sym typeface="Georgia Pro"/>
              </a:rPr>
              <a:t>“Радість і любов створюють лист”</a:t>
            </a:r>
          </a:p>
        </p:txBody>
      </p:sp>
      <p:sp>
        <p:nvSpPr>
          <p:cNvPr id="48" name="TextBox 48"/>
          <p:cNvSpPr txBox="1"/>
          <p:nvPr/>
        </p:nvSpPr>
        <p:spPr>
          <a:xfrm>
            <a:off x="13462765" y="8817779"/>
            <a:ext cx="4360027" cy="11275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527"/>
              </a:lnSpc>
            </a:pPr>
            <a:r>
              <a:rPr lang="en-US" sz="3234">
                <a:solidFill>
                  <a:srgbClr val="FFFFFF"/>
                </a:solidFill>
                <a:latin typeface="Georgia Pro"/>
                <a:ea typeface="Georgia Pro"/>
                <a:cs typeface="Georgia Pro"/>
                <a:sym typeface="Georgia Pro"/>
              </a:rPr>
              <a:t>“Будинок, який розташований у лісі”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5400000">
            <a:off x="-4776758" y="3824564"/>
            <a:ext cx="10973263" cy="2416604"/>
            <a:chOff x="0" y="0"/>
            <a:chExt cx="2645135" cy="58252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645135" cy="582529"/>
            </a:xfrm>
            <a:custGeom>
              <a:avLst/>
              <a:gdLst/>
              <a:ahLst/>
              <a:cxnLst/>
              <a:rect l="l" t="t" r="r" b="b"/>
              <a:pathLst>
                <a:path w="2645135" h="582529">
                  <a:moveTo>
                    <a:pt x="12699" y="0"/>
                  </a:moveTo>
                  <a:lnTo>
                    <a:pt x="2632435" y="0"/>
                  </a:lnTo>
                  <a:cubicBezTo>
                    <a:pt x="2635803" y="0"/>
                    <a:pt x="2639033" y="1338"/>
                    <a:pt x="2641415" y="3720"/>
                  </a:cubicBezTo>
                  <a:cubicBezTo>
                    <a:pt x="2643797" y="6101"/>
                    <a:pt x="2645135" y="9331"/>
                    <a:pt x="2645135" y="12699"/>
                  </a:cubicBezTo>
                  <a:lnTo>
                    <a:pt x="2645135" y="569829"/>
                  </a:lnTo>
                  <a:cubicBezTo>
                    <a:pt x="2645135" y="573198"/>
                    <a:pt x="2643797" y="576428"/>
                    <a:pt x="2641415" y="578809"/>
                  </a:cubicBezTo>
                  <a:cubicBezTo>
                    <a:pt x="2639033" y="581191"/>
                    <a:pt x="2635803" y="582529"/>
                    <a:pt x="2632435" y="582529"/>
                  </a:cubicBezTo>
                  <a:lnTo>
                    <a:pt x="12699" y="582529"/>
                  </a:lnTo>
                  <a:cubicBezTo>
                    <a:pt x="9331" y="582529"/>
                    <a:pt x="6101" y="581191"/>
                    <a:pt x="3720" y="578809"/>
                  </a:cubicBezTo>
                  <a:cubicBezTo>
                    <a:pt x="1338" y="576428"/>
                    <a:pt x="0" y="573198"/>
                    <a:pt x="0" y="569829"/>
                  </a:cubicBezTo>
                  <a:lnTo>
                    <a:pt x="0" y="12699"/>
                  </a:lnTo>
                  <a:cubicBezTo>
                    <a:pt x="0" y="9331"/>
                    <a:pt x="1338" y="6101"/>
                    <a:pt x="3720" y="3720"/>
                  </a:cubicBezTo>
                  <a:cubicBezTo>
                    <a:pt x="6101" y="1338"/>
                    <a:pt x="9331" y="0"/>
                    <a:pt x="1269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  <a:ln w="38100" cap="sq">
              <a:solidFill>
                <a:srgbClr val="F3C601"/>
              </a:solidFill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2645135" cy="63015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sp>
        <p:nvSpPr>
          <p:cNvPr id="5" name="Freeform 5"/>
          <p:cNvSpPr/>
          <p:nvPr/>
        </p:nvSpPr>
        <p:spPr>
          <a:xfrm>
            <a:off x="623061" y="600338"/>
            <a:ext cx="1049099" cy="1049099"/>
          </a:xfrm>
          <a:custGeom>
            <a:avLst/>
            <a:gdLst/>
            <a:ahLst/>
            <a:cxnLst/>
            <a:rect l="l" t="t" r="r" b="b"/>
            <a:pathLst>
              <a:path w="1049099" h="1049099">
                <a:moveTo>
                  <a:pt x="0" y="0"/>
                </a:moveTo>
                <a:lnTo>
                  <a:pt x="1049098" y="0"/>
                </a:lnTo>
                <a:lnTo>
                  <a:pt x="1049098" y="1049099"/>
                </a:lnTo>
                <a:lnTo>
                  <a:pt x="0" y="104909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623061" y="2090431"/>
            <a:ext cx="1049099" cy="1049099"/>
          </a:xfrm>
          <a:custGeom>
            <a:avLst/>
            <a:gdLst/>
            <a:ahLst/>
            <a:cxnLst/>
            <a:rect l="l" t="t" r="r" b="b"/>
            <a:pathLst>
              <a:path w="1049099" h="1049099">
                <a:moveTo>
                  <a:pt x="0" y="0"/>
                </a:moveTo>
                <a:lnTo>
                  <a:pt x="1049098" y="0"/>
                </a:lnTo>
                <a:lnTo>
                  <a:pt x="1049098" y="1049099"/>
                </a:lnTo>
                <a:lnTo>
                  <a:pt x="0" y="104909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623061" y="3573876"/>
            <a:ext cx="1049099" cy="1049099"/>
          </a:xfrm>
          <a:custGeom>
            <a:avLst/>
            <a:gdLst/>
            <a:ahLst/>
            <a:cxnLst/>
            <a:rect l="l" t="t" r="r" b="b"/>
            <a:pathLst>
              <a:path w="1049099" h="1049099">
                <a:moveTo>
                  <a:pt x="0" y="0"/>
                </a:moveTo>
                <a:lnTo>
                  <a:pt x="1049098" y="0"/>
                </a:lnTo>
                <a:lnTo>
                  <a:pt x="1049098" y="1049099"/>
                </a:lnTo>
                <a:lnTo>
                  <a:pt x="0" y="104909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2377497" y="2734614"/>
            <a:ext cx="1256221" cy="1256221"/>
          </a:xfrm>
          <a:custGeom>
            <a:avLst/>
            <a:gdLst/>
            <a:ahLst/>
            <a:cxnLst/>
            <a:rect l="l" t="t" r="r" b="b"/>
            <a:pathLst>
              <a:path w="1256221" h="1256221">
                <a:moveTo>
                  <a:pt x="0" y="0"/>
                </a:moveTo>
                <a:lnTo>
                  <a:pt x="1256222" y="0"/>
                </a:lnTo>
                <a:lnTo>
                  <a:pt x="1256222" y="1256221"/>
                </a:lnTo>
                <a:lnTo>
                  <a:pt x="0" y="125622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>
            <a:off x="4112269" y="2839768"/>
            <a:ext cx="1161184" cy="996507"/>
          </a:xfrm>
          <a:custGeom>
            <a:avLst/>
            <a:gdLst/>
            <a:ahLst/>
            <a:cxnLst/>
            <a:rect l="l" t="t" r="r" b="b"/>
            <a:pathLst>
              <a:path w="1161184" h="996507">
                <a:moveTo>
                  <a:pt x="0" y="0"/>
                </a:moveTo>
                <a:lnTo>
                  <a:pt x="1161184" y="0"/>
                </a:lnTo>
                <a:lnTo>
                  <a:pt x="1161184" y="996507"/>
                </a:lnTo>
                <a:lnTo>
                  <a:pt x="0" y="99650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5751664" y="2839768"/>
            <a:ext cx="1151067" cy="1151067"/>
          </a:xfrm>
          <a:custGeom>
            <a:avLst/>
            <a:gdLst/>
            <a:ahLst/>
            <a:cxnLst/>
            <a:rect l="l" t="t" r="r" b="b"/>
            <a:pathLst>
              <a:path w="1151067" h="1151067">
                <a:moveTo>
                  <a:pt x="0" y="0"/>
                </a:moveTo>
                <a:lnTo>
                  <a:pt x="1151067" y="0"/>
                </a:lnTo>
                <a:lnTo>
                  <a:pt x="1151067" y="1151067"/>
                </a:lnTo>
                <a:lnTo>
                  <a:pt x="0" y="1151067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7185883" y="2942883"/>
            <a:ext cx="1189166" cy="1047952"/>
          </a:xfrm>
          <a:custGeom>
            <a:avLst/>
            <a:gdLst/>
            <a:ahLst/>
            <a:cxnLst/>
            <a:rect l="l" t="t" r="r" b="b"/>
            <a:pathLst>
              <a:path w="1189166" h="1047952">
                <a:moveTo>
                  <a:pt x="0" y="0"/>
                </a:moveTo>
                <a:lnTo>
                  <a:pt x="1189166" y="0"/>
                </a:lnTo>
                <a:lnTo>
                  <a:pt x="1189166" y="1047952"/>
                </a:lnTo>
                <a:lnTo>
                  <a:pt x="0" y="104795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2671116" y="4994453"/>
            <a:ext cx="941937" cy="940760"/>
          </a:xfrm>
          <a:custGeom>
            <a:avLst/>
            <a:gdLst/>
            <a:ahLst/>
            <a:cxnLst/>
            <a:rect l="l" t="t" r="r" b="b"/>
            <a:pathLst>
              <a:path w="941937" h="940760">
                <a:moveTo>
                  <a:pt x="0" y="0"/>
                </a:moveTo>
                <a:lnTo>
                  <a:pt x="941937" y="0"/>
                </a:lnTo>
                <a:lnTo>
                  <a:pt x="941937" y="940760"/>
                </a:lnTo>
                <a:lnTo>
                  <a:pt x="0" y="940760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/>
            </a:stretch>
          </a:blipFill>
        </p:spPr>
      </p:sp>
      <p:sp>
        <p:nvSpPr>
          <p:cNvPr id="13" name="Freeform 13"/>
          <p:cNvSpPr/>
          <p:nvPr/>
        </p:nvSpPr>
        <p:spPr>
          <a:xfrm>
            <a:off x="4053511" y="4915042"/>
            <a:ext cx="1203373" cy="1099582"/>
          </a:xfrm>
          <a:custGeom>
            <a:avLst/>
            <a:gdLst/>
            <a:ahLst/>
            <a:cxnLst/>
            <a:rect l="l" t="t" r="r" b="b"/>
            <a:pathLst>
              <a:path w="1203373" h="1099582">
                <a:moveTo>
                  <a:pt x="0" y="0"/>
                </a:moveTo>
                <a:lnTo>
                  <a:pt x="1203373" y="0"/>
                </a:lnTo>
                <a:lnTo>
                  <a:pt x="1203373" y="1099582"/>
                </a:lnTo>
                <a:lnTo>
                  <a:pt x="0" y="1099582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5697342" y="4866958"/>
            <a:ext cx="1075875" cy="1068254"/>
          </a:xfrm>
          <a:custGeom>
            <a:avLst/>
            <a:gdLst/>
            <a:ahLst/>
            <a:cxnLst/>
            <a:rect l="l" t="t" r="r" b="b"/>
            <a:pathLst>
              <a:path w="1075875" h="1068254">
                <a:moveTo>
                  <a:pt x="0" y="0"/>
                </a:moveTo>
                <a:lnTo>
                  <a:pt x="1075875" y="0"/>
                </a:lnTo>
                <a:lnTo>
                  <a:pt x="1075875" y="1068255"/>
                </a:lnTo>
                <a:lnTo>
                  <a:pt x="0" y="1068255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>
            <a:off x="7213675" y="4915042"/>
            <a:ext cx="1099582" cy="1099582"/>
          </a:xfrm>
          <a:custGeom>
            <a:avLst/>
            <a:gdLst/>
            <a:ahLst/>
            <a:cxnLst/>
            <a:rect l="l" t="t" r="r" b="b"/>
            <a:pathLst>
              <a:path w="1099582" h="1099582">
                <a:moveTo>
                  <a:pt x="0" y="0"/>
                </a:moveTo>
                <a:lnTo>
                  <a:pt x="1099583" y="0"/>
                </a:lnTo>
                <a:lnTo>
                  <a:pt x="1099583" y="1099582"/>
                </a:lnTo>
                <a:lnTo>
                  <a:pt x="0" y="1099582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2671116" y="778127"/>
            <a:ext cx="765664" cy="1401673"/>
          </a:xfrm>
          <a:custGeom>
            <a:avLst/>
            <a:gdLst/>
            <a:ahLst/>
            <a:cxnLst/>
            <a:rect l="l" t="t" r="r" b="b"/>
            <a:pathLst>
              <a:path w="765664" h="1401673">
                <a:moveTo>
                  <a:pt x="0" y="0"/>
                </a:moveTo>
                <a:lnTo>
                  <a:pt x="765664" y="0"/>
                </a:lnTo>
                <a:lnTo>
                  <a:pt x="765664" y="1401672"/>
                </a:lnTo>
                <a:lnTo>
                  <a:pt x="0" y="1401672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>
            <a:off x="4042095" y="943032"/>
            <a:ext cx="1071862" cy="1071862"/>
          </a:xfrm>
          <a:custGeom>
            <a:avLst/>
            <a:gdLst/>
            <a:ahLst/>
            <a:cxnLst/>
            <a:rect l="l" t="t" r="r" b="b"/>
            <a:pathLst>
              <a:path w="1071862" h="1071862">
                <a:moveTo>
                  <a:pt x="0" y="0"/>
                </a:moveTo>
                <a:lnTo>
                  <a:pt x="1071862" y="0"/>
                </a:lnTo>
                <a:lnTo>
                  <a:pt x="1071862" y="1071862"/>
                </a:lnTo>
                <a:lnTo>
                  <a:pt x="0" y="1071862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</p:sp>
      <p:sp>
        <p:nvSpPr>
          <p:cNvPr id="18" name="Freeform 18"/>
          <p:cNvSpPr/>
          <p:nvPr/>
        </p:nvSpPr>
        <p:spPr>
          <a:xfrm>
            <a:off x="5539734" y="1034534"/>
            <a:ext cx="1516176" cy="888858"/>
          </a:xfrm>
          <a:custGeom>
            <a:avLst/>
            <a:gdLst/>
            <a:ahLst/>
            <a:cxnLst/>
            <a:rect l="l" t="t" r="r" b="b"/>
            <a:pathLst>
              <a:path w="1516176" h="888858">
                <a:moveTo>
                  <a:pt x="0" y="0"/>
                </a:moveTo>
                <a:lnTo>
                  <a:pt x="1516176" y="0"/>
                </a:lnTo>
                <a:lnTo>
                  <a:pt x="1516176" y="888858"/>
                </a:lnTo>
                <a:lnTo>
                  <a:pt x="0" y="888858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623061" y="5143500"/>
            <a:ext cx="1049099" cy="1049099"/>
          </a:xfrm>
          <a:custGeom>
            <a:avLst/>
            <a:gdLst/>
            <a:ahLst/>
            <a:cxnLst/>
            <a:rect l="l" t="t" r="r" b="b"/>
            <a:pathLst>
              <a:path w="1049099" h="1049099">
                <a:moveTo>
                  <a:pt x="0" y="0"/>
                </a:moveTo>
                <a:lnTo>
                  <a:pt x="1049098" y="0"/>
                </a:lnTo>
                <a:lnTo>
                  <a:pt x="1049098" y="1049099"/>
                </a:lnTo>
                <a:lnTo>
                  <a:pt x="0" y="104909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>
            <a:off x="623061" y="6633593"/>
            <a:ext cx="1049099" cy="1049099"/>
          </a:xfrm>
          <a:custGeom>
            <a:avLst/>
            <a:gdLst/>
            <a:ahLst/>
            <a:cxnLst/>
            <a:rect l="l" t="t" r="r" b="b"/>
            <a:pathLst>
              <a:path w="1049099" h="1049099">
                <a:moveTo>
                  <a:pt x="0" y="0"/>
                </a:moveTo>
                <a:lnTo>
                  <a:pt x="1049098" y="0"/>
                </a:lnTo>
                <a:lnTo>
                  <a:pt x="1049098" y="1049099"/>
                </a:lnTo>
                <a:lnTo>
                  <a:pt x="0" y="104909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21" name="Freeform 21"/>
          <p:cNvSpPr/>
          <p:nvPr/>
        </p:nvSpPr>
        <p:spPr>
          <a:xfrm>
            <a:off x="623061" y="8117038"/>
            <a:ext cx="1049099" cy="1049099"/>
          </a:xfrm>
          <a:custGeom>
            <a:avLst/>
            <a:gdLst/>
            <a:ahLst/>
            <a:cxnLst/>
            <a:rect l="l" t="t" r="r" b="b"/>
            <a:pathLst>
              <a:path w="1049099" h="1049099">
                <a:moveTo>
                  <a:pt x="0" y="0"/>
                </a:moveTo>
                <a:lnTo>
                  <a:pt x="1049098" y="0"/>
                </a:lnTo>
                <a:lnTo>
                  <a:pt x="1049098" y="1049099"/>
                </a:lnTo>
                <a:lnTo>
                  <a:pt x="0" y="104909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22" name="Freeform 22"/>
          <p:cNvSpPr/>
          <p:nvPr/>
        </p:nvSpPr>
        <p:spPr>
          <a:xfrm>
            <a:off x="2625441" y="6892884"/>
            <a:ext cx="1456672" cy="950809"/>
          </a:xfrm>
          <a:custGeom>
            <a:avLst/>
            <a:gdLst/>
            <a:ahLst/>
            <a:cxnLst/>
            <a:rect l="l" t="t" r="r" b="b"/>
            <a:pathLst>
              <a:path w="1456672" h="950809">
                <a:moveTo>
                  <a:pt x="0" y="0"/>
                </a:moveTo>
                <a:lnTo>
                  <a:pt x="1456671" y="0"/>
                </a:lnTo>
                <a:lnTo>
                  <a:pt x="1456671" y="950809"/>
                </a:lnTo>
                <a:lnTo>
                  <a:pt x="0" y="950809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>
            <a:off x="4423952" y="6809428"/>
            <a:ext cx="961241" cy="1117722"/>
          </a:xfrm>
          <a:custGeom>
            <a:avLst/>
            <a:gdLst/>
            <a:ahLst/>
            <a:cxnLst/>
            <a:rect l="l" t="t" r="r" b="b"/>
            <a:pathLst>
              <a:path w="961241" h="1117722">
                <a:moveTo>
                  <a:pt x="0" y="0"/>
                </a:moveTo>
                <a:lnTo>
                  <a:pt x="961241" y="0"/>
                </a:lnTo>
                <a:lnTo>
                  <a:pt x="961241" y="1117721"/>
                </a:lnTo>
                <a:lnTo>
                  <a:pt x="0" y="1117721"/>
                </a:lnTo>
                <a:lnTo>
                  <a:pt x="0" y="0"/>
                </a:lnTo>
                <a:close/>
              </a:path>
            </a:pathLst>
          </a:custGeom>
          <a:blipFill>
            <a:blip r:embed="rId20">
              <a:extLs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>
            <a:off x="5844667" y="6749224"/>
            <a:ext cx="1177926" cy="1177926"/>
          </a:xfrm>
          <a:custGeom>
            <a:avLst/>
            <a:gdLst/>
            <a:ahLst/>
            <a:cxnLst/>
            <a:rect l="l" t="t" r="r" b="b"/>
            <a:pathLst>
              <a:path w="1177926" h="1177926">
                <a:moveTo>
                  <a:pt x="0" y="0"/>
                </a:moveTo>
                <a:lnTo>
                  <a:pt x="1177925" y="0"/>
                </a:lnTo>
                <a:lnTo>
                  <a:pt x="1177925" y="1177925"/>
                </a:lnTo>
                <a:lnTo>
                  <a:pt x="0" y="1177925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:asvg="http://schemas.microsoft.com/office/drawing/2016/SVG/main" r:embed="rId23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>
            <a:off x="7112231" y="7049870"/>
            <a:ext cx="1801220" cy="760705"/>
          </a:xfrm>
          <a:custGeom>
            <a:avLst/>
            <a:gdLst/>
            <a:ahLst/>
            <a:cxnLst/>
            <a:rect l="l" t="t" r="r" b="b"/>
            <a:pathLst>
              <a:path w="1801220" h="760705">
                <a:moveTo>
                  <a:pt x="0" y="0"/>
                </a:moveTo>
                <a:lnTo>
                  <a:pt x="1801220" y="0"/>
                </a:lnTo>
                <a:lnTo>
                  <a:pt x="1801220" y="760704"/>
                </a:lnTo>
                <a:lnTo>
                  <a:pt x="0" y="760704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:asvg="http://schemas.microsoft.com/office/drawing/2016/SVG/main" r:embed="rId25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>
            <a:off x="10176851" y="699182"/>
            <a:ext cx="6167978" cy="2035433"/>
          </a:xfrm>
          <a:custGeom>
            <a:avLst/>
            <a:gdLst/>
            <a:ahLst/>
            <a:cxnLst/>
            <a:rect l="l" t="t" r="r" b="b"/>
            <a:pathLst>
              <a:path w="6167978" h="2035433">
                <a:moveTo>
                  <a:pt x="0" y="0"/>
                </a:moveTo>
                <a:lnTo>
                  <a:pt x="6167977" y="0"/>
                </a:lnTo>
                <a:lnTo>
                  <a:pt x="6167977" y="2035432"/>
                </a:lnTo>
                <a:lnTo>
                  <a:pt x="0" y="2035432"/>
                </a:lnTo>
                <a:lnTo>
                  <a:pt x="0" y="0"/>
                </a:lnTo>
                <a:close/>
              </a:path>
            </a:pathLst>
          </a:custGeom>
          <a:blipFill>
            <a:blip r:embed="rId26">
              <a:extLst>
                <a:ext uri="{96DAC541-7B7A-43D3-8B79-37D633B846F1}">
                  <asvg:svgBlip xmlns:asvg="http://schemas.microsoft.com/office/drawing/2016/SVG/main" r:embed="rId27"/>
                </a:ext>
              </a:extLst>
            </a:blip>
            <a:stretch>
              <a:fillRect/>
            </a:stretch>
          </a:blipFill>
        </p:spPr>
      </p:sp>
      <p:sp>
        <p:nvSpPr>
          <p:cNvPr id="27" name="Freeform 27"/>
          <p:cNvSpPr/>
          <p:nvPr/>
        </p:nvSpPr>
        <p:spPr>
          <a:xfrm>
            <a:off x="2625441" y="8661749"/>
            <a:ext cx="1583985" cy="1407767"/>
          </a:xfrm>
          <a:custGeom>
            <a:avLst/>
            <a:gdLst/>
            <a:ahLst/>
            <a:cxnLst/>
            <a:rect l="l" t="t" r="r" b="b"/>
            <a:pathLst>
              <a:path w="1583985" h="1407767">
                <a:moveTo>
                  <a:pt x="0" y="0"/>
                </a:moveTo>
                <a:lnTo>
                  <a:pt x="1583984" y="0"/>
                </a:lnTo>
                <a:lnTo>
                  <a:pt x="1583984" y="1407767"/>
                </a:lnTo>
                <a:lnTo>
                  <a:pt x="0" y="1407767"/>
                </a:lnTo>
                <a:lnTo>
                  <a:pt x="0" y="0"/>
                </a:lnTo>
                <a:close/>
              </a:path>
            </a:pathLst>
          </a:custGeom>
          <a:blipFill>
            <a:blip r:embed="rId28">
              <a:extLst>
                <a:ext uri="{96DAC541-7B7A-43D3-8B79-37D633B846F1}">
                  <asvg:svgBlip xmlns:asvg="http://schemas.microsoft.com/office/drawing/2016/SVG/main" r:embed="rId29"/>
                </a:ext>
              </a:extLst>
            </a:blip>
            <a:stretch>
              <a:fillRect/>
            </a:stretch>
          </a:blipFill>
        </p:spPr>
      </p:sp>
      <p:sp>
        <p:nvSpPr>
          <p:cNvPr id="28" name="Freeform 28"/>
          <p:cNvSpPr/>
          <p:nvPr/>
        </p:nvSpPr>
        <p:spPr>
          <a:xfrm>
            <a:off x="4535808" y="9058423"/>
            <a:ext cx="2738885" cy="962033"/>
          </a:xfrm>
          <a:custGeom>
            <a:avLst/>
            <a:gdLst/>
            <a:ahLst/>
            <a:cxnLst/>
            <a:rect l="l" t="t" r="r" b="b"/>
            <a:pathLst>
              <a:path w="2738885" h="962033">
                <a:moveTo>
                  <a:pt x="0" y="0"/>
                </a:moveTo>
                <a:lnTo>
                  <a:pt x="2738885" y="0"/>
                </a:lnTo>
                <a:lnTo>
                  <a:pt x="2738885" y="962033"/>
                </a:lnTo>
                <a:lnTo>
                  <a:pt x="0" y="962033"/>
                </a:lnTo>
                <a:lnTo>
                  <a:pt x="0" y="0"/>
                </a:lnTo>
                <a:close/>
              </a:path>
            </a:pathLst>
          </a:custGeom>
          <a:blipFill>
            <a:blip r:embed="rId30">
              <a:extLst>
                <a:ext uri="{96DAC541-7B7A-43D3-8B79-37D633B846F1}">
                  <asvg:svgBlip xmlns:asvg="http://schemas.microsoft.com/office/drawing/2016/SVG/main" r:embed="rId31"/>
                </a:ext>
              </a:extLst>
            </a:blip>
            <a:stretch>
              <a:fillRect/>
            </a:stretch>
          </a:blipFill>
        </p:spPr>
      </p:sp>
      <p:sp>
        <p:nvSpPr>
          <p:cNvPr id="29" name="Freeform 29"/>
          <p:cNvSpPr/>
          <p:nvPr/>
        </p:nvSpPr>
        <p:spPr>
          <a:xfrm>
            <a:off x="11268401" y="3812281"/>
            <a:ext cx="3166012" cy="2109355"/>
          </a:xfrm>
          <a:custGeom>
            <a:avLst/>
            <a:gdLst/>
            <a:ahLst/>
            <a:cxnLst/>
            <a:rect l="l" t="t" r="r" b="b"/>
            <a:pathLst>
              <a:path w="3166012" h="2109355">
                <a:moveTo>
                  <a:pt x="0" y="0"/>
                </a:moveTo>
                <a:lnTo>
                  <a:pt x="3166012" y="0"/>
                </a:lnTo>
                <a:lnTo>
                  <a:pt x="3166012" y="2109355"/>
                </a:lnTo>
                <a:lnTo>
                  <a:pt x="0" y="2109355"/>
                </a:lnTo>
                <a:lnTo>
                  <a:pt x="0" y="0"/>
                </a:lnTo>
                <a:close/>
              </a:path>
            </a:pathLst>
          </a:custGeom>
          <a:blipFill>
            <a:blip r:embed="rId32">
              <a:extLst>
                <a:ext uri="{96DAC541-7B7A-43D3-8B79-37D633B846F1}">
                  <asvg:svgBlip xmlns:asvg="http://schemas.microsoft.com/office/drawing/2016/SVG/main" r:embed="rId33"/>
                </a:ext>
              </a:extLst>
            </a:blip>
            <a:stretch>
              <a:fillRect/>
            </a:stretch>
          </a:blipFill>
        </p:spPr>
      </p:sp>
      <p:sp>
        <p:nvSpPr>
          <p:cNvPr id="30" name="Freeform 30"/>
          <p:cNvSpPr/>
          <p:nvPr/>
        </p:nvSpPr>
        <p:spPr>
          <a:xfrm>
            <a:off x="10675576" y="6703575"/>
            <a:ext cx="1832367" cy="1669744"/>
          </a:xfrm>
          <a:custGeom>
            <a:avLst/>
            <a:gdLst/>
            <a:ahLst/>
            <a:cxnLst/>
            <a:rect l="l" t="t" r="r" b="b"/>
            <a:pathLst>
              <a:path w="1832367" h="1669744">
                <a:moveTo>
                  <a:pt x="0" y="0"/>
                </a:moveTo>
                <a:lnTo>
                  <a:pt x="1832368" y="0"/>
                </a:lnTo>
                <a:lnTo>
                  <a:pt x="1832368" y="1669744"/>
                </a:lnTo>
                <a:lnTo>
                  <a:pt x="0" y="1669744"/>
                </a:lnTo>
                <a:lnTo>
                  <a:pt x="0" y="0"/>
                </a:lnTo>
                <a:close/>
              </a:path>
            </a:pathLst>
          </a:custGeom>
          <a:blipFill>
            <a:blip r:embed="rId34">
              <a:extLst>
                <a:ext uri="{96DAC541-7B7A-43D3-8B79-37D633B846F1}">
                  <asvg:svgBlip xmlns:asvg="http://schemas.microsoft.com/office/drawing/2016/SVG/main" r:embed="rId35"/>
                </a:ext>
              </a:extLst>
            </a:blip>
            <a:stretch>
              <a:fillRect/>
            </a:stretch>
          </a:blipFill>
        </p:spPr>
      </p:sp>
      <p:sp>
        <p:nvSpPr>
          <p:cNvPr id="31" name="Freeform 31"/>
          <p:cNvSpPr/>
          <p:nvPr/>
        </p:nvSpPr>
        <p:spPr>
          <a:xfrm>
            <a:off x="12949661" y="6662324"/>
            <a:ext cx="1170885" cy="1655493"/>
          </a:xfrm>
          <a:custGeom>
            <a:avLst/>
            <a:gdLst/>
            <a:ahLst/>
            <a:cxnLst/>
            <a:rect l="l" t="t" r="r" b="b"/>
            <a:pathLst>
              <a:path w="1170885" h="1655493">
                <a:moveTo>
                  <a:pt x="0" y="0"/>
                </a:moveTo>
                <a:lnTo>
                  <a:pt x="1170885" y="0"/>
                </a:lnTo>
                <a:lnTo>
                  <a:pt x="1170885" y="1655493"/>
                </a:lnTo>
                <a:lnTo>
                  <a:pt x="0" y="1655493"/>
                </a:lnTo>
                <a:lnTo>
                  <a:pt x="0" y="0"/>
                </a:lnTo>
                <a:close/>
              </a:path>
            </a:pathLst>
          </a:custGeom>
          <a:blipFill>
            <a:blip r:embed="rId36">
              <a:extLst>
                <a:ext uri="{96DAC541-7B7A-43D3-8B79-37D633B846F1}">
                  <asvg:svgBlip xmlns:asvg="http://schemas.microsoft.com/office/drawing/2016/SVG/main" r:embed="rId37"/>
                </a:ext>
              </a:extLst>
            </a:blip>
            <a:stretch>
              <a:fillRect/>
            </a:stretch>
          </a:blipFill>
        </p:spPr>
      </p:sp>
      <p:sp>
        <p:nvSpPr>
          <p:cNvPr id="32" name="Freeform 32"/>
          <p:cNvSpPr/>
          <p:nvPr/>
        </p:nvSpPr>
        <p:spPr>
          <a:xfrm>
            <a:off x="14562263" y="6733357"/>
            <a:ext cx="1412280" cy="1618660"/>
          </a:xfrm>
          <a:custGeom>
            <a:avLst/>
            <a:gdLst/>
            <a:ahLst/>
            <a:cxnLst/>
            <a:rect l="l" t="t" r="r" b="b"/>
            <a:pathLst>
              <a:path w="1412280" h="1618660">
                <a:moveTo>
                  <a:pt x="0" y="0"/>
                </a:moveTo>
                <a:lnTo>
                  <a:pt x="1412280" y="0"/>
                </a:lnTo>
                <a:lnTo>
                  <a:pt x="1412280" y="1618660"/>
                </a:lnTo>
                <a:lnTo>
                  <a:pt x="0" y="1618660"/>
                </a:lnTo>
                <a:lnTo>
                  <a:pt x="0" y="0"/>
                </a:lnTo>
                <a:close/>
              </a:path>
            </a:pathLst>
          </a:custGeom>
          <a:blipFill>
            <a:blip r:embed="rId38">
              <a:extLst>
                <a:ext uri="{96DAC541-7B7A-43D3-8B79-37D633B846F1}">
                  <asvg:svgBlip xmlns:asvg="http://schemas.microsoft.com/office/drawing/2016/SVG/main" r:embed="rId39"/>
                </a:ext>
              </a:extLst>
            </a:blip>
            <a:stretch>
              <a:fillRect/>
            </a:stretch>
          </a:blipFill>
        </p:spPr>
      </p:sp>
      <p:sp>
        <p:nvSpPr>
          <p:cNvPr id="33" name="TextBox 33"/>
          <p:cNvSpPr txBox="1"/>
          <p:nvPr/>
        </p:nvSpPr>
        <p:spPr>
          <a:xfrm>
            <a:off x="2112424" y="315682"/>
            <a:ext cx="4883413" cy="342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753"/>
              </a:lnSpc>
            </a:pPr>
            <a:r>
              <a:rPr lang="en-US" sz="2294" b="1">
                <a:solidFill>
                  <a:srgbClr val="0A3774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Державні символи України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2410241" y="2294099"/>
            <a:ext cx="4883413" cy="342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53"/>
              </a:lnSpc>
            </a:pPr>
            <a:r>
              <a:rPr lang="en-US" sz="2294" b="1">
                <a:solidFill>
                  <a:srgbClr val="0A3774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Дорожні знаки</a:t>
            </a:r>
          </a:p>
        </p:txBody>
      </p:sp>
      <p:sp>
        <p:nvSpPr>
          <p:cNvPr id="35" name="TextBox 35"/>
          <p:cNvSpPr txBox="1"/>
          <p:nvPr/>
        </p:nvSpPr>
        <p:spPr>
          <a:xfrm>
            <a:off x="2689097" y="4267060"/>
            <a:ext cx="4883413" cy="342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53"/>
              </a:lnSpc>
            </a:pPr>
            <a:r>
              <a:rPr lang="en-US" sz="2294" b="1">
                <a:solidFill>
                  <a:srgbClr val="0A3774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Емоджі</a:t>
            </a:r>
          </a:p>
        </p:txBody>
      </p:sp>
      <p:sp>
        <p:nvSpPr>
          <p:cNvPr id="36" name="TextBox 36"/>
          <p:cNvSpPr txBox="1"/>
          <p:nvPr/>
        </p:nvSpPr>
        <p:spPr>
          <a:xfrm>
            <a:off x="2815178" y="6319424"/>
            <a:ext cx="4883413" cy="342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53"/>
              </a:lnSpc>
            </a:pPr>
            <a:r>
              <a:rPr lang="en-US" sz="2294" b="1">
                <a:solidFill>
                  <a:srgbClr val="0A3774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Грошові символи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2831746" y="8231949"/>
            <a:ext cx="4883413" cy="342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53"/>
              </a:lnSpc>
            </a:pPr>
            <a:r>
              <a:rPr lang="en-US" sz="2294" b="1">
                <a:solidFill>
                  <a:srgbClr val="0A3774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Математичні символи</a:t>
            </a:r>
          </a:p>
        </p:txBody>
      </p:sp>
      <p:sp>
        <p:nvSpPr>
          <p:cNvPr id="38" name="TextBox 38"/>
          <p:cNvSpPr txBox="1"/>
          <p:nvPr/>
        </p:nvSpPr>
        <p:spPr>
          <a:xfrm>
            <a:off x="11268401" y="426266"/>
            <a:ext cx="4883413" cy="342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53"/>
              </a:lnSpc>
            </a:pPr>
            <a:r>
              <a:rPr lang="en-US" sz="2294" b="1">
                <a:solidFill>
                  <a:srgbClr val="0A3774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Музичні символи</a:t>
            </a:r>
          </a:p>
        </p:txBody>
      </p:sp>
      <p:sp>
        <p:nvSpPr>
          <p:cNvPr id="39" name="TextBox 39"/>
          <p:cNvSpPr txBox="1"/>
          <p:nvPr/>
        </p:nvSpPr>
        <p:spPr>
          <a:xfrm>
            <a:off x="11268401" y="3072402"/>
            <a:ext cx="4883413" cy="342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53"/>
              </a:lnSpc>
            </a:pPr>
            <a:r>
              <a:rPr lang="en-US" sz="2294" b="1">
                <a:solidFill>
                  <a:srgbClr val="0A3774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Погодні символи</a:t>
            </a:r>
          </a:p>
        </p:txBody>
      </p:sp>
      <p:sp>
        <p:nvSpPr>
          <p:cNvPr id="40" name="TextBox 40"/>
          <p:cNvSpPr txBox="1"/>
          <p:nvPr/>
        </p:nvSpPr>
        <p:spPr>
          <a:xfrm>
            <a:off x="11091131" y="6147974"/>
            <a:ext cx="4883413" cy="3429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53"/>
              </a:lnSpc>
            </a:pPr>
            <a:r>
              <a:rPr lang="en-US" sz="2294" b="1">
                <a:solidFill>
                  <a:srgbClr val="0A3774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Екологічні символи</a:t>
            </a:r>
          </a:p>
        </p:txBody>
      </p:sp>
      <p:grpSp>
        <p:nvGrpSpPr>
          <p:cNvPr id="41" name="Group 41"/>
          <p:cNvGrpSpPr/>
          <p:nvPr/>
        </p:nvGrpSpPr>
        <p:grpSpPr>
          <a:xfrm rot="5400000">
            <a:off x="12285574" y="3824564"/>
            <a:ext cx="10973263" cy="2416604"/>
            <a:chOff x="0" y="0"/>
            <a:chExt cx="2645135" cy="582529"/>
          </a:xfrm>
        </p:grpSpPr>
        <p:sp>
          <p:nvSpPr>
            <p:cNvPr id="42" name="Freeform 42"/>
            <p:cNvSpPr/>
            <p:nvPr/>
          </p:nvSpPr>
          <p:spPr>
            <a:xfrm>
              <a:off x="0" y="0"/>
              <a:ext cx="2645135" cy="582529"/>
            </a:xfrm>
            <a:custGeom>
              <a:avLst/>
              <a:gdLst/>
              <a:ahLst/>
              <a:cxnLst/>
              <a:rect l="l" t="t" r="r" b="b"/>
              <a:pathLst>
                <a:path w="2645135" h="582529">
                  <a:moveTo>
                    <a:pt x="12699" y="0"/>
                  </a:moveTo>
                  <a:lnTo>
                    <a:pt x="2632435" y="0"/>
                  </a:lnTo>
                  <a:cubicBezTo>
                    <a:pt x="2635803" y="0"/>
                    <a:pt x="2639033" y="1338"/>
                    <a:pt x="2641415" y="3720"/>
                  </a:cubicBezTo>
                  <a:cubicBezTo>
                    <a:pt x="2643797" y="6101"/>
                    <a:pt x="2645135" y="9331"/>
                    <a:pt x="2645135" y="12699"/>
                  </a:cubicBezTo>
                  <a:lnTo>
                    <a:pt x="2645135" y="569829"/>
                  </a:lnTo>
                  <a:cubicBezTo>
                    <a:pt x="2645135" y="573198"/>
                    <a:pt x="2643797" y="576428"/>
                    <a:pt x="2641415" y="578809"/>
                  </a:cubicBezTo>
                  <a:cubicBezTo>
                    <a:pt x="2639033" y="581191"/>
                    <a:pt x="2635803" y="582529"/>
                    <a:pt x="2632435" y="582529"/>
                  </a:cubicBezTo>
                  <a:lnTo>
                    <a:pt x="12699" y="582529"/>
                  </a:lnTo>
                  <a:cubicBezTo>
                    <a:pt x="9331" y="582529"/>
                    <a:pt x="6101" y="581191"/>
                    <a:pt x="3720" y="578809"/>
                  </a:cubicBezTo>
                  <a:cubicBezTo>
                    <a:pt x="1338" y="576428"/>
                    <a:pt x="0" y="573198"/>
                    <a:pt x="0" y="569829"/>
                  </a:cubicBezTo>
                  <a:lnTo>
                    <a:pt x="0" y="12699"/>
                  </a:lnTo>
                  <a:cubicBezTo>
                    <a:pt x="0" y="9331"/>
                    <a:pt x="1338" y="6101"/>
                    <a:pt x="3720" y="3720"/>
                  </a:cubicBezTo>
                  <a:cubicBezTo>
                    <a:pt x="6101" y="1338"/>
                    <a:pt x="9331" y="0"/>
                    <a:pt x="1269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  <a:ln w="38100" cap="sq">
              <a:solidFill>
                <a:srgbClr val="F3C601"/>
              </a:solidFill>
              <a:prstDash val="solid"/>
              <a:miter/>
            </a:ln>
          </p:spPr>
        </p:sp>
        <p:sp>
          <p:nvSpPr>
            <p:cNvPr id="43" name="TextBox 43"/>
            <p:cNvSpPr txBox="1"/>
            <p:nvPr/>
          </p:nvSpPr>
          <p:spPr>
            <a:xfrm>
              <a:off x="0" y="-47625"/>
              <a:ext cx="2645135" cy="63015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sp>
        <p:nvSpPr>
          <p:cNvPr id="44" name="AutoShape 44"/>
          <p:cNvSpPr/>
          <p:nvPr/>
        </p:nvSpPr>
        <p:spPr>
          <a:xfrm>
            <a:off x="10759612" y="778127"/>
            <a:ext cx="5900990" cy="0"/>
          </a:xfrm>
          <a:prstGeom prst="line">
            <a:avLst/>
          </a:prstGeom>
          <a:ln w="38100" cap="flat">
            <a:solidFill>
              <a:srgbClr val="F2AA15"/>
            </a:solidFill>
            <a:prstDash val="solid"/>
            <a:headEnd type="oval" w="lg" len="lg"/>
            <a:tailEnd type="oval" w="lg" len="lg"/>
          </a:ln>
        </p:spPr>
      </p:sp>
      <p:sp>
        <p:nvSpPr>
          <p:cNvPr id="45" name="AutoShape 45"/>
          <p:cNvSpPr/>
          <p:nvPr/>
        </p:nvSpPr>
        <p:spPr>
          <a:xfrm>
            <a:off x="10759612" y="3485909"/>
            <a:ext cx="5900990" cy="0"/>
          </a:xfrm>
          <a:prstGeom prst="line">
            <a:avLst/>
          </a:prstGeom>
          <a:ln w="38100" cap="flat">
            <a:solidFill>
              <a:srgbClr val="F2AA15"/>
            </a:solidFill>
            <a:prstDash val="solid"/>
            <a:headEnd type="oval" w="lg" len="lg"/>
            <a:tailEnd type="oval" w="lg" len="lg"/>
          </a:ln>
        </p:spPr>
      </p:sp>
      <p:sp>
        <p:nvSpPr>
          <p:cNvPr id="46" name="AutoShape 46"/>
          <p:cNvSpPr/>
          <p:nvPr/>
        </p:nvSpPr>
        <p:spPr>
          <a:xfrm>
            <a:off x="10759612" y="6471824"/>
            <a:ext cx="5900990" cy="0"/>
          </a:xfrm>
          <a:prstGeom prst="line">
            <a:avLst/>
          </a:prstGeom>
          <a:ln w="38100" cap="flat">
            <a:solidFill>
              <a:srgbClr val="F2AA15"/>
            </a:solidFill>
            <a:prstDash val="solid"/>
            <a:headEnd type="oval" w="lg" len="lg"/>
            <a:tailEnd type="oval" w="lg" len="lg"/>
          </a:ln>
        </p:spPr>
      </p:sp>
      <p:sp>
        <p:nvSpPr>
          <p:cNvPr id="47" name="AutoShape 47"/>
          <p:cNvSpPr/>
          <p:nvPr/>
        </p:nvSpPr>
        <p:spPr>
          <a:xfrm>
            <a:off x="2625441" y="699182"/>
            <a:ext cx="5900990" cy="0"/>
          </a:xfrm>
          <a:prstGeom prst="line">
            <a:avLst/>
          </a:prstGeom>
          <a:ln w="38100" cap="flat">
            <a:solidFill>
              <a:srgbClr val="F2AA15"/>
            </a:solidFill>
            <a:prstDash val="solid"/>
            <a:headEnd type="oval" w="lg" len="lg"/>
            <a:tailEnd type="oval" w="lg" len="lg"/>
          </a:ln>
        </p:spPr>
      </p:sp>
      <p:sp>
        <p:nvSpPr>
          <p:cNvPr id="48" name="AutoShape 48"/>
          <p:cNvSpPr/>
          <p:nvPr/>
        </p:nvSpPr>
        <p:spPr>
          <a:xfrm>
            <a:off x="1814169" y="2634031"/>
            <a:ext cx="5900990" cy="0"/>
          </a:xfrm>
          <a:prstGeom prst="line">
            <a:avLst/>
          </a:prstGeom>
          <a:ln w="38100" cap="flat">
            <a:solidFill>
              <a:srgbClr val="F2AA15"/>
            </a:solidFill>
            <a:prstDash val="solid"/>
            <a:headEnd type="oval" w="lg" len="lg"/>
            <a:tailEnd type="oval" w="lg" len="lg"/>
          </a:ln>
        </p:spPr>
      </p:sp>
      <p:sp>
        <p:nvSpPr>
          <p:cNvPr id="49" name="AutoShape 49"/>
          <p:cNvSpPr/>
          <p:nvPr/>
        </p:nvSpPr>
        <p:spPr>
          <a:xfrm>
            <a:off x="2801169" y="4642025"/>
            <a:ext cx="5900990" cy="0"/>
          </a:xfrm>
          <a:prstGeom prst="line">
            <a:avLst/>
          </a:prstGeom>
          <a:ln w="38100" cap="flat">
            <a:solidFill>
              <a:srgbClr val="F2AA15"/>
            </a:solidFill>
            <a:prstDash val="solid"/>
            <a:headEnd type="oval" w="lg" len="lg"/>
            <a:tailEnd type="oval" w="lg" len="lg"/>
          </a:ln>
        </p:spPr>
      </p:sp>
      <p:sp>
        <p:nvSpPr>
          <p:cNvPr id="50" name="AutoShape 50"/>
          <p:cNvSpPr/>
          <p:nvPr/>
        </p:nvSpPr>
        <p:spPr>
          <a:xfrm>
            <a:off x="1862476" y="6735876"/>
            <a:ext cx="5900990" cy="0"/>
          </a:xfrm>
          <a:prstGeom prst="line">
            <a:avLst/>
          </a:prstGeom>
          <a:ln w="38100" cap="flat">
            <a:solidFill>
              <a:srgbClr val="F2AA15"/>
            </a:solidFill>
            <a:prstDash val="solid"/>
            <a:headEnd type="oval" w="lg" len="lg"/>
            <a:tailEnd type="oval" w="lg" len="lg"/>
          </a:ln>
        </p:spPr>
      </p:sp>
      <p:sp>
        <p:nvSpPr>
          <p:cNvPr id="51" name="AutoShape 51"/>
          <p:cNvSpPr/>
          <p:nvPr/>
        </p:nvSpPr>
        <p:spPr>
          <a:xfrm>
            <a:off x="2746847" y="8574849"/>
            <a:ext cx="5900990" cy="0"/>
          </a:xfrm>
          <a:prstGeom prst="line">
            <a:avLst/>
          </a:prstGeom>
          <a:ln w="38100" cap="flat">
            <a:solidFill>
              <a:srgbClr val="F2AA15"/>
            </a:solidFill>
            <a:prstDash val="solid"/>
            <a:headEnd type="oval" w="lg" len="lg"/>
            <a:tailEnd type="oval" w="lg" len="lg"/>
          </a:ln>
        </p:spPr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10800000">
            <a:off x="15333640" y="-113586"/>
            <a:ext cx="3685761" cy="1194418"/>
            <a:chOff x="0" y="0"/>
            <a:chExt cx="970735" cy="31457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970735" cy="314579"/>
            </a:xfrm>
            <a:custGeom>
              <a:avLst/>
              <a:gdLst/>
              <a:ahLst/>
              <a:cxnLst/>
              <a:rect l="l" t="t" r="r" b="b"/>
              <a:pathLst>
                <a:path w="970735" h="314579">
                  <a:moveTo>
                    <a:pt x="157290" y="0"/>
                  </a:moveTo>
                  <a:lnTo>
                    <a:pt x="813446" y="0"/>
                  </a:lnTo>
                  <a:cubicBezTo>
                    <a:pt x="855162" y="0"/>
                    <a:pt x="895169" y="16572"/>
                    <a:pt x="924666" y="46069"/>
                  </a:cubicBezTo>
                  <a:cubicBezTo>
                    <a:pt x="954164" y="75567"/>
                    <a:pt x="970735" y="115574"/>
                    <a:pt x="970735" y="157290"/>
                  </a:cubicBezTo>
                  <a:lnTo>
                    <a:pt x="970735" y="157290"/>
                  </a:lnTo>
                  <a:cubicBezTo>
                    <a:pt x="970735" y="244158"/>
                    <a:pt x="900314" y="314579"/>
                    <a:pt x="813446" y="314579"/>
                  </a:cubicBezTo>
                  <a:lnTo>
                    <a:pt x="157290" y="314579"/>
                  </a:lnTo>
                  <a:cubicBezTo>
                    <a:pt x="115574" y="314579"/>
                    <a:pt x="75567" y="298008"/>
                    <a:pt x="46069" y="268510"/>
                  </a:cubicBezTo>
                  <a:cubicBezTo>
                    <a:pt x="16572" y="239013"/>
                    <a:pt x="0" y="199005"/>
                    <a:pt x="0" y="157290"/>
                  </a:cubicBezTo>
                  <a:lnTo>
                    <a:pt x="0" y="157290"/>
                  </a:lnTo>
                  <a:cubicBezTo>
                    <a:pt x="0" y="115574"/>
                    <a:pt x="16572" y="75567"/>
                    <a:pt x="46069" y="46069"/>
                  </a:cubicBezTo>
                  <a:cubicBezTo>
                    <a:pt x="75567" y="16572"/>
                    <a:pt x="115574" y="0"/>
                    <a:pt x="15729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970735" cy="3622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-528342" y="-165718"/>
            <a:ext cx="3685761" cy="1194418"/>
            <a:chOff x="0" y="0"/>
            <a:chExt cx="970735" cy="314579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970735" cy="314579"/>
            </a:xfrm>
            <a:custGeom>
              <a:avLst/>
              <a:gdLst/>
              <a:ahLst/>
              <a:cxnLst/>
              <a:rect l="l" t="t" r="r" b="b"/>
              <a:pathLst>
                <a:path w="970735" h="314579">
                  <a:moveTo>
                    <a:pt x="157290" y="0"/>
                  </a:moveTo>
                  <a:lnTo>
                    <a:pt x="813446" y="0"/>
                  </a:lnTo>
                  <a:cubicBezTo>
                    <a:pt x="855162" y="0"/>
                    <a:pt x="895169" y="16572"/>
                    <a:pt x="924666" y="46069"/>
                  </a:cubicBezTo>
                  <a:cubicBezTo>
                    <a:pt x="954164" y="75567"/>
                    <a:pt x="970735" y="115574"/>
                    <a:pt x="970735" y="157290"/>
                  </a:cubicBezTo>
                  <a:lnTo>
                    <a:pt x="970735" y="157290"/>
                  </a:lnTo>
                  <a:cubicBezTo>
                    <a:pt x="970735" y="244158"/>
                    <a:pt x="900314" y="314579"/>
                    <a:pt x="813446" y="314579"/>
                  </a:cubicBezTo>
                  <a:lnTo>
                    <a:pt x="157290" y="314579"/>
                  </a:lnTo>
                  <a:cubicBezTo>
                    <a:pt x="115574" y="314579"/>
                    <a:pt x="75567" y="298008"/>
                    <a:pt x="46069" y="268510"/>
                  </a:cubicBezTo>
                  <a:cubicBezTo>
                    <a:pt x="16572" y="239013"/>
                    <a:pt x="0" y="199005"/>
                    <a:pt x="0" y="157290"/>
                  </a:cubicBezTo>
                  <a:lnTo>
                    <a:pt x="0" y="157290"/>
                  </a:lnTo>
                  <a:cubicBezTo>
                    <a:pt x="0" y="115574"/>
                    <a:pt x="16572" y="75567"/>
                    <a:pt x="46069" y="46069"/>
                  </a:cubicBezTo>
                  <a:cubicBezTo>
                    <a:pt x="75567" y="16572"/>
                    <a:pt x="115574" y="0"/>
                    <a:pt x="15729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7" name="TextBox 7"/>
            <p:cNvSpPr txBox="1"/>
            <p:nvPr/>
          </p:nvSpPr>
          <p:spPr>
            <a:xfrm>
              <a:off x="0" y="-47625"/>
              <a:ext cx="970735" cy="3622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 rot="5400000">
            <a:off x="16144463" y="614201"/>
            <a:ext cx="1948564" cy="1948564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AA16">
                    <a:alpha val="100000"/>
                  </a:srgbClr>
                </a:gs>
                <a:gs pos="100000">
                  <a:srgbClr val="F4C801">
                    <a:alpha val="100000"/>
                  </a:srgbClr>
                </a:gs>
              </a:gsLst>
              <a:lin ang="5400000"/>
            </a:gradFill>
            <a:ln w="3810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id="10" name="TextBox 10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 rot="-5400000">
            <a:off x="2742919" y="-214798"/>
            <a:ext cx="828999" cy="828999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AA16">
                    <a:alpha val="100000"/>
                  </a:srgbClr>
                </a:gs>
                <a:gs pos="100000">
                  <a:srgbClr val="F4C801">
                    <a:alpha val="100000"/>
                  </a:srgbClr>
                </a:gs>
              </a:gsLst>
              <a:lin ang="5400000"/>
            </a:gradFill>
            <a:ln w="3810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id="13" name="TextBox 13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120306" y="7458917"/>
            <a:ext cx="18611884" cy="4830661"/>
            <a:chOff x="0" y="0"/>
            <a:chExt cx="4901895" cy="1272273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4901895" cy="1272273"/>
            </a:xfrm>
            <a:custGeom>
              <a:avLst/>
              <a:gdLst/>
              <a:ahLst/>
              <a:cxnLst/>
              <a:rect l="l" t="t" r="r" b="b"/>
              <a:pathLst>
                <a:path w="4901895" h="1272273">
                  <a:moveTo>
                    <a:pt x="0" y="0"/>
                  </a:moveTo>
                  <a:lnTo>
                    <a:pt x="4901895" y="0"/>
                  </a:lnTo>
                  <a:lnTo>
                    <a:pt x="4901895" y="1272273"/>
                  </a:lnTo>
                  <a:lnTo>
                    <a:pt x="0" y="1272273"/>
                  </a:ln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16" name="TextBox 16"/>
            <p:cNvSpPr txBox="1"/>
            <p:nvPr/>
          </p:nvSpPr>
          <p:spPr>
            <a:xfrm>
              <a:off x="0" y="-47625"/>
              <a:ext cx="4901895" cy="131989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sp>
        <p:nvSpPr>
          <p:cNvPr id="17" name="AutoShape 17"/>
          <p:cNvSpPr/>
          <p:nvPr/>
        </p:nvSpPr>
        <p:spPr>
          <a:xfrm>
            <a:off x="8645750" y="902366"/>
            <a:ext cx="5900990" cy="0"/>
          </a:xfrm>
          <a:prstGeom prst="line">
            <a:avLst/>
          </a:prstGeom>
          <a:ln w="38100" cap="flat">
            <a:solidFill>
              <a:srgbClr val="F2AA15"/>
            </a:solidFill>
            <a:prstDash val="solid"/>
            <a:headEnd type="oval" w="lg" len="lg"/>
            <a:tailEnd type="oval" w="lg" len="lg"/>
          </a:ln>
        </p:spPr>
      </p:sp>
      <p:sp>
        <p:nvSpPr>
          <p:cNvPr id="18" name="Freeform 18"/>
          <p:cNvSpPr/>
          <p:nvPr/>
        </p:nvSpPr>
        <p:spPr>
          <a:xfrm>
            <a:off x="410511" y="1080831"/>
            <a:ext cx="15320784" cy="8177469"/>
          </a:xfrm>
          <a:custGeom>
            <a:avLst/>
            <a:gdLst/>
            <a:ahLst/>
            <a:cxnLst/>
            <a:rect l="l" t="t" r="r" b="b"/>
            <a:pathLst>
              <a:path w="15320784" h="8177469">
                <a:moveTo>
                  <a:pt x="0" y="0"/>
                </a:moveTo>
                <a:lnTo>
                  <a:pt x="15320784" y="0"/>
                </a:lnTo>
                <a:lnTo>
                  <a:pt x="15320784" y="8177469"/>
                </a:lnTo>
                <a:lnTo>
                  <a:pt x="0" y="817746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>
            <a:off x="-113142" y="541753"/>
            <a:ext cx="1627128" cy="1627128"/>
          </a:xfrm>
          <a:custGeom>
            <a:avLst/>
            <a:gdLst/>
            <a:ahLst/>
            <a:cxnLst/>
            <a:rect l="l" t="t" r="r" b="b"/>
            <a:pathLst>
              <a:path w="1627128" h="1627128">
                <a:moveTo>
                  <a:pt x="0" y="0"/>
                </a:moveTo>
                <a:lnTo>
                  <a:pt x="1627128" y="0"/>
                </a:lnTo>
                <a:lnTo>
                  <a:pt x="1627128" y="1627127"/>
                </a:lnTo>
                <a:lnTo>
                  <a:pt x="0" y="162712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20" name="Freeform 20"/>
          <p:cNvSpPr/>
          <p:nvPr/>
        </p:nvSpPr>
        <p:spPr>
          <a:xfrm>
            <a:off x="12197657" y="1080831"/>
            <a:ext cx="1721527" cy="1721527"/>
          </a:xfrm>
          <a:custGeom>
            <a:avLst/>
            <a:gdLst/>
            <a:ahLst/>
            <a:cxnLst/>
            <a:rect l="l" t="t" r="r" b="b"/>
            <a:pathLst>
              <a:path w="1721527" h="1721527">
                <a:moveTo>
                  <a:pt x="0" y="0"/>
                </a:moveTo>
                <a:lnTo>
                  <a:pt x="1721527" y="0"/>
                </a:lnTo>
                <a:lnTo>
                  <a:pt x="1721527" y="1721528"/>
                </a:lnTo>
                <a:lnTo>
                  <a:pt x="0" y="172152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21" name="TextBox 21"/>
          <p:cNvSpPr txBox="1"/>
          <p:nvPr/>
        </p:nvSpPr>
        <p:spPr>
          <a:xfrm>
            <a:off x="1924570" y="314325"/>
            <a:ext cx="14438860" cy="40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95"/>
              </a:lnSpc>
            </a:pPr>
            <a:r>
              <a:rPr lang="en-US" sz="2746" b="1">
                <a:solidFill>
                  <a:srgbClr val="092A55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Текстовий процесор Microsoft Word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10800000">
            <a:off x="15333640" y="-113586"/>
            <a:ext cx="3685761" cy="1194418"/>
            <a:chOff x="0" y="0"/>
            <a:chExt cx="970735" cy="31457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970735" cy="314579"/>
            </a:xfrm>
            <a:custGeom>
              <a:avLst/>
              <a:gdLst/>
              <a:ahLst/>
              <a:cxnLst/>
              <a:rect l="l" t="t" r="r" b="b"/>
              <a:pathLst>
                <a:path w="970735" h="314579">
                  <a:moveTo>
                    <a:pt x="157290" y="0"/>
                  </a:moveTo>
                  <a:lnTo>
                    <a:pt x="813446" y="0"/>
                  </a:lnTo>
                  <a:cubicBezTo>
                    <a:pt x="855162" y="0"/>
                    <a:pt x="895169" y="16572"/>
                    <a:pt x="924666" y="46069"/>
                  </a:cubicBezTo>
                  <a:cubicBezTo>
                    <a:pt x="954164" y="75567"/>
                    <a:pt x="970735" y="115574"/>
                    <a:pt x="970735" y="157290"/>
                  </a:cubicBezTo>
                  <a:lnTo>
                    <a:pt x="970735" y="157290"/>
                  </a:lnTo>
                  <a:cubicBezTo>
                    <a:pt x="970735" y="244158"/>
                    <a:pt x="900314" y="314579"/>
                    <a:pt x="813446" y="314579"/>
                  </a:cubicBezTo>
                  <a:lnTo>
                    <a:pt x="157290" y="314579"/>
                  </a:lnTo>
                  <a:cubicBezTo>
                    <a:pt x="115574" y="314579"/>
                    <a:pt x="75567" y="298008"/>
                    <a:pt x="46069" y="268510"/>
                  </a:cubicBezTo>
                  <a:cubicBezTo>
                    <a:pt x="16572" y="239013"/>
                    <a:pt x="0" y="199005"/>
                    <a:pt x="0" y="157290"/>
                  </a:cubicBezTo>
                  <a:lnTo>
                    <a:pt x="0" y="157290"/>
                  </a:lnTo>
                  <a:cubicBezTo>
                    <a:pt x="0" y="115574"/>
                    <a:pt x="16572" y="75567"/>
                    <a:pt x="46069" y="46069"/>
                  </a:cubicBezTo>
                  <a:cubicBezTo>
                    <a:pt x="75567" y="16572"/>
                    <a:pt x="115574" y="0"/>
                    <a:pt x="15729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970735" cy="3622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-528342" y="-165718"/>
            <a:ext cx="3685761" cy="1194418"/>
            <a:chOff x="0" y="0"/>
            <a:chExt cx="970735" cy="314579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970735" cy="314579"/>
            </a:xfrm>
            <a:custGeom>
              <a:avLst/>
              <a:gdLst/>
              <a:ahLst/>
              <a:cxnLst/>
              <a:rect l="l" t="t" r="r" b="b"/>
              <a:pathLst>
                <a:path w="970735" h="314579">
                  <a:moveTo>
                    <a:pt x="157290" y="0"/>
                  </a:moveTo>
                  <a:lnTo>
                    <a:pt x="813446" y="0"/>
                  </a:lnTo>
                  <a:cubicBezTo>
                    <a:pt x="855162" y="0"/>
                    <a:pt x="895169" y="16572"/>
                    <a:pt x="924666" y="46069"/>
                  </a:cubicBezTo>
                  <a:cubicBezTo>
                    <a:pt x="954164" y="75567"/>
                    <a:pt x="970735" y="115574"/>
                    <a:pt x="970735" y="157290"/>
                  </a:cubicBezTo>
                  <a:lnTo>
                    <a:pt x="970735" y="157290"/>
                  </a:lnTo>
                  <a:cubicBezTo>
                    <a:pt x="970735" y="244158"/>
                    <a:pt x="900314" y="314579"/>
                    <a:pt x="813446" y="314579"/>
                  </a:cubicBezTo>
                  <a:lnTo>
                    <a:pt x="157290" y="314579"/>
                  </a:lnTo>
                  <a:cubicBezTo>
                    <a:pt x="115574" y="314579"/>
                    <a:pt x="75567" y="298008"/>
                    <a:pt x="46069" y="268510"/>
                  </a:cubicBezTo>
                  <a:cubicBezTo>
                    <a:pt x="16572" y="239013"/>
                    <a:pt x="0" y="199005"/>
                    <a:pt x="0" y="157290"/>
                  </a:cubicBezTo>
                  <a:lnTo>
                    <a:pt x="0" y="157290"/>
                  </a:lnTo>
                  <a:cubicBezTo>
                    <a:pt x="0" y="115574"/>
                    <a:pt x="16572" y="75567"/>
                    <a:pt x="46069" y="46069"/>
                  </a:cubicBezTo>
                  <a:cubicBezTo>
                    <a:pt x="75567" y="16572"/>
                    <a:pt x="115574" y="0"/>
                    <a:pt x="15729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7" name="TextBox 7"/>
            <p:cNvSpPr txBox="1"/>
            <p:nvPr/>
          </p:nvSpPr>
          <p:spPr>
            <a:xfrm>
              <a:off x="0" y="-47625"/>
              <a:ext cx="970735" cy="3622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 rot="5400000">
            <a:off x="16144463" y="614201"/>
            <a:ext cx="1948564" cy="1948564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AA16">
                    <a:alpha val="100000"/>
                  </a:srgbClr>
                </a:gs>
                <a:gs pos="100000">
                  <a:srgbClr val="F4C801">
                    <a:alpha val="100000"/>
                  </a:srgbClr>
                </a:gs>
              </a:gsLst>
              <a:lin ang="5400000"/>
            </a:gradFill>
            <a:ln w="3810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id="10" name="TextBox 10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 rot="-5400000">
            <a:off x="2742919" y="-214798"/>
            <a:ext cx="828999" cy="828999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AA16">
                    <a:alpha val="100000"/>
                  </a:srgbClr>
                </a:gs>
                <a:gs pos="100000">
                  <a:srgbClr val="F4C801">
                    <a:alpha val="100000"/>
                  </a:srgbClr>
                </a:gs>
              </a:gsLst>
              <a:lin ang="5400000"/>
            </a:gradFill>
            <a:ln w="3810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id="13" name="TextBox 13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sp>
        <p:nvSpPr>
          <p:cNvPr id="14" name="Freeform 14"/>
          <p:cNvSpPr/>
          <p:nvPr/>
        </p:nvSpPr>
        <p:spPr>
          <a:xfrm>
            <a:off x="13023155" y="2802359"/>
            <a:ext cx="5069871" cy="4889689"/>
          </a:xfrm>
          <a:custGeom>
            <a:avLst/>
            <a:gdLst/>
            <a:ahLst/>
            <a:cxnLst/>
            <a:rect l="l" t="t" r="r" b="b"/>
            <a:pathLst>
              <a:path w="5069871" h="4889689">
                <a:moveTo>
                  <a:pt x="0" y="0"/>
                </a:moveTo>
                <a:lnTo>
                  <a:pt x="5069871" y="0"/>
                </a:lnTo>
                <a:lnTo>
                  <a:pt x="5069871" y="4889689"/>
                </a:lnTo>
                <a:lnTo>
                  <a:pt x="0" y="488968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4899"/>
            </a:stretch>
          </a:blipFill>
        </p:spPr>
      </p:sp>
      <p:grpSp>
        <p:nvGrpSpPr>
          <p:cNvPr id="15" name="Group 15"/>
          <p:cNvGrpSpPr/>
          <p:nvPr/>
        </p:nvGrpSpPr>
        <p:grpSpPr>
          <a:xfrm>
            <a:off x="0" y="7692048"/>
            <a:ext cx="18611884" cy="4830661"/>
            <a:chOff x="0" y="0"/>
            <a:chExt cx="4901895" cy="1272273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4901895" cy="1272273"/>
            </a:xfrm>
            <a:custGeom>
              <a:avLst/>
              <a:gdLst/>
              <a:ahLst/>
              <a:cxnLst/>
              <a:rect l="l" t="t" r="r" b="b"/>
              <a:pathLst>
                <a:path w="4901895" h="1272273">
                  <a:moveTo>
                    <a:pt x="0" y="0"/>
                  </a:moveTo>
                  <a:lnTo>
                    <a:pt x="4901895" y="0"/>
                  </a:lnTo>
                  <a:lnTo>
                    <a:pt x="4901895" y="1272273"/>
                  </a:lnTo>
                  <a:lnTo>
                    <a:pt x="0" y="1272273"/>
                  </a:ln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17" name="TextBox 17"/>
            <p:cNvSpPr txBox="1"/>
            <p:nvPr/>
          </p:nvSpPr>
          <p:spPr>
            <a:xfrm>
              <a:off x="0" y="-47625"/>
              <a:ext cx="4901895" cy="131989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sp>
        <p:nvSpPr>
          <p:cNvPr id="18" name="AutoShape 18"/>
          <p:cNvSpPr/>
          <p:nvPr/>
        </p:nvSpPr>
        <p:spPr>
          <a:xfrm>
            <a:off x="8645750" y="902366"/>
            <a:ext cx="5900990" cy="0"/>
          </a:xfrm>
          <a:prstGeom prst="line">
            <a:avLst/>
          </a:prstGeom>
          <a:ln w="38100" cap="flat">
            <a:solidFill>
              <a:srgbClr val="F2AA15"/>
            </a:solidFill>
            <a:prstDash val="solid"/>
            <a:headEnd type="oval" w="lg" len="lg"/>
            <a:tailEnd type="oval" w="lg" len="lg"/>
          </a:ln>
        </p:spPr>
      </p:sp>
      <p:sp>
        <p:nvSpPr>
          <p:cNvPr id="19" name="Freeform 19"/>
          <p:cNvSpPr/>
          <p:nvPr/>
        </p:nvSpPr>
        <p:spPr>
          <a:xfrm>
            <a:off x="816150" y="1259082"/>
            <a:ext cx="11301259" cy="5969453"/>
          </a:xfrm>
          <a:custGeom>
            <a:avLst/>
            <a:gdLst/>
            <a:ahLst/>
            <a:cxnLst/>
            <a:rect l="l" t="t" r="r" b="b"/>
            <a:pathLst>
              <a:path w="11301259" h="5969453">
                <a:moveTo>
                  <a:pt x="0" y="0"/>
                </a:moveTo>
                <a:lnTo>
                  <a:pt x="11301259" y="0"/>
                </a:lnTo>
                <a:lnTo>
                  <a:pt x="11301259" y="5969453"/>
                </a:lnTo>
                <a:lnTo>
                  <a:pt x="0" y="596945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t="-338"/>
            </a:stretch>
          </a:blipFill>
        </p:spPr>
      </p:sp>
      <p:sp>
        <p:nvSpPr>
          <p:cNvPr id="20" name="Freeform 20"/>
          <p:cNvSpPr/>
          <p:nvPr/>
        </p:nvSpPr>
        <p:spPr>
          <a:xfrm>
            <a:off x="243384" y="1886967"/>
            <a:ext cx="1627128" cy="1627128"/>
          </a:xfrm>
          <a:custGeom>
            <a:avLst/>
            <a:gdLst/>
            <a:ahLst/>
            <a:cxnLst/>
            <a:rect l="l" t="t" r="r" b="b"/>
            <a:pathLst>
              <a:path w="1627128" h="1627128">
                <a:moveTo>
                  <a:pt x="0" y="0"/>
                </a:moveTo>
                <a:lnTo>
                  <a:pt x="1627127" y="0"/>
                </a:lnTo>
                <a:lnTo>
                  <a:pt x="1627127" y="1627128"/>
                </a:lnTo>
                <a:lnTo>
                  <a:pt x="0" y="162712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21" name="Freeform 21"/>
          <p:cNvSpPr/>
          <p:nvPr/>
        </p:nvSpPr>
        <p:spPr>
          <a:xfrm>
            <a:off x="12635747" y="5970521"/>
            <a:ext cx="1721527" cy="1721527"/>
          </a:xfrm>
          <a:custGeom>
            <a:avLst/>
            <a:gdLst/>
            <a:ahLst/>
            <a:cxnLst/>
            <a:rect l="l" t="t" r="r" b="b"/>
            <a:pathLst>
              <a:path w="1721527" h="1721527">
                <a:moveTo>
                  <a:pt x="0" y="0"/>
                </a:moveTo>
                <a:lnTo>
                  <a:pt x="1721528" y="0"/>
                </a:lnTo>
                <a:lnTo>
                  <a:pt x="1721528" y="1721527"/>
                </a:lnTo>
                <a:lnTo>
                  <a:pt x="0" y="172152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22" name="Freeform 22"/>
          <p:cNvSpPr/>
          <p:nvPr/>
        </p:nvSpPr>
        <p:spPr>
          <a:xfrm>
            <a:off x="2986303" y="2186408"/>
            <a:ext cx="1413814" cy="1413814"/>
          </a:xfrm>
          <a:custGeom>
            <a:avLst/>
            <a:gdLst/>
            <a:ahLst/>
            <a:cxnLst/>
            <a:rect l="l" t="t" r="r" b="b"/>
            <a:pathLst>
              <a:path w="1413814" h="1413814">
                <a:moveTo>
                  <a:pt x="0" y="0"/>
                </a:moveTo>
                <a:lnTo>
                  <a:pt x="1413814" y="0"/>
                </a:lnTo>
                <a:lnTo>
                  <a:pt x="1413814" y="1413815"/>
                </a:lnTo>
                <a:lnTo>
                  <a:pt x="0" y="1413815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>
            <a:off x="6963165" y="1467618"/>
            <a:ext cx="1437580" cy="1437580"/>
          </a:xfrm>
          <a:custGeom>
            <a:avLst/>
            <a:gdLst/>
            <a:ahLst/>
            <a:cxnLst/>
            <a:rect l="l" t="t" r="r" b="b"/>
            <a:pathLst>
              <a:path w="1437580" h="1437580">
                <a:moveTo>
                  <a:pt x="0" y="0"/>
                </a:moveTo>
                <a:lnTo>
                  <a:pt x="1437580" y="0"/>
                </a:lnTo>
                <a:lnTo>
                  <a:pt x="1437580" y="1437580"/>
                </a:lnTo>
                <a:lnTo>
                  <a:pt x="0" y="143758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24" name="TextBox 24"/>
          <p:cNvSpPr txBox="1"/>
          <p:nvPr/>
        </p:nvSpPr>
        <p:spPr>
          <a:xfrm>
            <a:off x="1924570" y="314325"/>
            <a:ext cx="14438860" cy="40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295"/>
              </a:lnSpc>
            </a:pPr>
            <a:r>
              <a:rPr lang="en-US" sz="2746" b="1">
                <a:solidFill>
                  <a:srgbClr val="092A55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Текстовий процесор Microsoft Word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1723125" y="7892073"/>
            <a:ext cx="15977541" cy="22705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527"/>
              </a:lnSpc>
            </a:pPr>
            <a:r>
              <a:rPr lang="en-US" sz="3234" i="1">
                <a:solidFill>
                  <a:srgbClr val="FFFFFF"/>
                </a:solidFill>
                <a:latin typeface="Georgia Pro Italics"/>
                <a:ea typeface="Georgia Pro Italics"/>
                <a:cs typeface="Georgia Pro Italics"/>
                <a:sym typeface="Georgia Pro Italics"/>
              </a:rPr>
              <a:t>Не всі шрифти мають однакові символи в них. Наприклад, шрифт "</a:t>
            </a:r>
            <a:r>
              <a:rPr lang="en-US" sz="3234" i="1" u="sng">
                <a:solidFill>
                  <a:srgbClr val="FFFFFF"/>
                </a:solidFill>
                <a:latin typeface="Georgia Pro Italics"/>
                <a:ea typeface="Georgia Pro Italics"/>
                <a:cs typeface="Georgia Pro Italics"/>
                <a:sym typeface="Georgia Pro Italics"/>
              </a:rPr>
              <a:t>Слон</a:t>
            </a:r>
            <a:r>
              <a:rPr lang="en-US" sz="3234" i="1">
                <a:solidFill>
                  <a:srgbClr val="FFFFFF"/>
                </a:solidFill>
                <a:latin typeface="Georgia Pro Italics"/>
                <a:ea typeface="Georgia Pro Italics"/>
                <a:cs typeface="Georgia Pro Italics"/>
                <a:sym typeface="Georgia Pro Italics"/>
              </a:rPr>
              <a:t>" не має символів дробу, тоді як це робить </a:t>
            </a:r>
            <a:r>
              <a:rPr lang="en-US" sz="3234" i="1" u="sng">
                <a:solidFill>
                  <a:srgbClr val="FFFFFF"/>
                </a:solidFill>
                <a:latin typeface="Georgia Pro Italics"/>
                <a:ea typeface="Georgia Pro Italics"/>
                <a:cs typeface="Georgia Pro Italics"/>
                <a:sym typeface="Georgia Pro Italics"/>
              </a:rPr>
              <a:t>Verdana</a:t>
            </a:r>
            <a:r>
              <a:rPr lang="en-US" sz="3234" i="1">
                <a:solidFill>
                  <a:srgbClr val="FFFFFF"/>
                </a:solidFill>
                <a:latin typeface="Georgia Pro Italics"/>
                <a:ea typeface="Georgia Pro Italics"/>
                <a:cs typeface="Georgia Pro Italics"/>
                <a:sym typeface="Georgia Pro Italics"/>
              </a:rPr>
              <a:t>. Тому важливо використати потрібний шрифт, щоб знайти потрібний символ.</a:t>
            </a:r>
          </a:p>
          <a:p>
            <a:pPr algn="ctr">
              <a:lnSpc>
                <a:spcPts val="4527"/>
              </a:lnSpc>
            </a:pPr>
            <a:endParaRPr lang="en-US" sz="3234" i="1">
              <a:solidFill>
                <a:srgbClr val="FFFFFF"/>
              </a:solidFill>
              <a:latin typeface="Georgia Pro Italics"/>
              <a:ea typeface="Georgia Pro Italics"/>
              <a:cs typeface="Georgia Pro Italics"/>
              <a:sym typeface="Georgia Pro Italic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10800000">
            <a:off x="15130581" y="-165718"/>
            <a:ext cx="3685761" cy="1194418"/>
            <a:chOff x="0" y="0"/>
            <a:chExt cx="970735" cy="31457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970735" cy="314579"/>
            </a:xfrm>
            <a:custGeom>
              <a:avLst/>
              <a:gdLst/>
              <a:ahLst/>
              <a:cxnLst/>
              <a:rect l="l" t="t" r="r" b="b"/>
              <a:pathLst>
                <a:path w="970735" h="314579">
                  <a:moveTo>
                    <a:pt x="157290" y="0"/>
                  </a:moveTo>
                  <a:lnTo>
                    <a:pt x="813446" y="0"/>
                  </a:lnTo>
                  <a:cubicBezTo>
                    <a:pt x="855162" y="0"/>
                    <a:pt x="895169" y="16572"/>
                    <a:pt x="924666" y="46069"/>
                  </a:cubicBezTo>
                  <a:cubicBezTo>
                    <a:pt x="954164" y="75567"/>
                    <a:pt x="970735" y="115574"/>
                    <a:pt x="970735" y="157290"/>
                  </a:cubicBezTo>
                  <a:lnTo>
                    <a:pt x="970735" y="157290"/>
                  </a:lnTo>
                  <a:cubicBezTo>
                    <a:pt x="970735" y="244158"/>
                    <a:pt x="900314" y="314579"/>
                    <a:pt x="813446" y="314579"/>
                  </a:cubicBezTo>
                  <a:lnTo>
                    <a:pt x="157290" y="314579"/>
                  </a:lnTo>
                  <a:cubicBezTo>
                    <a:pt x="115574" y="314579"/>
                    <a:pt x="75567" y="298008"/>
                    <a:pt x="46069" y="268510"/>
                  </a:cubicBezTo>
                  <a:cubicBezTo>
                    <a:pt x="16572" y="239013"/>
                    <a:pt x="0" y="199005"/>
                    <a:pt x="0" y="157290"/>
                  </a:cubicBezTo>
                  <a:lnTo>
                    <a:pt x="0" y="157290"/>
                  </a:lnTo>
                  <a:cubicBezTo>
                    <a:pt x="0" y="115574"/>
                    <a:pt x="16572" y="75567"/>
                    <a:pt x="46069" y="46069"/>
                  </a:cubicBezTo>
                  <a:cubicBezTo>
                    <a:pt x="75567" y="16572"/>
                    <a:pt x="115574" y="0"/>
                    <a:pt x="15729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970735" cy="3622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-528342" y="-165718"/>
            <a:ext cx="3685761" cy="1194418"/>
            <a:chOff x="0" y="0"/>
            <a:chExt cx="970735" cy="314579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970735" cy="314579"/>
            </a:xfrm>
            <a:custGeom>
              <a:avLst/>
              <a:gdLst/>
              <a:ahLst/>
              <a:cxnLst/>
              <a:rect l="l" t="t" r="r" b="b"/>
              <a:pathLst>
                <a:path w="970735" h="314579">
                  <a:moveTo>
                    <a:pt x="157290" y="0"/>
                  </a:moveTo>
                  <a:lnTo>
                    <a:pt x="813446" y="0"/>
                  </a:lnTo>
                  <a:cubicBezTo>
                    <a:pt x="855162" y="0"/>
                    <a:pt x="895169" y="16572"/>
                    <a:pt x="924666" y="46069"/>
                  </a:cubicBezTo>
                  <a:cubicBezTo>
                    <a:pt x="954164" y="75567"/>
                    <a:pt x="970735" y="115574"/>
                    <a:pt x="970735" y="157290"/>
                  </a:cubicBezTo>
                  <a:lnTo>
                    <a:pt x="970735" y="157290"/>
                  </a:lnTo>
                  <a:cubicBezTo>
                    <a:pt x="970735" y="244158"/>
                    <a:pt x="900314" y="314579"/>
                    <a:pt x="813446" y="314579"/>
                  </a:cubicBezTo>
                  <a:lnTo>
                    <a:pt x="157290" y="314579"/>
                  </a:lnTo>
                  <a:cubicBezTo>
                    <a:pt x="115574" y="314579"/>
                    <a:pt x="75567" y="298008"/>
                    <a:pt x="46069" y="268510"/>
                  </a:cubicBezTo>
                  <a:cubicBezTo>
                    <a:pt x="16572" y="239013"/>
                    <a:pt x="0" y="199005"/>
                    <a:pt x="0" y="157290"/>
                  </a:cubicBezTo>
                  <a:lnTo>
                    <a:pt x="0" y="157290"/>
                  </a:lnTo>
                  <a:cubicBezTo>
                    <a:pt x="0" y="115574"/>
                    <a:pt x="16572" y="75567"/>
                    <a:pt x="46069" y="46069"/>
                  </a:cubicBezTo>
                  <a:cubicBezTo>
                    <a:pt x="75567" y="16572"/>
                    <a:pt x="115574" y="0"/>
                    <a:pt x="15729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7" name="TextBox 7"/>
            <p:cNvSpPr txBox="1"/>
            <p:nvPr/>
          </p:nvSpPr>
          <p:spPr>
            <a:xfrm>
              <a:off x="0" y="-47625"/>
              <a:ext cx="970735" cy="3622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204458" y="3776142"/>
            <a:ext cx="18611884" cy="6767407"/>
            <a:chOff x="0" y="0"/>
            <a:chExt cx="4901895" cy="1782362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4901895" cy="1782362"/>
            </a:xfrm>
            <a:custGeom>
              <a:avLst/>
              <a:gdLst/>
              <a:ahLst/>
              <a:cxnLst/>
              <a:rect l="l" t="t" r="r" b="b"/>
              <a:pathLst>
                <a:path w="4901895" h="1782362">
                  <a:moveTo>
                    <a:pt x="0" y="0"/>
                  </a:moveTo>
                  <a:lnTo>
                    <a:pt x="4901895" y="0"/>
                  </a:lnTo>
                  <a:lnTo>
                    <a:pt x="4901895" y="1782362"/>
                  </a:lnTo>
                  <a:lnTo>
                    <a:pt x="0" y="1782362"/>
                  </a:ln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10" name="TextBox 10"/>
            <p:cNvSpPr txBox="1"/>
            <p:nvPr/>
          </p:nvSpPr>
          <p:spPr>
            <a:xfrm>
              <a:off x="0" y="-47625"/>
              <a:ext cx="4901895" cy="182998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 rot="5400000">
            <a:off x="16144463" y="614201"/>
            <a:ext cx="828999" cy="828999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AA16">
                    <a:alpha val="100000"/>
                  </a:srgbClr>
                </a:gs>
                <a:gs pos="100000">
                  <a:srgbClr val="F4C801">
                    <a:alpha val="100000"/>
                  </a:srgbClr>
                </a:gs>
              </a:gsLst>
              <a:lin ang="5400000"/>
            </a:gradFill>
            <a:ln w="3810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id="13" name="TextBox 13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 rot="-5400000">
            <a:off x="1314538" y="614201"/>
            <a:ext cx="828999" cy="828999"/>
            <a:chOff x="0" y="0"/>
            <a:chExt cx="812800" cy="81280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AA16">
                    <a:alpha val="100000"/>
                  </a:srgbClr>
                </a:gs>
                <a:gs pos="100000">
                  <a:srgbClr val="F4C801">
                    <a:alpha val="100000"/>
                  </a:srgbClr>
                </a:gs>
              </a:gsLst>
              <a:lin ang="5400000"/>
            </a:gradFill>
            <a:ln w="3810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id="16" name="TextBox 16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sp>
        <p:nvSpPr>
          <p:cNvPr id="17" name="AutoShape 17"/>
          <p:cNvSpPr/>
          <p:nvPr/>
        </p:nvSpPr>
        <p:spPr>
          <a:xfrm>
            <a:off x="11993900" y="3431758"/>
            <a:ext cx="6822442" cy="0"/>
          </a:xfrm>
          <a:prstGeom prst="line">
            <a:avLst/>
          </a:prstGeom>
          <a:ln w="28575" cap="flat">
            <a:solidFill>
              <a:srgbClr val="F3C601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8" name="AutoShape 18"/>
          <p:cNvSpPr/>
          <p:nvPr/>
        </p:nvSpPr>
        <p:spPr>
          <a:xfrm>
            <a:off x="204458" y="3431758"/>
            <a:ext cx="6979661" cy="0"/>
          </a:xfrm>
          <a:prstGeom prst="line">
            <a:avLst/>
          </a:prstGeom>
          <a:ln w="28575" cap="flat">
            <a:solidFill>
              <a:srgbClr val="F3C601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9" name="AutoShape 19"/>
          <p:cNvSpPr/>
          <p:nvPr/>
        </p:nvSpPr>
        <p:spPr>
          <a:xfrm>
            <a:off x="12887534" y="2865021"/>
            <a:ext cx="5928808" cy="0"/>
          </a:xfrm>
          <a:prstGeom prst="line">
            <a:avLst/>
          </a:prstGeom>
          <a:ln w="76200" cap="flat">
            <a:solidFill>
              <a:srgbClr val="F3C601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20" name="AutoShape 20"/>
          <p:cNvSpPr/>
          <p:nvPr/>
        </p:nvSpPr>
        <p:spPr>
          <a:xfrm flipV="1">
            <a:off x="204458" y="2865021"/>
            <a:ext cx="5920496" cy="0"/>
          </a:xfrm>
          <a:prstGeom prst="line">
            <a:avLst/>
          </a:prstGeom>
          <a:ln w="76200" cap="flat">
            <a:solidFill>
              <a:srgbClr val="F3C601"/>
            </a:solidFill>
            <a:prstDash val="solid"/>
            <a:headEnd type="none" w="sm" len="sm"/>
            <a:tailEnd type="none" w="sm" len="sm"/>
          </a:ln>
        </p:spPr>
      </p:sp>
      <p:grpSp>
        <p:nvGrpSpPr>
          <p:cNvPr id="21" name="Group 21"/>
          <p:cNvGrpSpPr/>
          <p:nvPr/>
        </p:nvGrpSpPr>
        <p:grpSpPr>
          <a:xfrm rot="-10800000">
            <a:off x="5138059" y="1262082"/>
            <a:ext cx="8249603" cy="8249603"/>
            <a:chOff x="0" y="0"/>
            <a:chExt cx="812800" cy="812800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613914"/>
            </a:solidFill>
          </p:spPr>
        </p:sp>
        <p:sp>
          <p:nvSpPr>
            <p:cNvPr id="23" name="TextBox 23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8553" tIns="58553" rIns="58553" bIns="58553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5543985" y="1668009"/>
            <a:ext cx="7437750" cy="7437750"/>
            <a:chOff x="0" y="0"/>
            <a:chExt cx="812800" cy="812800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>
                    <a:alpha val="100000"/>
                  </a:srgbClr>
                </a:gs>
                <a:gs pos="100000">
                  <a:srgbClr val="F2AA15">
                    <a:alpha val="100000"/>
                  </a:srgbClr>
                </a:gs>
              </a:gsLst>
              <a:lin ang="5400000"/>
            </a:gradFill>
            <a:ln w="7620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id="26" name="TextBox 26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8553" tIns="58553" rIns="58553" bIns="58553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27" name="Group 27"/>
          <p:cNvGrpSpPr/>
          <p:nvPr/>
        </p:nvGrpSpPr>
        <p:grpSpPr>
          <a:xfrm>
            <a:off x="5981681" y="2105704"/>
            <a:ext cx="6562359" cy="6562359"/>
            <a:chOff x="0" y="0"/>
            <a:chExt cx="812800" cy="812800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2"/>
              <a:stretch>
                <a:fillRect l="-16666" r="-16666"/>
              </a:stretch>
            </a:blipFill>
            <a:ln w="76200" cap="sq">
              <a:gradFill>
                <a:gsLst>
                  <a:gs pos="0">
                    <a:srgbClr val="492709">
                      <a:alpha val="100000"/>
                    </a:srgbClr>
                  </a:gs>
                  <a:gs pos="100000">
                    <a:srgbClr val="F2AA15">
                      <a:alpha val="100000"/>
                    </a:srgbClr>
                  </a:gs>
                </a:gsLst>
                <a:lin ang="5400000"/>
              </a:gradFill>
              <a:prstDash val="solid"/>
              <a:miter/>
            </a:ln>
          </p:spPr>
        </p:sp>
      </p:grpSp>
      <p:sp>
        <p:nvSpPr>
          <p:cNvPr id="29" name="TextBox 29"/>
          <p:cNvSpPr txBox="1"/>
          <p:nvPr/>
        </p:nvSpPr>
        <p:spPr>
          <a:xfrm>
            <a:off x="3887362" y="364816"/>
            <a:ext cx="11403295" cy="822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500"/>
              </a:lnSpc>
            </a:pPr>
            <a:r>
              <a:rPr lang="en-US" sz="5000" b="1">
                <a:solidFill>
                  <a:srgbClr val="492709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Фізкультхвилинка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28700" y="1028700"/>
            <a:ext cx="885691" cy="952356"/>
          </a:xfrm>
          <a:custGeom>
            <a:avLst/>
            <a:gdLst/>
            <a:ahLst/>
            <a:cxnLst/>
            <a:rect l="l" t="t" r="r" b="b"/>
            <a:pathLst>
              <a:path w="885691" h="952356">
                <a:moveTo>
                  <a:pt x="0" y="0"/>
                </a:moveTo>
                <a:lnTo>
                  <a:pt x="885691" y="0"/>
                </a:lnTo>
                <a:lnTo>
                  <a:pt x="885691" y="952356"/>
                </a:lnTo>
                <a:lnTo>
                  <a:pt x="0" y="95235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-167545" y="7631693"/>
            <a:ext cx="18623091" cy="2804496"/>
            <a:chOff x="0" y="0"/>
            <a:chExt cx="4904847" cy="738633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904847" cy="738633"/>
            </a:xfrm>
            <a:custGeom>
              <a:avLst/>
              <a:gdLst/>
              <a:ahLst/>
              <a:cxnLst/>
              <a:rect l="l" t="t" r="r" b="b"/>
              <a:pathLst>
                <a:path w="4904847" h="738633">
                  <a:moveTo>
                    <a:pt x="0" y="0"/>
                  </a:moveTo>
                  <a:lnTo>
                    <a:pt x="4904847" y="0"/>
                  </a:lnTo>
                  <a:lnTo>
                    <a:pt x="4904847" y="738633"/>
                  </a:lnTo>
                  <a:lnTo>
                    <a:pt x="0" y="738633"/>
                  </a:ln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5" name="TextBox 5"/>
            <p:cNvSpPr txBox="1"/>
            <p:nvPr/>
          </p:nvSpPr>
          <p:spPr>
            <a:xfrm>
              <a:off x="0" y="-47625"/>
              <a:ext cx="4904847" cy="78625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 rot="-10800000">
            <a:off x="-167545" y="6248855"/>
            <a:ext cx="18623091" cy="1603626"/>
            <a:chOff x="0" y="0"/>
            <a:chExt cx="4904847" cy="422354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4904847" cy="422354"/>
            </a:xfrm>
            <a:custGeom>
              <a:avLst/>
              <a:gdLst/>
              <a:ahLst/>
              <a:cxnLst/>
              <a:rect l="l" t="t" r="r" b="b"/>
              <a:pathLst>
                <a:path w="4904847" h="422354">
                  <a:moveTo>
                    <a:pt x="0" y="0"/>
                  </a:moveTo>
                  <a:lnTo>
                    <a:pt x="4904847" y="0"/>
                  </a:lnTo>
                  <a:lnTo>
                    <a:pt x="4904847" y="422354"/>
                  </a:lnTo>
                  <a:lnTo>
                    <a:pt x="0" y="422354"/>
                  </a:lnTo>
                  <a:close/>
                </a:path>
              </a:pathLst>
            </a:custGeom>
            <a:gradFill rotWithShape="1">
              <a:gsLst>
                <a:gs pos="0">
                  <a:srgbClr val="F2AA16">
                    <a:alpha val="100000"/>
                  </a:srgbClr>
                </a:gs>
                <a:gs pos="100000">
                  <a:srgbClr val="F4C801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8" name="TextBox 8"/>
            <p:cNvSpPr txBox="1"/>
            <p:nvPr/>
          </p:nvSpPr>
          <p:spPr>
            <a:xfrm>
              <a:off x="0" y="-47625"/>
              <a:ext cx="4904847" cy="46997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9144000" y="1028700"/>
            <a:ext cx="8229600" cy="8229600"/>
            <a:chOff x="0" y="0"/>
            <a:chExt cx="812800" cy="8128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11" name="TextBox 11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9548942" y="1433642"/>
            <a:ext cx="7419716" cy="7419716"/>
            <a:chOff x="0" y="0"/>
            <a:chExt cx="812800" cy="8128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AA16">
                    <a:alpha val="100000"/>
                  </a:srgbClr>
                </a:gs>
                <a:gs pos="100000">
                  <a:srgbClr val="F4C801">
                    <a:alpha val="100000"/>
                  </a:srgbClr>
                </a:gs>
              </a:gsLst>
              <a:lin ang="5400000"/>
            </a:gradFill>
            <a:ln w="7620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id="14" name="TextBox 14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1028700" y="8416724"/>
            <a:ext cx="841576" cy="841576"/>
            <a:chOff x="0" y="0"/>
            <a:chExt cx="812800" cy="8128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3C601"/>
            </a:solidFill>
            <a:ln cap="sq">
              <a:noFill/>
              <a:prstDash val="solid"/>
              <a:miter/>
            </a:ln>
          </p:spPr>
        </p:sp>
        <p:sp>
          <p:nvSpPr>
            <p:cNvPr id="17" name="TextBox 17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9985576" y="1870276"/>
            <a:ext cx="6546447" cy="6546447"/>
            <a:chOff x="0" y="0"/>
            <a:chExt cx="812800" cy="812800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4"/>
              <a:stretch>
                <a:fillRect l="-25046" r="-25046"/>
              </a:stretch>
            </a:blipFill>
            <a:ln w="76200" cap="sq">
              <a:gradFill>
                <a:gsLst>
                  <a:gs pos="0">
                    <a:srgbClr val="492709">
                      <a:alpha val="100000"/>
                    </a:srgbClr>
                  </a:gs>
                  <a:gs pos="100000">
                    <a:srgbClr val="F2AA15">
                      <a:alpha val="100000"/>
                    </a:srgbClr>
                  </a:gs>
                </a:gsLst>
                <a:lin ang="5400000"/>
              </a:gradFill>
              <a:prstDash val="solid"/>
              <a:miter/>
            </a:ln>
          </p:spPr>
        </p:sp>
      </p:grpSp>
      <p:sp>
        <p:nvSpPr>
          <p:cNvPr id="20" name="Freeform 20"/>
          <p:cNvSpPr/>
          <p:nvPr/>
        </p:nvSpPr>
        <p:spPr>
          <a:xfrm>
            <a:off x="1142073" y="8530097"/>
            <a:ext cx="614830" cy="614830"/>
          </a:xfrm>
          <a:custGeom>
            <a:avLst/>
            <a:gdLst/>
            <a:ahLst/>
            <a:cxnLst/>
            <a:rect l="l" t="t" r="r" b="b"/>
            <a:pathLst>
              <a:path w="614830" h="614830">
                <a:moveTo>
                  <a:pt x="0" y="0"/>
                </a:moveTo>
                <a:lnTo>
                  <a:pt x="614830" y="0"/>
                </a:lnTo>
                <a:lnTo>
                  <a:pt x="614830" y="614830"/>
                </a:lnTo>
                <a:lnTo>
                  <a:pt x="0" y="61483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21" name="Freeform 21"/>
          <p:cNvSpPr/>
          <p:nvPr/>
        </p:nvSpPr>
        <p:spPr>
          <a:xfrm rot="5400000">
            <a:off x="6929030" y="1547814"/>
            <a:ext cx="544960" cy="321526"/>
          </a:xfrm>
          <a:custGeom>
            <a:avLst/>
            <a:gdLst/>
            <a:ahLst/>
            <a:cxnLst/>
            <a:rect l="l" t="t" r="r" b="b"/>
            <a:pathLst>
              <a:path w="544960" h="321526">
                <a:moveTo>
                  <a:pt x="0" y="0"/>
                </a:moveTo>
                <a:lnTo>
                  <a:pt x="544959" y="0"/>
                </a:lnTo>
                <a:lnTo>
                  <a:pt x="544959" y="321526"/>
                </a:lnTo>
                <a:lnTo>
                  <a:pt x="0" y="32152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22" name="Freeform 22"/>
          <p:cNvSpPr/>
          <p:nvPr/>
        </p:nvSpPr>
        <p:spPr>
          <a:xfrm rot="5400000">
            <a:off x="14992348" y="8638538"/>
            <a:ext cx="728203" cy="429640"/>
          </a:xfrm>
          <a:custGeom>
            <a:avLst/>
            <a:gdLst/>
            <a:ahLst/>
            <a:cxnLst/>
            <a:rect l="l" t="t" r="r" b="b"/>
            <a:pathLst>
              <a:path w="728203" h="429640">
                <a:moveTo>
                  <a:pt x="0" y="0"/>
                </a:moveTo>
                <a:lnTo>
                  <a:pt x="728203" y="0"/>
                </a:lnTo>
                <a:lnTo>
                  <a:pt x="728203" y="429640"/>
                </a:lnTo>
                <a:lnTo>
                  <a:pt x="0" y="42964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 rot="5400000">
            <a:off x="7320589" y="1547814"/>
            <a:ext cx="544960" cy="321526"/>
          </a:xfrm>
          <a:custGeom>
            <a:avLst/>
            <a:gdLst/>
            <a:ahLst/>
            <a:cxnLst/>
            <a:rect l="l" t="t" r="r" b="b"/>
            <a:pathLst>
              <a:path w="544960" h="321526">
                <a:moveTo>
                  <a:pt x="0" y="0"/>
                </a:moveTo>
                <a:lnTo>
                  <a:pt x="544959" y="0"/>
                </a:lnTo>
                <a:lnTo>
                  <a:pt x="544959" y="321526"/>
                </a:lnTo>
                <a:lnTo>
                  <a:pt x="0" y="32152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 rot="5400000">
            <a:off x="15515569" y="8638538"/>
            <a:ext cx="728203" cy="429640"/>
          </a:xfrm>
          <a:custGeom>
            <a:avLst/>
            <a:gdLst/>
            <a:ahLst/>
            <a:cxnLst/>
            <a:rect l="l" t="t" r="r" b="b"/>
            <a:pathLst>
              <a:path w="728203" h="429640">
                <a:moveTo>
                  <a:pt x="0" y="0"/>
                </a:moveTo>
                <a:lnTo>
                  <a:pt x="728204" y="0"/>
                </a:lnTo>
                <a:lnTo>
                  <a:pt x="728204" y="429640"/>
                </a:lnTo>
                <a:lnTo>
                  <a:pt x="0" y="42964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 rot="5400000">
            <a:off x="7712148" y="1547814"/>
            <a:ext cx="544960" cy="321526"/>
          </a:xfrm>
          <a:custGeom>
            <a:avLst/>
            <a:gdLst/>
            <a:ahLst/>
            <a:cxnLst/>
            <a:rect l="l" t="t" r="r" b="b"/>
            <a:pathLst>
              <a:path w="544960" h="321526">
                <a:moveTo>
                  <a:pt x="0" y="0"/>
                </a:moveTo>
                <a:lnTo>
                  <a:pt x="544960" y="0"/>
                </a:lnTo>
                <a:lnTo>
                  <a:pt x="544960" y="321526"/>
                </a:lnTo>
                <a:lnTo>
                  <a:pt x="0" y="32152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 rot="5400000">
            <a:off x="16038791" y="8638538"/>
            <a:ext cx="728203" cy="429640"/>
          </a:xfrm>
          <a:custGeom>
            <a:avLst/>
            <a:gdLst/>
            <a:ahLst/>
            <a:cxnLst/>
            <a:rect l="l" t="t" r="r" b="b"/>
            <a:pathLst>
              <a:path w="728203" h="429640">
                <a:moveTo>
                  <a:pt x="0" y="0"/>
                </a:moveTo>
                <a:lnTo>
                  <a:pt x="728203" y="0"/>
                </a:lnTo>
                <a:lnTo>
                  <a:pt x="728203" y="429640"/>
                </a:lnTo>
                <a:lnTo>
                  <a:pt x="0" y="42964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grpSp>
        <p:nvGrpSpPr>
          <p:cNvPr id="27" name="Group 27"/>
          <p:cNvGrpSpPr/>
          <p:nvPr/>
        </p:nvGrpSpPr>
        <p:grpSpPr>
          <a:xfrm>
            <a:off x="9339746" y="8416724"/>
            <a:ext cx="841576" cy="841576"/>
            <a:chOff x="0" y="0"/>
            <a:chExt cx="812800" cy="812800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492709">
                    <a:alpha val="100000"/>
                  </a:srgbClr>
                </a:gs>
                <a:gs pos="100000">
                  <a:srgbClr val="F2AA15">
                    <a:alpha val="100000"/>
                  </a:srgbClr>
                </a:gs>
              </a:gsLst>
              <a:path path="circle">
                <a:fillToRect r="100000" b="100000"/>
              </a:path>
              <a:tileRect l="-100000" t="-100000"/>
            </a:gradFill>
            <a:ln cap="sq">
              <a:noFill/>
              <a:prstDash val="solid"/>
              <a:miter/>
            </a:ln>
          </p:spPr>
        </p:sp>
        <p:sp>
          <p:nvSpPr>
            <p:cNvPr id="29" name="TextBox 29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30" name="Group 30"/>
          <p:cNvGrpSpPr/>
          <p:nvPr/>
        </p:nvGrpSpPr>
        <p:grpSpPr>
          <a:xfrm rot="-5400000">
            <a:off x="8859766" y="8205022"/>
            <a:ext cx="284234" cy="284234"/>
            <a:chOff x="0" y="0"/>
            <a:chExt cx="812800" cy="812800"/>
          </a:xfrm>
        </p:grpSpPr>
        <p:sp>
          <p:nvSpPr>
            <p:cNvPr id="31" name="Freeform 3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492709">
                    <a:alpha val="100000"/>
                  </a:srgbClr>
                </a:gs>
                <a:gs pos="100000">
                  <a:srgbClr val="F2AA15">
                    <a:alpha val="100000"/>
                  </a:srgbClr>
                </a:gs>
              </a:gsLst>
              <a:path path="circle">
                <a:fillToRect r="100000" b="100000"/>
              </a:path>
              <a:tileRect l="-100000" t="-100000"/>
            </a:gradFill>
            <a:ln cap="sq">
              <a:noFill/>
              <a:prstDash val="solid"/>
              <a:miter/>
            </a:ln>
          </p:spPr>
        </p:sp>
        <p:sp>
          <p:nvSpPr>
            <p:cNvPr id="32" name="TextBox 32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sp>
        <p:nvSpPr>
          <p:cNvPr id="33" name="Freeform 33"/>
          <p:cNvSpPr/>
          <p:nvPr/>
        </p:nvSpPr>
        <p:spPr>
          <a:xfrm rot="-5400000">
            <a:off x="11040437" y="-1521935"/>
            <a:ext cx="4443623" cy="8887247"/>
          </a:xfrm>
          <a:custGeom>
            <a:avLst/>
            <a:gdLst/>
            <a:ahLst/>
            <a:cxnLst/>
            <a:rect l="l" t="t" r="r" b="b"/>
            <a:pathLst>
              <a:path w="4443623" h="8887247">
                <a:moveTo>
                  <a:pt x="0" y="0"/>
                </a:moveTo>
                <a:lnTo>
                  <a:pt x="4443623" y="0"/>
                </a:lnTo>
                <a:lnTo>
                  <a:pt x="4443623" y="8887247"/>
                </a:lnTo>
                <a:lnTo>
                  <a:pt x="0" y="8887247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grpSp>
        <p:nvGrpSpPr>
          <p:cNvPr id="34" name="Group 34"/>
          <p:cNvGrpSpPr/>
          <p:nvPr/>
        </p:nvGrpSpPr>
        <p:grpSpPr>
          <a:xfrm rot="-5400000">
            <a:off x="8708528" y="5010908"/>
            <a:ext cx="284234" cy="284234"/>
            <a:chOff x="0" y="0"/>
            <a:chExt cx="812800" cy="812800"/>
          </a:xfrm>
        </p:grpSpPr>
        <p:sp>
          <p:nvSpPr>
            <p:cNvPr id="35" name="Freeform 3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492709"/>
            </a:solidFill>
            <a:ln cap="sq">
              <a:noFill/>
              <a:prstDash val="solid"/>
              <a:miter/>
            </a:ln>
          </p:spPr>
        </p:sp>
        <p:sp>
          <p:nvSpPr>
            <p:cNvPr id="36" name="TextBox 36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37" name="Group 37"/>
          <p:cNvGrpSpPr/>
          <p:nvPr/>
        </p:nvGrpSpPr>
        <p:grpSpPr>
          <a:xfrm rot="-5400000">
            <a:off x="17531735" y="5010908"/>
            <a:ext cx="284234" cy="284234"/>
            <a:chOff x="0" y="0"/>
            <a:chExt cx="812800" cy="812800"/>
          </a:xfrm>
        </p:grpSpPr>
        <p:sp>
          <p:nvSpPr>
            <p:cNvPr id="38" name="Freeform 3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492709"/>
            </a:solidFill>
            <a:ln cap="sq">
              <a:noFill/>
              <a:prstDash val="solid"/>
              <a:miter/>
            </a:ln>
          </p:spPr>
        </p:sp>
        <p:sp>
          <p:nvSpPr>
            <p:cNvPr id="39" name="TextBox 39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40" name="Group 40"/>
          <p:cNvGrpSpPr/>
          <p:nvPr/>
        </p:nvGrpSpPr>
        <p:grpSpPr>
          <a:xfrm rot="5400000">
            <a:off x="16974393" y="-1183362"/>
            <a:ext cx="2688240" cy="2688240"/>
            <a:chOff x="0" y="0"/>
            <a:chExt cx="812800" cy="812800"/>
          </a:xfrm>
        </p:grpSpPr>
        <p:sp>
          <p:nvSpPr>
            <p:cNvPr id="41" name="Freeform 4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42" name="TextBox 42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43" name="Group 43"/>
          <p:cNvGrpSpPr/>
          <p:nvPr/>
        </p:nvGrpSpPr>
        <p:grpSpPr>
          <a:xfrm rot="-10800000">
            <a:off x="16974393" y="648373"/>
            <a:ext cx="841576" cy="841576"/>
            <a:chOff x="0" y="0"/>
            <a:chExt cx="812800" cy="812800"/>
          </a:xfrm>
        </p:grpSpPr>
        <p:sp>
          <p:nvSpPr>
            <p:cNvPr id="44" name="Freeform 4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492709">
                    <a:alpha val="100000"/>
                  </a:srgbClr>
                </a:gs>
                <a:gs pos="100000">
                  <a:srgbClr val="F2AA15">
                    <a:alpha val="100000"/>
                  </a:srgbClr>
                </a:gs>
              </a:gsLst>
              <a:path path="circle">
                <a:fillToRect r="100000" b="100000"/>
              </a:path>
              <a:tileRect l="-100000" t="-100000"/>
            </a:gradFill>
            <a:ln cap="sq">
              <a:noFill/>
              <a:prstDash val="solid"/>
              <a:miter/>
            </a:ln>
          </p:spPr>
        </p:sp>
        <p:sp>
          <p:nvSpPr>
            <p:cNvPr id="45" name="TextBox 45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sp>
        <p:nvSpPr>
          <p:cNvPr id="46" name="TextBox 46"/>
          <p:cNvSpPr txBox="1"/>
          <p:nvPr/>
        </p:nvSpPr>
        <p:spPr>
          <a:xfrm>
            <a:off x="431303" y="2601210"/>
            <a:ext cx="8115300" cy="29713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1512"/>
              </a:lnSpc>
            </a:pPr>
            <a:r>
              <a:rPr lang="en-US" sz="10466" b="1">
                <a:solidFill>
                  <a:srgbClr val="092A55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Практична робота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-10800000">
            <a:off x="15076902" y="-165718"/>
            <a:ext cx="3685761" cy="1194418"/>
            <a:chOff x="0" y="0"/>
            <a:chExt cx="970735" cy="31457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970735" cy="314579"/>
            </a:xfrm>
            <a:custGeom>
              <a:avLst/>
              <a:gdLst/>
              <a:ahLst/>
              <a:cxnLst/>
              <a:rect l="l" t="t" r="r" b="b"/>
              <a:pathLst>
                <a:path w="970735" h="314579">
                  <a:moveTo>
                    <a:pt x="157290" y="0"/>
                  </a:moveTo>
                  <a:lnTo>
                    <a:pt x="813446" y="0"/>
                  </a:lnTo>
                  <a:cubicBezTo>
                    <a:pt x="855162" y="0"/>
                    <a:pt x="895169" y="16572"/>
                    <a:pt x="924666" y="46069"/>
                  </a:cubicBezTo>
                  <a:cubicBezTo>
                    <a:pt x="954164" y="75567"/>
                    <a:pt x="970735" y="115574"/>
                    <a:pt x="970735" y="157290"/>
                  </a:cubicBezTo>
                  <a:lnTo>
                    <a:pt x="970735" y="157290"/>
                  </a:lnTo>
                  <a:cubicBezTo>
                    <a:pt x="970735" y="244158"/>
                    <a:pt x="900314" y="314579"/>
                    <a:pt x="813446" y="314579"/>
                  </a:cubicBezTo>
                  <a:lnTo>
                    <a:pt x="157290" y="314579"/>
                  </a:lnTo>
                  <a:cubicBezTo>
                    <a:pt x="115574" y="314579"/>
                    <a:pt x="75567" y="298008"/>
                    <a:pt x="46069" y="268510"/>
                  </a:cubicBezTo>
                  <a:cubicBezTo>
                    <a:pt x="16572" y="239013"/>
                    <a:pt x="0" y="199005"/>
                    <a:pt x="0" y="157290"/>
                  </a:cubicBezTo>
                  <a:lnTo>
                    <a:pt x="0" y="157290"/>
                  </a:lnTo>
                  <a:cubicBezTo>
                    <a:pt x="0" y="115574"/>
                    <a:pt x="16572" y="75567"/>
                    <a:pt x="46069" y="46069"/>
                  </a:cubicBezTo>
                  <a:cubicBezTo>
                    <a:pt x="75567" y="16572"/>
                    <a:pt x="115574" y="0"/>
                    <a:pt x="15729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970735" cy="3622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 rot="-10800000">
            <a:off x="-474663" y="9258300"/>
            <a:ext cx="3685761" cy="1194418"/>
            <a:chOff x="0" y="0"/>
            <a:chExt cx="970735" cy="314579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970735" cy="314579"/>
            </a:xfrm>
            <a:custGeom>
              <a:avLst/>
              <a:gdLst/>
              <a:ahLst/>
              <a:cxnLst/>
              <a:rect l="l" t="t" r="r" b="b"/>
              <a:pathLst>
                <a:path w="970735" h="314579">
                  <a:moveTo>
                    <a:pt x="157290" y="0"/>
                  </a:moveTo>
                  <a:lnTo>
                    <a:pt x="813446" y="0"/>
                  </a:lnTo>
                  <a:cubicBezTo>
                    <a:pt x="855162" y="0"/>
                    <a:pt x="895169" y="16572"/>
                    <a:pt x="924666" y="46069"/>
                  </a:cubicBezTo>
                  <a:cubicBezTo>
                    <a:pt x="954164" y="75567"/>
                    <a:pt x="970735" y="115574"/>
                    <a:pt x="970735" y="157290"/>
                  </a:cubicBezTo>
                  <a:lnTo>
                    <a:pt x="970735" y="157290"/>
                  </a:lnTo>
                  <a:cubicBezTo>
                    <a:pt x="970735" y="244158"/>
                    <a:pt x="900314" y="314579"/>
                    <a:pt x="813446" y="314579"/>
                  </a:cubicBezTo>
                  <a:lnTo>
                    <a:pt x="157290" y="314579"/>
                  </a:lnTo>
                  <a:cubicBezTo>
                    <a:pt x="115574" y="314579"/>
                    <a:pt x="75567" y="298008"/>
                    <a:pt x="46069" y="268510"/>
                  </a:cubicBezTo>
                  <a:cubicBezTo>
                    <a:pt x="16572" y="239013"/>
                    <a:pt x="0" y="199005"/>
                    <a:pt x="0" y="157290"/>
                  </a:cubicBezTo>
                  <a:lnTo>
                    <a:pt x="0" y="157290"/>
                  </a:lnTo>
                  <a:cubicBezTo>
                    <a:pt x="0" y="115574"/>
                    <a:pt x="16572" y="75567"/>
                    <a:pt x="46069" y="46069"/>
                  </a:cubicBezTo>
                  <a:cubicBezTo>
                    <a:pt x="75567" y="16572"/>
                    <a:pt x="115574" y="0"/>
                    <a:pt x="15729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7" name="TextBox 7"/>
            <p:cNvSpPr txBox="1"/>
            <p:nvPr/>
          </p:nvSpPr>
          <p:spPr>
            <a:xfrm>
              <a:off x="0" y="-47625"/>
              <a:ext cx="970735" cy="3622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 rot="5400000">
            <a:off x="16044267" y="5721861"/>
            <a:ext cx="121123" cy="121123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492709"/>
            </a:solidFill>
            <a:ln cap="sq">
              <a:noFill/>
              <a:prstDash val="solid"/>
              <a:miter/>
            </a:ln>
          </p:spPr>
        </p:sp>
        <p:sp>
          <p:nvSpPr>
            <p:cNvPr id="10" name="TextBox 10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sp>
        <p:nvSpPr>
          <p:cNvPr id="11" name="Freeform 11"/>
          <p:cNvSpPr/>
          <p:nvPr/>
        </p:nvSpPr>
        <p:spPr>
          <a:xfrm>
            <a:off x="2165064" y="1570097"/>
            <a:ext cx="15001692" cy="7500846"/>
          </a:xfrm>
          <a:custGeom>
            <a:avLst/>
            <a:gdLst/>
            <a:ahLst/>
            <a:cxnLst/>
            <a:rect l="l" t="t" r="r" b="b"/>
            <a:pathLst>
              <a:path w="15001692" h="7500846">
                <a:moveTo>
                  <a:pt x="0" y="0"/>
                </a:moveTo>
                <a:lnTo>
                  <a:pt x="15001693" y="0"/>
                </a:lnTo>
                <a:lnTo>
                  <a:pt x="15001693" y="7500846"/>
                </a:lnTo>
                <a:lnTo>
                  <a:pt x="0" y="750084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12" name="TextBox 12"/>
          <p:cNvSpPr txBox="1"/>
          <p:nvPr/>
        </p:nvSpPr>
        <p:spPr>
          <a:xfrm>
            <a:off x="317724" y="615239"/>
            <a:ext cx="16195637" cy="10867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323"/>
              </a:lnSpc>
            </a:pPr>
            <a:r>
              <a:rPr lang="en-US" sz="7566" b="1">
                <a:solidFill>
                  <a:srgbClr val="092A55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Схема клавіатури</a:t>
            </a:r>
          </a:p>
        </p:txBody>
      </p:sp>
      <p:sp>
        <p:nvSpPr>
          <p:cNvPr id="13" name="AutoShape 13"/>
          <p:cNvSpPr/>
          <p:nvPr/>
        </p:nvSpPr>
        <p:spPr>
          <a:xfrm>
            <a:off x="8415542" y="1946368"/>
            <a:ext cx="5900990" cy="0"/>
          </a:xfrm>
          <a:prstGeom prst="line">
            <a:avLst/>
          </a:prstGeom>
          <a:ln w="38100" cap="flat">
            <a:solidFill>
              <a:srgbClr val="F2AA15"/>
            </a:solidFill>
            <a:prstDash val="solid"/>
            <a:headEnd type="oval" w="lg" len="lg"/>
            <a:tailEnd type="oval" w="lg" len="lg"/>
          </a:ln>
        </p:spPr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5400000">
            <a:off x="10483270" y="2456560"/>
            <a:ext cx="10769479" cy="5373880"/>
            <a:chOff x="0" y="0"/>
            <a:chExt cx="2836406" cy="141534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836406" cy="1415343"/>
            </a:xfrm>
            <a:custGeom>
              <a:avLst/>
              <a:gdLst/>
              <a:ahLst/>
              <a:cxnLst/>
              <a:rect l="l" t="t" r="r" b="b"/>
              <a:pathLst>
                <a:path w="2836406" h="1415343">
                  <a:moveTo>
                    <a:pt x="0" y="0"/>
                  </a:moveTo>
                  <a:lnTo>
                    <a:pt x="2836406" y="0"/>
                  </a:lnTo>
                  <a:lnTo>
                    <a:pt x="2836406" y="1415343"/>
                  </a:lnTo>
                  <a:lnTo>
                    <a:pt x="0" y="1415343"/>
                  </a:ln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2836406" cy="146296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 rot="-5400000">
            <a:off x="9257590" y="4341687"/>
            <a:ext cx="10769479" cy="1603626"/>
            <a:chOff x="0" y="0"/>
            <a:chExt cx="2836406" cy="422354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2836406" cy="422354"/>
            </a:xfrm>
            <a:custGeom>
              <a:avLst/>
              <a:gdLst/>
              <a:ahLst/>
              <a:cxnLst/>
              <a:rect l="l" t="t" r="r" b="b"/>
              <a:pathLst>
                <a:path w="2836406" h="422354">
                  <a:moveTo>
                    <a:pt x="0" y="0"/>
                  </a:moveTo>
                  <a:lnTo>
                    <a:pt x="2836406" y="0"/>
                  </a:lnTo>
                  <a:lnTo>
                    <a:pt x="2836406" y="422354"/>
                  </a:lnTo>
                  <a:lnTo>
                    <a:pt x="0" y="422354"/>
                  </a:lnTo>
                  <a:close/>
                </a:path>
              </a:pathLst>
            </a:custGeom>
            <a:gradFill rotWithShape="1">
              <a:gsLst>
                <a:gs pos="0">
                  <a:srgbClr val="F2AA16">
                    <a:alpha val="100000"/>
                  </a:srgbClr>
                </a:gs>
                <a:gs pos="100000">
                  <a:srgbClr val="F4C801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7" name="TextBox 7"/>
            <p:cNvSpPr txBox="1"/>
            <p:nvPr/>
          </p:nvSpPr>
          <p:spPr>
            <a:xfrm>
              <a:off x="0" y="-47625"/>
              <a:ext cx="2836406" cy="46997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 rot="-10800000">
            <a:off x="13698400" y="9412986"/>
            <a:ext cx="284234" cy="284234"/>
            <a:chOff x="0" y="0"/>
            <a:chExt cx="812800" cy="8128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492709"/>
            </a:solidFill>
            <a:ln cap="sq">
              <a:noFill/>
              <a:prstDash val="solid"/>
              <a:miter/>
            </a:ln>
          </p:spPr>
        </p:sp>
        <p:sp>
          <p:nvSpPr>
            <p:cNvPr id="10" name="TextBox 10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 rot="-10800000">
            <a:off x="13698400" y="589779"/>
            <a:ext cx="284234" cy="284234"/>
            <a:chOff x="0" y="0"/>
            <a:chExt cx="812800" cy="8128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492709"/>
            </a:solidFill>
            <a:ln cap="sq">
              <a:noFill/>
              <a:prstDash val="solid"/>
              <a:miter/>
            </a:ln>
          </p:spPr>
        </p:sp>
        <p:sp>
          <p:nvSpPr>
            <p:cNvPr id="13" name="TextBox 13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 rot="-10800000">
            <a:off x="902019" y="382284"/>
            <a:ext cx="4178805" cy="897783"/>
            <a:chOff x="0" y="0"/>
            <a:chExt cx="965698" cy="207473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965698" cy="207473"/>
            </a:xfrm>
            <a:custGeom>
              <a:avLst/>
              <a:gdLst/>
              <a:ahLst/>
              <a:cxnLst/>
              <a:rect l="l" t="t" r="r" b="b"/>
              <a:pathLst>
                <a:path w="965698" h="207473">
                  <a:moveTo>
                    <a:pt x="103736" y="0"/>
                  </a:moveTo>
                  <a:lnTo>
                    <a:pt x="861962" y="0"/>
                  </a:lnTo>
                  <a:cubicBezTo>
                    <a:pt x="889474" y="0"/>
                    <a:pt x="915860" y="10929"/>
                    <a:pt x="935315" y="30384"/>
                  </a:cubicBezTo>
                  <a:cubicBezTo>
                    <a:pt x="954769" y="49838"/>
                    <a:pt x="965698" y="76224"/>
                    <a:pt x="965698" y="103736"/>
                  </a:cubicBezTo>
                  <a:lnTo>
                    <a:pt x="965698" y="103736"/>
                  </a:lnTo>
                  <a:cubicBezTo>
                    <a:pt x="965698" y="131249"/>
                    <a:pt x="954769" y="157635"/>
                    <a:pt x="935315" y="177089"/>
                  </a:cubicBezTo>
                  <a:cubicBezTo>
                    <a:pt x="915860" y="196543"/>
                    <a:pt x="889474" y="207473"/>
                    <a:pt x="861962" y="207473"/>
                  </a:cubicBezTo>
                  <a:lnTo>
                    <a:pt x="103736" y="207473"/>
                  </a:lnTo>
                  <a:cubicBezTo>
                    <a:pt x="76224" y="207473"/>
                    <a:pt x="49838" y="196543"/>
                    <a:pt x="30384" y="177089"/>
                  </a:cubicBezTo>
                  <a:cubicBezTo>
                    <a:pt x="10929" y="157635"/>
                    <a:pt x="0" y="131249"/>
                    <a:pt x="0" y="103736"/>
                  </a:cubicBezTo>
                  <a:lnTo>
                    <a:pt x="0" y="103736"/>
                  </a:lnTo>
                  <a:cubicBezTo>
                    <a:pt x="0" y="76224"/>
                    <a:pt x="10929" y="49838"/>
                    <a:pt x="30384" y="30384"/>
                  </a:cubicBezTo>
                  <a:cubicBezTo>
                    <a:pt x="49838" y="10929"/>
                    <a:pt x="76224" y="0"/>
                    <a:pt x="103736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16" name="TextBox 16"/>
            <p:cNvSpPr txBox="1"/>
            <p:nvPr/>
          </p:nvSpPr>
          <p:spPr>
            <a:xfrm>
              <a:off x="0" y="-47625"/>
              <a:ext cx="965698" cy="25509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17" name="Group 17"/>
          <p:cNvGrpSpPr/>
          <p:nvPr/>
        </p:nvGrpSpPr>
        <p:grpSpPr>
          <a:xfrm rot="5400000">
            <a:off x="331000" y="302995"/>
            <a:ext cx="1142038" cy="1142038"/>
            <a:chOff x="0" y="0"/>
            <a:chExt cx="812800" cy="812800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>
                    <a:alpha val="100000"/>
                  </a:srgbClr>
                </a:gs>
                <a:gs pos="100000">
                  <a:srgbClr val="F2AA15">
                    <a:alpha val="100000"/>
                  </a:srgbClr>
                </a:gs>
              </a:gsLst>
              <a:lin ang="5400000"/>
            </a:gradFill>
          </p:spPr>
        </p:sp>
        <p:sp>
          <p:nvSpPr>
            <p:cNvPr id="19" name="TextBox 19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20" name="Group 20"/>
          <p:cNvGrpSpPr/>
          <p:nvPr/>
        </p:nvGrpSpPr>
        <p:grpSpPr>
          <a:xfrm rot="5400000">
            <a:off x="410289" y="382284"/>
            <a:ext cx="983459" cy="983459"/>
            <a:chOff x="0" y="0"/>
            <a:chExt cx="812800" cy="812800"/>
          </a:xfrm>
        </p:grpSpPr>
        <p:sp>
          <p:nvSpPr>
            <p:cNvPr id="21" name="Freeform 2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AA16">
                    <a:alpha val="100000"/>
                  </a:srgbClr>
                </a:gs>
                <a:gs pos="100000">
                  <a:srgbClr val="F4C801">
                    <a:alpha val="100000"/>
                  </a:srgbClr>
                </a:gs>
              </a:gsLst>
              <a:lin ang="5400000"/>
            </a:gradFill>
            <a:ln w="1905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id="22" name="TextBox 22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23" name="Group 23"/>
          <p:cNvGrpSpPr/>
          <p:nvPr/>
        </p:nvGrpSpPr>
        <p:grpSpPr>
          <a:xfrm>
            <a:off x="495966" y="467960"/>
            <a:ext cx="812106" cy="812106"/>
            <a:chOff x="0" y="0"/>
            <a:chExt cx="812800" cy="812800"/>
          </a:xfrm>
        </p:grpSpPr>
        <p:sp>
          <p:nvSpPr>
            <p:cNvPr id="24" name="Freeform 2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  <a:ln w="12700" cap="sq">
              <a:solidFill>
                <a:srgbClr val="000000"/>
              </a:solidFill>
              <a:prstDash val="solid"/>
              <a:miter/>
            </a:ln>
          </p:spPr>
        </p:sp>
      </p:grpSp>
      <p:sp>
        <p:nvSpPr>
          <p:cNvPr id="25" name="Freeform 25"/>
          <p:cNvSpPr/>
          <p:nvPr/>
        </p:nvSpPr>
        <p:spPr>
          <a:xfrm>
            <a:off x="625677" y="597672"/>
            <a:ext cx="552684" cy="552684"/>
          </a:xfrm>
          <a:custGeom>
            <a:avLst/>
            <a:gdLst/>
            <a:ahLst/>
            <a:cxnLst/>
            <a:rect l="l" t="t" r="r" b="b"/>
            <a:pathLst>
              <a:path w="552684" h="552684">
                <a:moveTo>
                  <a:pt x="0" y="0"/>
                </a:moveTo>
                <a:lnTo>
                  <a:pt x="552684" y="0"/>
                </a:lnTo>
                <a:lnTo>
                  <a:pt x="552684" y="552683"/>
                </a:lnTo>
                <a:lnTo>
                  <a:pt x="0" y="55268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 rot="5400000">
            <a:off x="4416785" y="1011790"/>
            <a:ext cx="544960" cy="321526"/>
          </a:xfrm>
          <a:custGeom>
            <a:avLst/>
            <a:gdLst/>
            <a:ahLst/>
            <a:cxnLst/>
            <a:rect l="l" t="t" r="r" b="b"/>
            <a:pathLst>
              <a:path w="544960" h="321526">
                <a:moveTo>
                  <a:pt x="0" y="0"/>
                </a:moveTo>
                <a:lnTo>
                  <a:pt x="544960" y="0"/>
                </a:lnTo>
                <a:lnTo>
                  <a:pt x="544960" y="321526"/>
                </a:lnTo>
                <a:lnTo>
                  <a:pt x="0" y="32152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27" name="Freeform 27"/>
          <p:cNvSpPr/>
          <p:nvPr/>
        </p:nvSpPr>
        <p:spPr>
          <a:xfrm rot="5400000">
            <a:off x="4808344" y="1011790"/>
            <a:ext cx="544960" cy="321526"/>
          </a:xfrm>
          <a:custGeom>
            <a:avLst/>
            <a:gdLst/>
            <a:ahLst/>
            <a:cxnLst/>
            <a:rect l="l" t="t" r="r" b="b"/>
            <a:pathLst>
              <a:path w="544960" h="321526">
                <a:moveTo>
                  <a:pt x="0" y="0"/>
                </a:moveTo>
                <a:lnTo>
                  <a:pt x="544960" y="0"/>
                </a:lnTo>
                <a:lnTo>
                  <a:pt x="544960" y="321526"/>
                </a:lnTo>
                <a:lnTo>
                  <a:pt x="0" y="32152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28" name="Freeform 28"/>
          <p:cNvSpPr/>
          <p:nvPr/>
        </p:nvSpPr>
        <p:spPr>
          <a:xfrm rot="5400000">
            <a:off x="5199903" y="1011790"/>
            <a:ext cx="544960" cy="321526"/>
          </a:xfrm>
          <a:custGeom>
            <a:avLst/>
            <a:gdLst/>
            <a:ahLst/>
            <a:cxnLst/>
            <a:rect l="l" t="t" r="r" b="b"/>
            <a:pathLst>
              <a:path w="544960" h="321526">
                <a:moveTo>
                  <a:pt x="0" y="0"/>
                </a:moveTo>
                <a:lnTo>
                  <a:pt x="544960" y="0"/>
                </a:lnTo>
                <a:lnTo>
                  <a:pt x="544960" y="321526"/>
                </a:lnTo>
                <a:lnTo>
                  <a:pt x="0" y="321526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29" name="Freeform 29"/>
          <p:cNvSpPr/>
          <p:nvPr/>
        </p:nvSpPr>
        <p:spPr>
          <a:xfrm>
            <a:off x="762457" y="1541225"/>
            <a:ext cx="3874312" cy="2030785"/>
          </a:xfrm>
          <a:custGeom>
            <a:avLst/>
            <a:gdLst/>
            <a:ahLst/>
            <a:cxnLst/>
            <a:rect l="l" t="t" r="r" b="b"/>
            <a:pathLst>
              <a:path w="3874312" h="2030785">
                <a:moveTo>
                  <a:pt x="0" y="0"/>
                </a:moveTo>
                <a:lnTo>
                  <a:pt x="3874311" y="0"/>
                </a:lnTo>
                <a:lnTo>
                  <a:pt x="3874311" y="2030785"/>
                </a:lnTo>
                <a:lnTo>
                  <a:pt x="0" y="203078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30" name="Freeform 30"/>
          <p:cNvSpPr/>
          <p:nvPr/>
        </p:nvSpPr>
        <p:spPr>
          <a:xfrm>
            <a:off x="762457" y="3743460"/>
            <a:ext cx="3874312" cy="2035628"/>
          </a:xfrm>
          <a:custGeom>
            <a:avLst/>
            <a:gdLst/>
            <a:ahLst/>
            <a:cxnLst/>
            <a:rect l="l" t="t" r="r" b="b"/>
            <a:pathLst>
              <a:path w="3874312" h="2035628">
                <a:moveTo>
                  <a:pt x="0" y="0"/>
                </a:moveTo>
                <a:lnTo>
                  <a:pt x="3874311" y="0"/>
                </a:lnTo>
                <a:lnTo>
                  <a:pt x="3874311" y="2035628"/>
                </a:lnTo>
                <a:lnTo>
                  <a:pt x="0" y="203562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31" name="Freeform 31"/>
          <p:cNvSpPr/>
          <p:nvPr/>
        </p:nvSpPr>
        <p:spPr>
          <a:xfrm>
            <a:off x="762457" y="6036263"/>
            <a:ext cx="3832380" cy="2008806"/>
          </a:xfrm>
          <a:custGeom>
            <a:avLst/>
            <a:gdLst/>
            <a:ahLst/>
            <a:cxnLst/>
            <a:rect l="l" t="t" r="r" b="b"/>
            <a:pathLst>
              <a:path w="3832380" h="2008806">
                <a:moveTo>
                  <a:pt x="0" y="0"/>
                </a:moveTo>
                <a:lnTo>
                  <a:pt x="3832380" y="0"/>
                </a:lnTo>
                <a:lnTo>
                  <a:pt x="3832380" y="2008806"/>
                </a:lnTo>
                <a:lnTo>
                  <a:pt x="0" y="2008806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  <p:sp>
        <p:nvSpPr>
          <p:cNvPr id="32" name="Freeform 32"/>
          <p:cNvSpPr/>
          <p:nvPr/>
        </p:nvSpPr>
        <p:spPr>
          <a:xfrm>
            <a:off x="762457" y="8216519"/>
            <a:ext cx="3839234" cy="2009199"/>
          </a:xfrm>
          <a:custGeom>
            <a:avLst/>
            <a:gdLst/>
            <a:ahLst/>
            <a:cxnLst/>
            <a:rect l="l" t="t" r="r" b="b"/>
            <a:pathLst>
              <a:path w="3839234" h="2009199">
                <a:moveTo>
                  <a:pt x="0" y="0"/>
                </a:moveTo>
                <a:lnTo>
                  <a:pt x="3839233" y="0"/>
                </a:lnTo>
                <a:lnTo>
                  <a:pt x="3839233" y="2009199"/>
                </a:lnTo>
                <a:lnTo>
                  <a:pt x="0" y="2009199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</p:sp>
      <p:sp>
        <p:nvSpPr>
          <p:cNvPr id="33" name="TextBox 33"/>
          <p:cNvSpPr txBox="1"/>
          <p:nvPr/>
        </p:nvSpPr>
        <p:spPr>
          <a:xfrm>
            <a:off x="1876627" y="574100"/>
            <a:ext cx="3204197" cy="4546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555"/>
              </a:lnSpc>
            </a:pPr>
            <a:r>
              <a:rPr lang="en-US" sz="2963" b="1">
                <a:solidFill>
                  <a:srgbClr val="FFFFFF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Рефлексія</a:t>
            </a:r>
          </a:p>
        </p:txBody>
      </p:sp>
      <p:grpSp>
        <p:nvGrpSpPr>
          <p:cNvPr id="34" name="Group 34"/>
          <p:cNvGrpSpPr/>
          <p:nvPr/>
        </p:nvGrpSpPr>
        <p:grpSpPr>
          <a:xfrm>
            <a:off x="4920061" y="1828511"/>
            <a:ext cx="10307323" cy="1456213"/>
            <a:chOff x="0" y="0"/>
            <a:chExt cx="2484608" cy="351024"/>
          </a:xfrm>
        </p:grpSpPr>
        <p:sp>
          <p:nvSpPr>
            <p:cNvPr id="35" name="Freeform 35"/>
            <p:cNvSpPr/>
            <p:nvPr/>
          </p:nvSpPr>
          <p:spPr>
            <a:xfrm>
              <a:off x="0" y="0"/>
              <a:ext cx="2484608" cy="351024"/>
            </a:xfrm>
            <a:custGeom>
              <a:avLst/>
              <a:gdLst/>
              <a:ahLst/>
              <a:cxnLst/>
              <a:rect l="l" t="t" r="r" b="b"/>
              <a:pathLst>
                <a:path w="2484608" h="351024">
                  <a:moveTo>
                    <a:pt x="13520" y="0"/>
                  </a:moveTo>
                  <a:lnTo>
                    <a:pt x="2471088" y="0"/>
                  </a:lnTo>
                  <a:cubicBezTo>
                    <a:pt x="2478555" y="0"/>
                    <a:pt x="2484608" y="6053"/>
                    <a:pt x="2484608" y="13520"/>
                  </a:cubicBezTo>
                  <a:lnTo>
                    <a:pt x="2484608" y="337504"/>
                  </a:lnTo>
                  <a:cubicBezTo>
                    <a:pt x="2484608" y="341090"/>
                    <a:pt x="2483184" y="344529"/>
                    <a:pt x="2480648" y="347064"/>
                  </a:cubicBezTo>
                  <a:cubicBezTo>
                    <a:pt x="2478113" y="349600"/>
                    <a:pt x="2474674" y="351024"/>
                    <a:pt x="2471088" y="351024"/>
                  </a:cubicBezTo>
                  <a:lnTo>
                    <a:pt x="13520" y="351024"/>
                  </a:lnTo>
                  <a:cubicBezTo>
                    <a:pt x="6053" y="351024"/>
                    <a:pt x="0" y="344971"/>
                    <a:pt x="0" y="337504"/>
                  </a:cubicBezTo>
                  <a:lnTo>
                    <a:pt x="0" y="13520"/>
                  </a:lnTo>
                  <a:cubicBezTo>
                    <a:pt x="0" y="6053"/>
                    <a:pt x="6053" y="0"/>
                    <a:pt x="1352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  <a:ln w="38100" cap="sq">
              <a:solidFill>
                <a:srgbClr val="F3C601"/>
              </a:solidFill>
              <a:prstDash val="solid"/>
              <a:miter/>
            </a:ln>
          </p:spPr>
        </p:sp>
        <p:sp>
          <p:nvSpPr>
            <p:cNvPr id="36" name="TextBox 36"/>
            <p:cNvSpPr txBox="1"/>
            <p:nvPr/>
          </p:nvSpPr>
          <p:spPr>
            <a:xfrm>
              <a:off x="0" y="-47625"/>
              <a:ext cx="2484608" cy="39864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sp>
        <p:nvSpPr>
          <p:cNvPr id="37" name="TextBox 37"/>
          <p:cNvSpPr txBox="1"/>
          <p:nvPr/>
        </p:nvSpPr>
        <p:spPr>
          <a:xfrm>
            <a:off x="4920061" y="1969043"/>
            <a:ext cx="10156802" cy="8750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91"/>
              </a:lnSpc>
            </a:pPr>
            <a:r>
              <a:rPr lang="en-US" sz="2493">
                <a:solidFill>
                  <a:srgbClr val="FFFFFF"/>
                </a:solidFill>
                <a:latin typeface="Georgia Pro"/>
                <a:ea typeface="Georgia Pro"/>
                <a:cs typeface="Georgia Pro"/>
                <a:sym typeface="Georgia Pro"/>
              </a:rPr>
              <a:t>Я повністю заряджений/а знаннями й готовий/а до будь-яких викликів! Можу "підзарядити" інших своїми знаннями та ідеями.</a:t>
            </a:r>
          </a:p>
        </p:txBody>
      </p:sp>
      <p:grpSp>
        <p:nvGrpSpPr>
          <p:cNvPr id="38" name="Group 38"/>
          <p:cNvGrpSpPr/>
          <p:nvPr/>
        </p:nvGrpSpPr>
        <p:grpSpPr>
          <a:xfrm>
            <a:off x="4936286" y="3865749"/>
            <a:ext cx="10291098" cy="1456213"/>
            <a:chOff x="0" y="0"/>
            <a:chExt cx="2480697" cy="351024"/>
          </a:xfrm>
        </p:grpSpPr>
        <p:sp>
          <p:nvSpPr>
            <p:cNvPr id="39" name="Freeform 39"/>
            <p:cNvSpPr/>
            <p:nvPr/>
          </p:nvSpPr>
          <p:spPr>
            <a:xfrm>
              <a:off x="0" y="0"/>
              <a:ext cx="2480697" cy="351024"/>
            </a:xfrm>
            <a:custGeom>
              <a:avLst/>
              <a:gdLst/>
              <a:ahLst/>
              <a:cxnLst/>
              <a:rect l="l" t="t" r="r" b="b"/>
              <a:pathLst>
                <a:path w="2480697" h="351024">
                  <a:moveTo>
                    <a:pt x="13541" y="0"/>
                  </a:moveTo>
                  <a:lnTo>
                    <a:pt x="2467156" y="0"/>
                  </a:lnTo>
                  <a:cubicBezTo>
                    <a:pt x="2474634" y="0"/>
                    <a:pt x="2480697" y="6063"/>
                    <a:pt x="2480697" y="13541"/>
                  </a:cubicBezTo>
                  <a:lnTo>
                    <a:pt x="2480697" y="337483"/>
                  </a:lnTo>
                  <a:cubicBezTo>
                    <a:pt x="2480697" y="344961"/>
                    <a:pt x="2474634" y="351024"/>
                    <a:pt x="2467156" y="351024"/>
                  </a:cubicBezTo>
                  <a:lnTo>
                    <a:pt x="13541" y="351024"/>
                  </a:lnTo>
                  <a:cubicBezTo>
                    <a:pt x="6063" y="351024"/>
                    <a:pt x="0" y="344961"/>
                    <a:pt x="0" y="337483"/>
                  </a:cubicBezTo>
                  <a:lnTo>
                    <a:pt x="0" y="13541"/>
                  </a:lnTo>
                  <a:cubicBezTo>
                    <a:pt x="0" y="6063"/>
                    <a:pt x="6063" y="0"/>
                    <a:pt x="13541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  <a:ln w="38100" cap="sq">
              <a:solidFill>
                <a:srgbClr val="F3C601"/>
              </a:solidFill>
              <a:prstDash val="solid"/>
              <a:miter/>
            </a:ln>
          </p:spPr>
        </p:sp>
        <p:sp>
          <p:nvSpPr>
            <p:cNvPr id="40" name="TextBox 40"/>
            <p:cNvSpPr txBox="1"/>
            <p:nvPr/>
          </p:nvSpPr>
          <p:spPr>
            <a:xfrm>
              <a:off x="0" y="-47625"/>
              <a:ext cx="2480697" cy="39864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sp>
        <p:nvSpPr>
          <p:cNvPr id="41" name="TextBox 41"/>
          <p:cNvSpPr txBox="1"/>
          <p:nvPr/>
        </p:nvSpPr>
        <p:spPr>
          <a:xfrm>
            <a:off x="5011547" y="4205249"/>
            <a:ext cx="10140576" cy="5560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527"/>
              </a:lnSpc>
            </a:pPr>
            <a:r>
              <a:rPr lang="en-US" sz="3234">
                <a:solidFill>
                  <a:srgbClr val="FFFFFF"/>
                </a:solidFill>
                <a:latin typeface="Georgia Pro"/>
                <a:ea typeface="Georgia Pro"/>
                <a:cs typeface="Georgia Pro"/>
                <a:sym typeface="Georgia Pro"/>
              </a:rPr>
              <a:t>Заряду вистачило для виконання більшості завдань.</a:t>
            </a:r>
          </a:p>
        </p:txBody>
      </p:sp>
      <p:grpSp>
        <p:nvGrpSpPr>
          <p:cNvPr id="42" name="Group 42"/>
          <p:cNvGrpSpPr/>
          <p:nvPr/>
        </p:nvGrpSpPr>
        <p:grpSpPr>
          <a:xfrm>
            <a:off x="4928174" y="6312560"/>
            <a:ext cx="10223950" cy="1456213"/>
            <a:chOff x="0" y="0"/>
            <a:chExt cx="2464511" cy="351024"/>
          </a:xfrm>
        </p:grpSpPr>
        <p:sp>
          <p:nvSpPr>
            <p:cNvPr id="43" name="Freeform 43"/>
            <p:cNvSpPr/>
            <p:nvPr/>
          </p:nvSpPr>
          <p:spPr>
            <a:xfrm>
              <a:off x="0" y="0"/>
              <a:ext cx="2464511" cy="351024"/>
            </a:xfrm>
            <a:custGeom>
              <a:avLst/>
              <a:gdLst/>
              <a:ahLst/>
              <a:cxnLst/>
              <a:rect l="l" t="t" r="r" b="b"/>
              <a:pathLst>
                <a:path w="2464511" h="351024">
                  <a:moveTo>
                    <a:pt x="13630" y="0"/>
                  </a:moveTo>
                  <a:lnTo>
                    <a:pt x="2450881" y="0"/>
                  </a:lnTo>
                  <a:cubicBezTo>
                    <a:pt x="2454496" y="0"/>
                    <a:pt x="2457962" y="1436"/>
                    <a:pt x="2460519" y="3992"/>
                  </a:cubicBezTo>
                  <a:cubicBezTo>
                    <a:pt x="2463075" y="6548"/>
                    <a:pt x="2464511" y="10015"/>
                    <a:pt x="2464511" y="13630"/>
                  </a:cubicBezTo>
                  <a:lnTo>
                    <a:pt x="2464511" y="337394"/>
                  </a:lnTo>
                  <a:cubicBezTo>
                    <a:pt x="2464511" y="341009"/>
                    <a:pt x="2463075" y="344476"/>
                    <a:pt x="2460519" y="347032"/>
                  </a:cubicBezTo>
                  <a:cubicBezTo>
                    <a:pt x="2457962" y="349588"/>
                    <a:pt x="2454496" y="351024"/>
                    <a:pt x="2450881" y="351024"/>
                  </a:cubicBezTo>
                  <a:lnTo>
                    <a:pt x="13630" y="351024"/>
                  </a:lnTo>
                  <a:cubicBezTo>
                    <a:pt x="10015" y="351024"/>
                    <a:pt x="6548" y="349588"/>
                    <a:pt x="3992" y="347032"/>
                  </a:cubicBezTo>
                  <a:cubicBezTo>
                    <a:pt x="1436" y="344476"/>
                    <a:pt x="0" y="341009"/>
                    <a:pt x="0" y="337394"/>
                  </a:cubicBezTo>
                  <a:lnTo>
                    <a:pt x="0" y="13630"/>
                  </a:lnTo>
                  <a:cubicBezTo>
                    <a:pt x="0" y="10015"/>
                    <a:pt x="1436" y="6548"/>
                    <a:pt x="3992" y="3992"/>
                  </a:cubicBezTo>
                  <a:cubicBezTo>
                    <a:pt x="6548" y="1436"/>
                    <a:pt x="10015" y="0"/>
                    <a:pt x="1363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  <a:ln w="38100" cap="sq">
              <a:solidFill>
                <a:srgbClr val="F3C601"/>
              </a:solidFill>
              <a:prstDash val="solid"/>
              <a:miter/>
            </a:ln>
          </p:spPr>
        </p:sp>
        <p:sp>
          <p:nvSpPr>
            <p:cNvPr id="44" name="TextBox 44"/>
            <p:cNvSpPr txBox="1"/>
            <p:nvPr/>
          </p:nvSpPr>
          <p:spPr>
            <a:xfrm>
              <a:off x="0" y="-47625"/>
              <a:ext cx="2464511" cy="39864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sp>
        <p:nvSpPr>
          <p:cNvPr id="45" name="TextBox 45"/>
          <p:cNvSpPr txBox="1"/>
          <p:nvPr/>
        </p:nvSpPr>
        <p:spPr>
          <a:xfrm>
            <a:off x="4928174" y="6443566"/>
            <a:ext cx="10148689" cy="11275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527"/>
              </a:lnSpc>
            </a:pPr>
            <a:r>
              <a:rPr lang="en-US" sz="3234">
                <a:solidFill>
                  <a:srgbClr val="FFFFFF"/>
                </a:solidFill>
                <a:latin typeface="Georgia Pro"/>
                <a:ea typeface="Georgia Pro"/>
                <a:cs typeface="Georgia Pro"/>
                <a:sym typeface="Georgia Pro"/>
              </a:rPr>
              <a:t>Є помилки, але мій "кабель підзарядки" — це практика та увага до деталей.</a:t>
            </a:r>
          </a:p>
        </p:txBody>
      </p:sp>
      <p:grpSp>
        <p:nvGrpSpPr>
          <p:cNvPr id="46" name="Group 46"/>
          <p:cNvGrpSpPr/>
          <p:nvPr/>
        </p:nvGrpSpPr>
        <p:grpSpPr>
          <a:xfrm>
            <a:off x="4920061" y="8493012"/>
            <a:ext cx="10307323" cy="1456213"/>
            <a:chOff x="0" y="0"/>
            <a:chExt cx="2484608" cy="351024"/>
          </a:xfrm>
        </p:grpSpPr>
        <p:sp>
          <p:nvSpPr>
            <p:cNvPr id="47" name="Freeform 47"/>
            <p:cNvSpPr/>
            <p:nvPr/>
          </p:nvSpPr>
          <p:spPr>
            <a:xfrm>
              <a:off x="0" y="0"/>
              <a:ext cx="2484608" cy="351024"/>
            </a:xfrm>
            <a:custGeom>
              <a:avLst/>
              <a:gdLst/>
              <a:ahLst/>
              <a:cxnLst/>
              <a:rect l="l" t="t" r="r" b="b"/>
              <a:pathLst>
                <a:path w="2484608" h="351024">
                  <a:moveTo>
                    <a:pt x="13520" y="0"/>
                  </a:moveTo>
                  <a:lnTo>
                    <a:pt x="2471088" y="0"/>
                  </a:lnTo>
                  <a:cubicBezTo>
                    <a:pt x="2478555" y="0"/>
                    <a:pt x="2484608" y="6053"/>
                    <a:pt x="2484608" y="13520"/>
                  </a:cubicBezTo>
                  <a:lnTo>
                    <a:pt x="2484608" y="337504"/>
                  </a:lnTo>
                  <a:cubicBezTo>
                    <a:pt x="2484608" y="341090"/>
                    <a:pt x="2483184" y="344529"/>
                    <a:pt x="2480648" y="347064"/>
                  </a:cubicBezTo>
                  <a:cubicBezTo>
                    <a:pt x="2478113" y="349600"/>
                    <a:pt x="2474674" y="351024"/>
                    <a:pt x="2471088" y="351024"/>
                  </a:cubicBezTo>
                  <a:lnTo>
                    <a:pt x="13520" y="351024"/>
                  </a:lnTo>
                  <a:cubicBezTo>
                    <a:pt x="6053" y="351024"/>
                    <a:pt x="0" y="344971"/>
                    <a:pt x="0" y="337504"/>
                  </a:cubicBezTo>
                  <a:lnTo>
                    <a:pt x="0" y="13520"/>
                  </a:lnTo>
                  <a:cubicBezTo>
                    <a:pt x="0" y="6053"/>
                    <a:pt x="6053" y="0"/>
                    <a:pt x="1352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  <a:ln w="38100" cap="sq">
              <a:solidFill>
                <a:srgbClr val="F3C601"/>
              </a:solidFill>
              <a:prstDash val="solid"/>
              <a:miter/>
            </a:ln>
          </p:spPr>
        </p:sp>
        <p:sp>
          <p:nvSpPr>
            <p:cNvPr id="48" name="TextBox 48"/>
            <p:cNvSpPr txBox="1"/>
            <p:nvPr/>
          </p:nvSpPr>
          <p:spPr>
            <a:xfrm>
              <a:off x="0" y="-47625"/>
              <a:ext cx="2484608" cy="39864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sp>
        <p:nvSpPr>
          <p:cNvPr id="49" name="TextBox 49"/>
          <p:cNvSpPr txBox="1"/>
          <p:nvPr/>
        </p:nvSpPr>
        <p:spPr>
          <a:xfrm>
            <a:off x="4995322" y="8773654"/>
            <a:ext cx="10156802" cy="7814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127"/>
              </a:lnSpc>
            </a:pPr>
            <a:r>
              <a:rPr lang="en-US" sz="2234">
                <a:solidFill>
                  <a:srgbClr val="FFFFFF"/>
                </a:solidFill>
                <a:latin typeface="Georgia Pro"/>
                <a:ea typeface="Georgia Pro"/>
                <a:cs typeface="Georgia Pro"/>
                <a:sym typeface="Georgia Pro"/>
              </a:rPr>
              <a:t>Заряд критично низький! Щоб уникнути "відключення", потрібно терміново підзарядитися: більше практики, питань і допомоги вчителя.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028700" y="1028700"/>
            <a:ext cx="885691" cy="952356"/>
          </a:xfrm>
          <a:custGeom>
            <a:avLst/>
            <a:gdLst/>
            <a:ahLst/>
            <a:cxnLst/>
            <a:rect l="l" t="t" r="r" b="b"/>
            <a:pathLst>
              <a:path w="885691" h="952356">
                <a:moveTo>
                  <a:pt x="0" y="0"/>
                </a:moveTo>
                <a:lnTo>
                  <a:pt x="885691" y="0"/>
                </a:lnTo>
                <a:lnTo>
                  <a:pt x="885691" y="952356"/>
                </a:lnTo>
                <a:lnTo>
                  <a:pt x="0" y="95235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-167545" y="5153025"/>
            <a:ext cx="18623091" cy="5283164"/>
            <a:chOff x="0" y="0"/>
            <a:chExt cx="4904847" cy="1391451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4904847" cy="1391451"/>
            </a:xfrm>
            <a:custGeom>
              <a:avLst/>
              <a:gdLst/>
              <a:ahLst/>
              <a:cxnLst/>
              <a:rect l="l" t="t" r="r" b="b"/>
              <a:pathLst>
                <a:path w="4904847" h="1391451">
                  <a:moveTo>
                    <a:pt x="0" y="0"/>
                  </a:moveTo>
                  <a:lnTo>
                    <a:pt x="4904847" y="0"/>
                  </a:lnTo>
                  <a:lnTo>
                    <a:pt x="4904847" y="1391451"/>
                  </a:lnTo>
                  <a:lnTo>
                    <a:pt x="0" y="1391451"/>
                  </a:ln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5" name="TextBox 5"/>
            <p:cNvSpPr txBox="1"/>
            <p:nvPr/>
          </p:nvSpPr>
          <p:spPr>
            <a:xfrm>
              <a:off x="0" y="-47625"/>
              <a:ext cx="4904847" cy="143907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6" name="Group 6"/>
          <p:cNvGrpSpPr/>
          <p:nvPr/>
        </p:nvGrpSpPr>
        <p:grpSpPr>
          <a:xfrm rot="-10800000">
            <a:off x="-167545" y="4004562"/>
            <a:ext cx="18623091" cy="1603626"/>
            <a:chOff x="0" y="0"/>
            <a:chExt cx="4904847" cy="422354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4904847" cy="422354"/>
            </a:xfrm>
            <a:custGeom>
              <a:avLst/>
              <a:gdLst/>
              <a:ahLst/>
              <a:cxnLst/>
              <a:rect l="l" t="t" r="r" b="b"/>
              <a:pathLst>
                <a:path w="4904847" h="422354">
                  <a:moveTo>
                    <a:pt x="0" y="0"/>
                  </a:moveTo>
                  <a:lnTo>
                    <a:pt x="4904847" y="0"/>
                  </a:lnTo>
                  <a:lnTo>
                    <a:pt x="4904847" y="422354"/>
                  </a:lnTo>
                  <a:lnTo>
                    <a:pt x="0" y="422354"/>
                  </a:lnTo>
                  <a:close/>
                </a:path>
              </a:pathLst>
            </a:custGeom>
            <a:gradFill rotWithShape="1">
              <a:gsLst>
                <a:gs pos="0">
                  <a:srgbClr val="F2AA16">
                    <a:alpha val="100000"/>
                  </a:srgbClr>
                </a:gs>
                <a:gs pos="100000">
                  <a:srgbClr val="F4C801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8" name="TextBox 8"/>
            <p:cNvSpPr txBox="1"/>
            <p:nvPr/>
          </p:nvSpPr>
          <p:spPr>
            <a:xfrm>
              <a:off x="0" y="-47625"/>
              <a:ext cx="4904847" cy="46997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9" name="Group 9"/>
          <p:cNvGrpSpPr/>
          <p:nvPr/>
        </p:nvGrpSpPr>
        <p:grpSpPr>
          <a:xfrm>
            <a:off x="9144000" y="1028700"/>
            <a:ext cx="8229600" cy="8229600"/>
            <a:chOff x="0" y="0"/>
            <a:chExt cx="812800" cy="8128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FFFFF">
                    <a:alpha val="100000"/>
                  </a:srgbClr>
                </a:gs>
                <a:gs pos="100000">
                  <a:srgbClr val="F2AA15">
                    <a:alpha val="100000"/>
                  </a:srgbClr>
                </a:gs>
              </a:gsLst>
              <a:lin ang="5400000"/>
            </a:gradFill>
          </p:spPr>
        </p:sp>
        <p:sp>
          <p:nvSpPr>
            <p:cNvPr id="11" name="TextBox 11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9548942" y="1433642"/>
            <a:ext cx="7419716" cy="7419716"/>
            <a:chOff x="0" y="0"/>
            <a:chExt cx="812800" cy="8128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F2AA16">
                    <a:alpha val="100000"/>
                  </a:srgbClr>
                </a:gs>
                <a:gs pos="100000">
                  <a:srgbClr val="F4C801">
                    <a:alpha val="100000"/>
                  </a:srgbClr>
                </a:gs>
              </a:gsLst>
              <a:lin ang="5400000"/>
            </a:gradFill>
            <a:ln w="76200" cap="sq">
              <a:solidFill>
                <a:srgbClr val="FFFFFF"/>
              </a:solidFill>
              <a:prstDash val="solid"/>
              <a:miter/>
            </a:ln>
          </p:spPr>
        </p:sp>
        <p:sp>
          <p:nvSpPr>
            <p:cNvPr id="14" name="TextBox 14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1028700" y="8416724"/>
            <a:ext cx="841576" cy="841576"/>
            <a:chOff x="0" y="0"/>
            <a:chExt cx="812800" cy="812800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3C601"/>
            </a:solidFill>
            <a:ln cap="sq">
              <a:noFill/>
              <a:prstDash val="solid"/>
              <a:miter/>
            </a:ln>
          </p:spPr>
        </p:sp>
        <p:sp>
          <p:nvSpPr>
            <p:cNvPr id="17" name="TextBox 17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18" name="Group 18"/>
          <p:cNvGrpSpPr/>
          <p:nvPr/>
        </p:nvGrpSpPr>
        <p:grpSpPr>
          <a:xfrm>
            <a:off x="9985576" y="1870276"/>
            <a:ext cx="6546447" cy="6546447"/>
            <a:chOff x="0" y="0"/>
            <a:chExt cx="812800" cy="812800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4"/>
              <a:stretch>
                <a:fillRect l="-24906" r="-24906"/>
              </a:stretch>
            </a:blipFill>
            <a:ln w="76200" cap="sq">
              <a:gradFill>
                <a:gsLst>
                  <a:gs pos="0">
                    <a:srgbClr val="492709">
                      <a:alpha val="100000"/>
                    </a:srgbClr>
                  </a:gs>
                  <a:gs pos="100000">
                    <a:srgbClr val="F2AA15">
                      <a:alpha val="100000"/>
                    </a:srgbClr>
                  </a:gs>
                </a:gsLst>
                <a:lin ang="5400000"/>
              </a:gradFill>
              <a:prstDash val="solid"/>
              <a:miter/>
            </a:ln>
          </p:spPr>
        </p:sp>
      </p:grpSp>
      <p:sp>
        <p:nvSpPr>
          <p:cNvPr id="20" name="Freeform 20"/>
          <p:cNvSpPr/>
          <p:nvPr/>
        </p:nvSpPr>
        <p:spPr>
          <a:xfrm>
            <a:off x="1142073" y="8530097"/>
            <a:ext cx="614830" cy="614830"/>
          </a:xfrm>
          <a:custGeom>
            <a:avLst/>
            <a:gdLst/>
            <a:ahLst/>
            <a:cxnLst/>
            <a:rect l="l" t="t" r="r" b="b"/>
            <a:pathLst>
              <a:path w="614830" h="614830">
                <a:moveTo>
                  <a:pt x="0" y="0"/>
                </a:moveTo>
                <a:lnTo>
                  <a:pt x="614830" y="0"/>
                </a:lnTo>
                <a:lnTo>
                  <a:pt x="614830" y="614830"/>
                </a:lnTo>
                <a:lnTo>
                  <a:pt x="0" y="61483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21" name="Freeform 21"/>
          <p:cNvSpPr/>
          <p:nvPr/>
        </p:nvSpPr>
        <p:spPr>
          <a:xfrm rot="5400000">
            <a:off x="6929030" y="1547814"/>
            <a:ext cx="544960" cy="321526"/>
          </a:xfrm>
          <a:custGeom>
            <a:avLst/>
            <a:gdLst/>
            <a:ahLst/>
            <a:cxnLst/>
            <a:rect l="l" t="t" r="r" b="b"/>
            <a:pathLst>
              <a:path w="544960" h="321526">
                <a:moveTo>
                  <a:pt x="0" y="0"/>
                </a:moveTo>
                <a:lnTo>
                  <a:pt x="544959" y="0"/>
                </a:lnTo>
                <a:lnTo>
                  <a:pt x="544959" y="321526"/>
                </a:lnTo>
                <a:lnTo>
                  <a:pt x="0" y="32152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22" name="Freeform 22"/>
          <p:cNvSpPr/>
          <p:nvPr/>
        </p:nvSpPr>
        <p:spPr>
          <a:xfrm rot="5400000">
            <a:off x="14992348" y="8638538"/>
            <a:ext cx="728203" cy="429640"/>
          </a:xfrm>
          <a:custGeom>
            <a:avLst/>
            <a:gdLst/>
            <a:ahLst/>
            <a:cxnLst/>
            <a:rect l="l" t="t" r="r" b="b"/>
            <a:pathLst>
              <a:path w="728203" h="429640">
                <a:moveTo>
                  <a:pt x="0" y="0"/>
                </a:moveTo>
                <a:lnTo>
                  <a:pt x="728203" y="0"/>
                </a:lnTo>
                <a:lnTo>
                  <a:pt x="728203" y="429640"/>
                </a:lnTo>
                <a:lnTo>
                  <a:pt x="0" y="42964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23" name="Freeform 23"/>
          <p:cNvSpPr/>
          <p:nvPr/>
        </p:nvSpPr>
        <p:spPr>
          <a:xfrm rot="5400000">
            <a:off x="7320589" y="1547814"/>
            <a:ext cx="544960" cy="321526"/>
          </a:xfrm>
          <a:custGeom>
            <a:avLst/>
            <a:gdLst/>
            <a:ahLst/>
            <a:cxnLst/>
            <a:rect l="l" t="t" r="r" b="b"/>
            <a:pathLst>
              <a:path w="544960" h="321526">
                <a:moveTo>
                  <a:pt x="0" y="0"/>
                </a:moveTo>
                <a:lnTo>
                  <a:pt x="544959" y="0"/>
                </a:lnTo>
                <a:lnTo>
                  <a:pt x="544959" y="321526"/>
                </a:lnTo>
                <a:lnTo>
                  <a:pt x="0" y="32152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24" name="Freeform 24"/>
          <p:cNvSpPr/>
          <p:nvPr/>
        </p:nvSpPr>
        <p:spPr>
          <a:xfrm rot="5400000">
            <a:off x="15515569" y="8638538"/>
            <a:ext cx="728203" cy="429640"/>
          </a:xfrm>
          <a:custGeom>
            <a:avLst/>
            <a:gdLst/>
            <a:ahLst/>
            <a:cxnLst/>
            <a:rect l="l" t="t" r="r" b="b"/>
            <a:pathLst>
              <a:path w="728203" h="429640">
                <a:moveTo>
                  <a:pt x="0" y="0"/>
                </a:moveTo>
                <a:lnTo>
                  <a:pt x="728204" y="0"/>
                </a:lnTo>
                <a:lnTo>
                  <a:pt x="728204" y="429640"/>
                </a:lnTo>
                <a:lnTo>
                  <a:pt x="0" y="42964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25" name="Freeform 25"/>
          <p:cNvSpPr/>
          <p:nvPr/>
        </p:nvSpPr>
        <p:spPr>
          <a:xfrm rot="5400000">
            <a:off x="7712148" y="1547814"/>
            <a:ext cx="544960" cy="321526"/>
          </a:xfrm>
          <a:custGeom>
            <a:avLst/>
            <a:gdLst/>
            <a:ahLst/>
            <a:cxnLst/>
            <a:rect l="l" t="t" r="r" b="b"/>
            <a:pathLst>
              <a:path w="544960" h="321526">
                <a:moveTo>
                  <a:pt x="0" y="0"/>
                </a:moveTo>
                <a:lnTo>
                  <a:pt x="544960" y="0"/>
                </a:lnTo>
                <a:lnTo>
                  <a:pt x="544960" y="321526"/>
                </a:lnTo>
                <a:lnTo>
                  <a:pt x="0" y="32152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26" name="Freeform 26"/>
          <p:cNvSpPr/>
          <p:nvPr/>
        </p:nvSpPr>
        <p:spPr>
          <a:xfrm rot="5400000">
            <a:off x="16038791" y="8638538"/>
            <a:ext cx="728203" cy="429640"/>
          </a:xfrm>
          <a:custGeom>
            <a:avLst/>
            <a:gdLst/>
            <a:ahLst/>
            <a:cxnLst/>
            <a:rect l="l" t="t" r="r" b="b"/>
            <a:pathLst>
              <a:path w="728203" h="429640">
                <a:moveTo>
                  <a:pt x="0" y="0"/>
                </a:moveTo>
                <a:lnTo>
                  <a:pt x="728203" y="0"/>
                </a:lnTo>
                <a:lnTo>
                  <a:pt x="728203" y="429640"/>
                </a:lnTo>
                <a:lnTo>
                  <a:pt x="0" y="42964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grpSp>
        <p:nvGrpSpPr>
          <p:cNvPr id="27" name="Group 27"/>
          <p:cNvGrpSpPr/>
          <p:nvPr/>
        </p:nvGrpSpPr>
        <p:grpSpPr>
          <a:xfrm>
            <a:off x="9339746" y="8416724"/>
            <a:ext cx="841576" cy="841576"/>
            <a:chOff x="0" y="0"/>
            <a:chExt cx="812800" cy="812800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492709">
                    <a:alpha val="100000"/>
                  </a:srgbClr>
                </a:gs>
                <a:gs pos="100000">
                  <a:srgbClr val="F2AA15">
                    <a:alpha val="100000"/>
                  </a:srgbClr>
                </a:gs>
              </a:gsLst>
              <a:path path="circle">
                <a:fillToRect r="100000" b="100000"/>
              </a:path>
              <a:tileRect l="-100000" t="-100000"/>
            </a:gradFill>
            <a:ln cap="sq">
              <a:noFill/>
              <a:prstDash val="solid"/>
              <a:miter/>
            </a:ln>
          </p:spPr>
        </p:sp>
        <p:sp>
          <p:nvSpPr>
            <p:cNvPr id="29" name="TextBox 29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30" name="Group 30"/>
          <p:cNvGrpSpPr/>
          <p:nvPr/>
        </p:nvGrpSpPr>
        <p:grpSpPr>
          <a:xfrm rot="-5400000">
            <a:off x="8859766" y="8205022"/>
            <a:ext cx="284234" cy="284234"/>
            <a:chOff x="0" y="0"/>
            <a:chExt cx="812800" cy="812800"/>
          </a:xfrm>
        </p:grpSpPr>
        <p:sp>
          <p:nvSpPr>
            <p:cNvPr id="31" name="Freeform 3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492709">
                    <a:alpha val="100000"/>
                  </a:srgbClr>
                </a:gs>
                <a:gs pos="100000">
                  <a:srgbClr val="F2AA15">
                    <a:alpha val="100000"/>
                  </a:srgbClr>
                </a:gs>
              </a:gsLst>
              <a:path path="circle">
                <a:fillToRect r="100000" b="100000"/>
              </a:path>
              <a:tileRect l="-100000" t="-100000"/>
            </a:gradFill>
            <a:ln cap="sq">
              <a:noFill/>
              <a:prstDash val="solid"/>
              <a:miter/>
            </a:ln>
          </p:spPr>
        </p:sp>
        <p:sp>
          <p:nvSpPr>
            <p:cNvPr id="32" name="TextBox 32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sp>
        <p:nvSpPr>
          <p:cNvPr id="33" name="Freeform 33"/>
          <p:cNvSpPr/>
          <p:nvPr/>
        </p:nvSpPr>
        <p:spPr>
          <a:xfrm rot="-5400000">
            <a:off x="11040437" y="-1521935"/>
            <a:ext cx="4443623" cy="8887247"/>
          </a:xfrm>
          <a:custGeom>
            <a:avLst/>
            <a:gdLst/>
            <a:ahLst/>
            <a:cxnLst/>
            <a:rect l="l" t="t" r="r" b="b"/>
            <a:pathLst>
              <a:path w="4443623" h="8887247">
                <a:moveTo>
                  <a:pt x="0" y="0"/>
                </a:moveTo>
                <a:lnTo>
                  <a:pt x="4443623" y="0"/>
                </a:lnTo>
                <a:lnTo>
                  <a:pt x="4443623" y="8887247"/>
                </a:lnTo>
                <a:lnTo>
                  <a:pt x="0" y="8887247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grpSp>
        <p:nvGrpSpPr>
          <p:cNvPr id="34" name="Group 34"/>
          <p:cNvGrpSpPr/>
          <p:nvPr/>
        </p:nvGrpSpPr>
        <p:grpSpPr>
          <a:xfrm rot="-5400000">
            <a:off x="8708528" y="5010908"/>
            <a:ext cx="284234" cy="284234"/>
            <a:chOff x="0" y="0"/>
            <a:chExt cx="812800" cy="812800"/>
          </a:xfrm>
        </p:grpSpPr>
        <p:sp>
          <p:nvSpPr>
            <p:cNvPr id="35" name="Freeform 3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492709"/>
            </a:solidFill>
            <a:ln cap="sq">
              <a:noFill/>
              <a:prstDash val="solid"/>
              <a:miter/>
            </a:ln>
          </p:spPr>
        </p:sp>
        <p:sp>
          <p:nvSpPr>
            <p:cNvPr id="36" name="TextBox 36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37" name="Group 37"/>
          <p:cNvGrpSpPr/>
          <p:nvPr/>
        </p:nvGrpSpPr>
        <p:grpSpPr>
          <a:xfrm rot="-5400000">
            <a:off x="17531735" y="5010908"/>
            <a:ext cx="284234" cy="284234"/>
            <a:chOff x="0" y="0"/>
            <a:chExt cx="812800" cy="812800"/>
          </a:xfrm>
        </p:grpSpPr>
        <p:sp>
          <p:nvSpPr>
            <p:cNvPr id="38" name="Freeform 38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492709"/>
            </a:solidFill>
            <a:ln cap="sq">
              <a:noFill/>
              <a:prstDash val="solid"/>
              <a:miter/>
            </a:ln>
          </p:spPr>
        </p:sp>
        <p:sp>
          <p:nvSpPr>
            <p:cNvPr id="39" name="TextBox 39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40" name="Group 40"/>
          <p:cNvGrpSpPr/>
          <p:nvPr/>
        </p:nvGrpSpPr>
        <p:grpSpPr>
          <a:xfrm rot="5400000">
            <a:off x="16974393" y="-1183362"/>
            <a:ext cx="2688240" cy="2688240"/>
            <a:chOff x="0" y="0"/>
            <a:chExt cx="812800" cy="812800"/>
          </a:xfrm>
        </p:grpSpPr>
        <p:sp>
          <p:nvSpPr>
            <p:cNvPr id="41" name="Freeform 4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000000">
                    <a:alpha val="100000"/>
                  </a:srgbClr>
                </a:gs>
                <a:gs pos="100000">
                  <a:srgbClr val="3533CD">
                    <a:alpha val="100000"/>
                  </a:srgbClr>
                </a:gs>
              </a:gsLst>
              <a:lin ang="0"/>
            </a:gradFill>
          </p:spPr>
        </p:sp>
        <p:sp>
          <p:nvSpPr>
            <p:cNvPr id="42" name="TextBox 42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grpSp>
        <p:nvGrpSpPr>
          <p:cNvPr id="43" name="Group 43"/>
          <p:cNvGrpSpPr/>
          <p:nvPr/>
        </p:nvGrpSpPr>
        <p:grpSpPr>
          <a:xfrm rot="-10800000">
            <a:off x="16974393" y="648373"/>
            <a:ext cx="841576" cy="841576"/>
            <a:chOff x="0" y="0"/>
            <a:chExt cx="812800" cy="812800"/>
          </a:xfrm>
        </p:grpSpPr>
        <p:sp>
          <p:nvSpPr>
            <p:cNvPr id="44" name="Freeform 44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492709">
                    <a:alpha val="100000"/>
                  </a:srgbClr>
                </a:gs>
                <a:gs pos="100000">
                  <a:srgbClr val="F2AA15">
                    <a:alpha val="100000"/>
                  </a:srgbClr>
                </a:gs>
              </a:gsLst>
              <a:path path="circle">
                <a:fillToRect r="100000" b="100000"/>
              </a:path>
              <a:tileRect l="-100000" t="-100000"/>
            </a:gradFill>
            <a:ln cap="sq">
              <a:noFill/>
              <a:prstDash val="solid"/>
              <a:miter/>
            </a:ln>
          </p:spPr>
        </p:sp>
        <p:sp>
          <p:nvSpPr>
            <p:cNvPr id="45" name="TextBox 45"/>
            <p:cNvSpPr txBox="1"/>
            <p:nvPr/>
          </p:nvSpPr>
          <p:spPr>
            <a:xfrm>
              <a:off x="76200" y="28575"/>
              <a:ext cx="660400" cy="70802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100"/>
                </a:lnSpc>
              </a:pPr>
              <a:endParaRPr/>
            </a:p>
          </p:txBody>
        </p:sp>
      </p:grpSp>
      <p:sp>
        <p:nvSpPr>
          <p:cNvPr id="46" name="TextBox 46"/>
          <p:cNvSpPr txBox="1"/>
          <p:nvPr/>
        </p:nvSpPr>
        <p:spPr>
          <a:xfrm>
            <a:off x="-62096" y="2543933"/>
            <a:ext cx="9611038" cy="15144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999"/>
              </a:lnSpc>
            </a:pPr>
            <a:r>
              <a:rPr lang="en-US" sz="4999" b="1" spc="499">
                <a:solidFill>
                  <a:srgbClr val="0A3774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ДОМАШНЄ </a:t>
            </a:r>
          </a:p>
          <a:p>
            <a:pPr algn="ctr">
              <a:lnSpc>
                <a:spcPts val="5999"/>
              </a:lnSpc>
            </a:pPr>
            <a:r>
              <a:rPr lang="en-US" sz="4999" b="1" spc="499">
                <a:solidFill>
                  <a:srgbClr val="0A3774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ЗАВДАННЯ</a:t>
            </a:r>
          </a:p>
        </p:txBody>
      </p:sp>
      <p:sp>
        <p:nvSpPr>
          <p:cNvPr id="47" name="TextBox 47"/>
          <p:cNvSpPr txBox="1"/>
          <p:nvPr/>
        </p:nvSpPr>
        <p:spPr>
          <a:xfrm>
            <a:off x="0" y="4396800"/>
            <a:ext cx="9611038" cy="8001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120"/>
              </a:lnSpc>
            </a:pPr>
            <a:r>
              <a:rPr lang="en-US" sz="2600" b="1" spc="260" dirty="0">
                <a:solidFill>
                  <a:srgbClr val="0A3774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ОПРАЦЮВАТИ РОЗДІЛ 3, </a:t>
            </a:r>
          </a:p>
          <a:p>
            <a:pPr algn="ctr">
              <a:lnSpc>
                <a:spcPts val="3120"/>
              </a:lnSpc>
            </a:pPr>
            <a:r>
              <a:rPr lang="en-US" sz="2600" b="1" spc="260" dirty="0">
                <a:solidFill>
                  <a:srgbClr val="0A3774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ТЕМУ2 (СТ. 88</a:t>
            </a:r>
            <a:r>
              <a:rPr lang="uk-UA" sz="2600" b="1" spc="260">
                <a:solidFill>
                  <a:srgbClr val="0A3774"/>
                </a:solidFill>
                <a:latin typeface="Georgia Pro Bold"/>
                <a:ea typeface="Georgia Pro Bold"/>
                <a:cs typeface="Georgia Pro Bold"/>
                <a:sym typeface="Georgia Pro Bold"/>
              </a:rPr>
              <a:t>)</a:t>
            </a:r>
            <a:endParaRPr lang="en-US" sz="2600" b="1" spc="260">
              <a:solidFill>
                <a:srgbClr val="0A3774"/>
              </a:solidFill>
              <a:latin typeface="Georgia Pro Bold"/>
              <a:ea typeface="Georgia Pro Bold"/>
              <a:cs typeface="Georgia Pro Bold"/>
              <a:sym typeface="Georgia Pro Bold"/>
            </a:endParaRPr>
          </a:p>
        </p:txBody>
      </p:sp>
      <p:grpSp>
        <p:nvGrpSpPr>
          <p:cNvPr id="48" name="Group 48"/>
          <p:cNvGrpSpPr/>
          <p:nvPr/>
        </p:nvGrpSpPr>
        <p:grpSpPr>
          <a:xfrm>
            <a:off x="-2628968" y="6735173"/>
            <a:ext cx="8518619" cy="2544235"/>
            <a:chOff x="0" y="0"/>
            <a:chExt cx="11358158" cy="3392313"/>
          </a:xfrm>
        </p:grpSpPr>
        <p:grpSp>
          <p:nvGrpSpPr>
            <p:cNvPr id="49" name="Group 49"/>
            <p:cNvGrpSpPr/>
            <p:nvPr/>
          </p:nvGrpSpPr>
          <p:grpSpPr>
            <a:xfrm>
              <a:off x="0" y="1142364"/>
              <a:ext cx="10509012" cy="2249949"/>
              <a:chOff x="0" y="0"/>
              <a:chExt cx="2075854" cy="444434"/>
            </a:xfrm>
          </p:grpSpPr>
          <p:sp>
            <p:nvSpPr>
              <p:cNvPr id="50" name="Freeform 50"/>
              <p:cNvSpPr/>
              <p:nvPr/>
            </p:nvSpPr>
            <p:spPr>
              <a:xfrm>
                <a:off x="0" y="0"/>
                <a:ext cx="2075854" cy="444434"/>
              </a:xfrm>
              <a:custGeom>
                <a:avLst/>
                <a:gdLst/>
                <a:ahLst/>
                <a:cxnLst/>
                <a:rect l="l" t="t" r="r" b="b"/>
                <a:pathLst>
                  <a:path w="2075854" h="444434">
                    <a:moveTo>
                      <a:pt x="98226" y="0"/>
                    </a:moveTo>
                    <a:lnTo>
                      <a:pt x="1977628" y="0"/>
                    </a:lnTo>
                    <a:cubicBezTo>
                      <a:pt x="2031877" y="0"/>
                      <a:pt x="2075854" y="43977"/>
                      <a:pt x="2075854" y="98226"/>
                    </a:cubicBezTo>
                    <a:lnTo>
                      <a:pt x="2075854" y="346209"/>
                    </a:lnTo>
                    <a:cubicBezTo>
                      <a:pt x="2075854" y="372260"/>
                      <a:pt x="2065505" y="397244"/>
                      <a:pt x="2047085" y="415665"/>
                    </a:cubicBezTo>
                    <a:cubicBezTo>
                      <a:pt x="2028664" y="434086"/>
                      <a:pt x="2003679" y="444434"/>
                      <a:pt x="1977628" y="444434"/>
                    </a:cubicBezTo>
                    <a:lnTo>
                      <a:pt x="98226" y="444434"/>
                    </a:lnTo>
                    <a:cubicBezTo>
                      <a:pt x="72175" y="444434"/>
                      <a:pt x="47191" y="434086"/>
                      <a:pt x="28770" y="415665"/>
                    </a:cubicBezTo>
                    <a:cubicBezTo>
                      <a:pt x="10349" y="397244"/>
                      <a:pt x="0" y="372260"/>
                      <a:pt x="0" y="346209"/>
                    </a:cubicBezTo>
                    <a:lnTo>
                      <a:pt x="0" y="98226"/>
                    </a:lnTo>
                    <a:cubicBezTo>
                      <a:pt x="0" y="72175"/>
                      <a:pt x="10349" y="47191"/>
                      <a:pt x="28770" y="28770"/>
                    </a:cubicBezTo>
                    <a:cubicBezTo>
                      <a:pt x="47191" y="10349"/>
                      <a:pt x="72175" y="0"/>
                      <a:pt x="98226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FFFFF">
                      <a:alpha val="100000"/>
                    </a:srgbClr>
                  </a:gs>
                  <a:gs pos="100000">
                    <a:srgbClr val="F2AA15">
                      <a:alpha val="100000"/>
                    </a:srgbClr>
                  </a:gs>
                </a:gsLst>
                <a:lin ang="5400000"/>
              </a:gradFill>
            </p:spPr>
          </p:sp>
          <p:sp>
            <p:nvSpPr>
              <p:cNvPr id="51" name="TextBox 51"/>
              <p:cNvSpPr txBox="1"/>
              <p:nvPr/>
            </p:nvSpPr>
            <p:spPr>
              <a:xfrm>
                <a:off x="0" y="-47625"/>
                <a:ext cx="2075854" cy="492059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100"/>
                  </a:lnSpc>
                </a:pPr>
                <a:endParaRPr/>
              </a:p>
            </p:txBody>
          </p:sp>
        </p:grpSp>
        <p:sp>
          <p:nvSpPr>
            <p:cNvPr id="52" name="TextBox 52"/>
            <p:cNvSpPr txBox="1"/>
            <p:nvPr/>
          </p:nvSpPr>
          <p:spPr>
            <a:xfrm>
              <a:off x="2226408" y="1404384"/>
              <a:ext cx="9131750" cy="160000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082"/>
                </a:lnSpc>
              </a:pPr>
              <a:r>
                <a:rPr lang="en-US" sz="2408" spc="-118">
                  <a:solidFill>
                    <a:srgbClr val="092A55"/>
                  </a:solidFill>
                  <a:latin typeface="PT Serif"/>
                  <a:ea typeface="PT Serif"/>
                  <a:cs typeface="PT Serif"/>
                  <a:sym typeface="PT Serif"/>
                </a:rPr>
                <a:t>Презентацію підготувала:</a:t>
              </a:r>
            </a:p>
            <a:p>
              <a:pPr algn="ctr">
                <a:lnSpc>
                  <a:spcPts val="3594"/>
                </a:lnSpc>
              </a:pPr>
              <a:r>
                <a:rPr lang="en-US" sz="2808" b="1" i="1" u="sng" spc="160">
                  <a:solidFill>
                    <a:srgbClr val="092A55"/>
                  </a:solidFill>
                  <a:latin typeface="PT Serif Bold Italics"/>
                  <a:ea typeface="PT Serif Bold Italics"/>
                  <a:cs typeface="PT Serif Bold Italics"/>
                  <a:sym typeface="PT Serif Bold Italics"/>
                </a:rPr>
                <a:t>Наталія ЗАВОРОТНЯ,</a:t>
              </a:r>
              <a:r>
                <a:rPr lang="en-US" sz="2808" b="1" i="1" spc="160">
                  <a:solidFill>
                    <a:srgbClr val="092A55"/>
                  </a:solidFill>
                  <a:latin typeface="PT Serif Bold Italics"/>
                  <a:ea typeface="PT Serif Bold Italics"/>
                  <a:cs typeface="PT Serif Bold Italics"/>
                  <a:sym typeface="PT Serif Bold Italics"/>
                </a:rPr>
                <a:t> </a:t>
              </a:r>
            </a:p>
            <a:p>
              <a:pPr algn="ctr">
                <a:lnSpc>
                  <a:spcPts val="2954"/>
                </a:lnSpc>
              </a:pPr>
              <a:r>
                <a:rPr lang="en-US" sz="2308" b="1" i="1" u="sng" spc="131">
                  <a:solidFill>
                    <a:srgbClr val="092A55"/>
                  </a:solidFill>
                  <a:latin typeface="PT Serif Bold Italics"/>
                  <a:ea typeface="PT Serif Bold Italics"/>
                  <a:cs typeface="PT Serif Bold Italics"/>
                  <a:sym typeface="PT Serif Bold Italics"/>
                </a:rPr>
                <a:t>учитель інформатики</a:t>
              </a:r>
            </a:p>
          </p:txBody>
        </p:sp>
        <p:grpSp>
          <p:nvGrpSpPr>
            <p:cNvPr id="53" name="Group 53"/>
            <p:cNvGrpSpPr/>
            <p:nvPr/>
          </p:nvGrpSpPr>
          <p:grpSpPr>
            <a:xfrm>
              <a:off x="1181479" y="0"/>
              <a:ext cx="7390824" cy="878940"/>
              <a:chOff x="0" y="0"/>
              <a:chExt cx="1459916" cy="173618"/>
            </a:xfrm>
          </p:grpSpPr>
          <p:sp>
            <p:nvSpPr>
              <p:cNvPr id="54" name="Freeform 54"/>
              <p:cNvSpPr/>
              <p:nvPr/>
            </p:nvSpPr>
            <p:spPr>
              <a:xfrm>
                <a:off x="0" y="0"/>
                <a:ext cx="1459916" cy="173618"/>
              </a:xfrm>
              <a:custGeom>
                <a:avLst/>
                <a:gdLst/>
                <a:ahLst/>
                <a:cxnLst/>
                <a:rect l="l" t="t" r="r" b="b"/>
                <a:pathLst>
                  <a:path w="1459916" h="173618">
                    <a:moveTo>
                      <a:pt x="86809" y="0"/>
                    </a:moveTo>
                    <a:lnTo>
                      <a:pt x="1373107" y="0"/>
                    </a:lnTo>
                    <a:cubicBezTo>
                      <a:pt x="1396130" y="0"/>
                      <a:pt x="1418210" y="9146"/>
                      <a:pt x="1434490" y="25426"/>
                    </a:cubicBezTo>
                    <a:cubicBezTo>
                      <a:pt x="1450770" y="41706"/>
                      <a:pt x="1459916" y="63786"/>
                      <a:pt x="1459916" y="86809"/>
                    </a:cubicBezTo>
                    <a:lnTo>
                      <a:pt x="1459916" y="86809"/>
                    </a:lnTo>
                    <a:cubicBezTo>
                      <a:pt x="1459916" y="109832"/>
                      <a:pt x="1450770" y="131912"/>
                      <a:pt x="1434490" y="148192"/>
                    </a:cubicBezTo>
                    <a:cubicBezTo>
                      <a:pt x="1418210" y="164472"/>
                      <a:pt x="1396130" y="173618"/>
                      <a:pt x="1373107" y="173618"/>
                    </a:cubicBezTo>
                    <a:lnTo>
                      <a:pt x="86809" y="173618"/>
                    </a:lnTo>
                    <a:cubicBezTo>
                      <a:pt x="63786" y="173618"/>
                      <a:pt x="41706" y="164472"/>
                      <a:pt x="25426" y="148192"/>
                    </a:cubicBezTo>
                    <a:cubicBezTo>
                      <a:pt x="9146" y="131912"/>
                      <a:pt x="0" y="109832"/>
                      <a:pt x="0" y="86809"/>
                    </a:cubicBezTo>
                    <a:lnTo>
                      <a:pt x="0" y="86809"/>
                    </a:lnTo>
                    <a:cubicBezTo>
                      <a:pt x="0" y="63786"/>
                      <a:pt x="9146" y="41706"/>
                      <a:pt x="25426" y="25426"/>
                    </a:cubicBezTo>
                    <a:cubicBezTo>
                      <a:pt x="41706" y="9146"/>
                      <a:pt x="63786" y="0"/>
                      <a:pt x="86809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FFFFFF">
                      <a:alpha val="100000"/>
                    </a:srgbClr>
                  </a:gs>
                  <a:gs pos="100000">
                    <a:srgbClr val="F2AA15">
                      <a:alpha val="100000"/>
                    </a:srgbClr>
                  </a:gs>
                </a:gsLst>
                <a:lin ang="5400000"/>
              </a:gradFill>
            </p:spPr>
          </p:sp>
          <p:sp>
            <p:nvSpPr>
              <p:cNvPr id="55" name="TextBox 55"/>
              <p:cNvSpPr txBox="1"/>
              <p:nvPr/>
            </p:nvSpPr>
            <p:spPr>
              <a:xfrm>
                <a:off x="0" y="-47625"/>
                <a:ext cx="1459916" cy="221243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100"/>
                  </a:lnSpc>
                </a:pPr>
                <a:endParaRPr/>
              </a:p>
            </p:txBody>
          </p:sp>
        </p:grpSp>
        <p:sp>
          <p:nvSpPr>
            <p:cNvPr id="56" name="TextBox 56"/>
            <p:cNvSpPr txBox="1"/>
            <p:nvPr/>
          </p:nvSpPr>
          <p:spPr>
            <a:xfrm>
              <a:off x="3030331" y="187170"/>
              <a:ext cx="5310499" cy="48318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944"/>
                </a:lnSpc>
              </a:pPr>
              <a:r>
                <a:rPr lang="en-US" sz="2300" b="1" spc="-112">
                  <a:solidFill>
                    <a:srgbClr val="092A55"/>
                  </a:solidFill>
                  <a:latin typeface="PT Serif Bold"/>
                  <a:ea typeface="PT Serif Bold"/>
                  <a:cs typeface="PT Serif Bold"/>
                  <a:sym typeface="PT Serif Bold"/>
                </a:rPr>
                <a:t>04 грудня 2024</a:t>
              </a: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423</Words>
  <Application>Microsoft Office PowerPoint</Application>
  <PresentationFormat>Довільний</PresentationFormat>
  <Paragraphs>105</Paragraphs>
  <Slides>17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12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17</vt:i4>
      </vt:variant>
    </vt:vector>
  </HeadingPairs>
  <TitlesOfParts>
    <vt:vector size="30" baseType="lpstr">
      <vt:lpstr>Arimo</vt:lpstr>
      <vt:lpstr>Georgia Pro Bold</vt:lpstr>
      <vt:lpstr>Archivo Narrow Bold</vt:lpstr>
      <vt:lpstr>PT Serif Bold</vt:lpstr>
      <vt:lpstr>Arimo Bold</vt:lpstr>
      <vt:lpstr>PT Serif</vt:lpstr>
      <vt:lpstr>Noto Serif Display Semi-Bold Italics</vt:lpstr>
      <vt:lpstr>Arial</vt:lpstr>
      <vt:lpstr>PT Serif Bold Italics</vt:lpstr>
      <vt:lpstr>Georgia Pro Italics</vt:lpstr>
      <vt:lpstr>Calibri</vt:lpstr>
      <vt:lpstr>Georgia Pro</vt:lpstr>
      <vt:lpstr>Office Theme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Показовий урок</dc:title>
  <cp:lastModifiedBy>user</cp:lastModifiedBy>
  <cp:revision>2</cp:revision>
  <dcterms:created xsi:type="dcterms:W3CDTF">2006-08-16T00:00:00Z</dcterms:created>
  <dcterms:modified xsi:type="dcterms:W3CDTF">2025-01-15T08:01:36Z</dcterms:modified>
  <dc:identifier>DAGYNxiaLwI</dc:identifier>
</cp:coreProperties>
</file>