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Default Extension="wdp" ContentType="image/vnd.ms-photo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412" r:id="rId3"/>
    <p:sldId id="414" r:id="rId4"/>
    <p:sldId id="413" r:id="rId5"/>
    <p:sldId id="406" r:id="rId6"/>
    <p:sldId id="408" r:id="rId7"/>
    <p:sldId id="381" r:id="rId8"/>
    <p:sldId id="409" r:id="rId9"/>
    <p:sldId id="383" r:id="rId10"/>
    <p:sldId id="384" r:id="rId11"/>
    <p:sldId id="385" r:id="rId12"/>
    <p:sldId id="386" r:id="rId13"/>
    <p:sldId id="387" r:id="rId14"/>
    <p:sldId id="388" r:id="rId15"/>
    <p:sldId id="389" r:id="rId16"/>
    <p:sldId id="390" r:id="rId17"/>
    <p:sldId id="391" r:id="rId18"/>
    <p:sldId id="392" r:id="rId19"/>
    <p:sldId id="393" r:id="rId20"/>
    <p:sldId id="394" r:id="rId21"/>
    <p:sldId id="395" r:id="rId22"/>
    <p:sldId id="396" r:id="rId23"/>
    <p:sldId id="397" r:id="rId24"/>
    <p:sldId id="398" r:id="rId25"/>
    <p:sldId id="399" r:id="rId26"/>
    <p:sldId id="402" r:id="rId27"/>
    <p:sldId id="338" r:id="rId28"/>
    <p:sldId id="404" r:id="rId29"/>
    <p:sldId id="410" r:id="rId30"/>
    <p:sldId id="304" r:id="rId31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Стиль із теми 2 –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із теми 2 –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8" d="100"/>
          <a:sy n="58" d="100"/>
        </p:scale>
        <p:origin x="-102" y="-3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3206" y="67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E93898-CA5B-4DA5-8875-791DA76CE301}" type="doc">
      <dgm:prSet loTypeId="urn:microsoft.com/office/officeart/2005/8/layout/hList6" loCatId="list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uk-UA"/>
        </a:p>
      </dgm:t>
    </dgm:pt>
    <dgm:pt modelId="{8D943279-D698-4375-A6DF-9E3359DC3E54}">
      <dgm:prSet phldrT="[Текст]" custT="1"/>
      <dgm:spPr/>
      <dgm:t>
        <a:bodyPr/>
        <a:lstStyle/>
        <a:p>
          <a:r>
            <a:rPr lang="uk-UA" sz="2400" b="1" i="1" noProof="0" dirty="0">
              <a:solidFill>
                <a:srgbClr val="002060"/>
              </a:solidFill>
            </a:rPr>
            <a:t>Текстових</a:t>
          </a:r>
          <a:endParaRPr lang="uk-UA" sz="1800" b="1" i="1" noProof="0" dirty="0">
            <a:solidFill>
              <a:srgbClr val="002060"/>
            </a:solidFill>
          </a:endParaRPr>
        </a:p>
      </dgm:t>
    </dgm:pt>
    <dgm:pt modelId="{C6BD9AF1-6C80-469C-B510-09AA5FA04270}" type="parTrans" cxnId="{74C3DDD4-B143-49B5-BF21-673CA027301C}">
      <dgm:prSet/>
      <dgm:spPr/>
      <dgm:t>
        <a:bodyPr/>
        <a:lstStyle/>
        <a:p>
          <a:endParaRPr lang="uk-UA" i="1" noProof="0" dirty="0"/>
        </a:p>
      </dgm:t>
    </dgm:pt>
    <dgm:pt modelId="{4BCEB167-FC76-4F4E-BD15-CCB6EC735999}" type="sibTrans" cxnId="{74C3DDD4-B143-49B5-BF21-673CA027301C}">
      <dgm:prSet/>
      <dgm:spPr/>
      <dgm:t>
        <a:bodyPr/>
        <a:lstStyle/>
        <a:p>
          <a:endParaRPr lang="uk-UA" i="1" noProof="0" dirty="0"/>
        </a:p>
      </dgm:t>
    </dgm:pt>
    <dgm:pt modelId="{3CA5BCF5-60AF-4C0D-963E-AB03D5894B19}">
      <dgm:prSet phldrT="[Текст]" custT="1"/>
      <dgm:spPr/>
      <dgm:t>
        <a:bodyPr/>
        <a:lstStyle/>
        <a:p>
          <a:r>
            <a:rPr lang="uk-UA" sz="2000" i="1" noProof="0" dirty="0">
              <a:solidFill>
                <a:srgbClr val="002060"/>
              </a:solidFill>
            </a:rPr>
            <a:t>клавіатура;</a:t>
          </a:r>
        </a:p>
      </dgm:t>
    </dgm:pt>
    <dgm:pt modelId="{1E207158-5D36-4B96-9CED-EE623F832A69}" type="parTrans" cxnId="{B42FBB1C-E3A0-43C2-9E1F-B48AB7584C42}">
      <dgm:prSet/>
      <dgm:spPr/>
      <dgm:t>
        <a:bodyPr/>
        <a:lstStyle/>
        <a:p>
          <a:endParaRPr lang="uk-UA" i="1" noProof="0" dirty="0"/>
        </a:p>
      </dgm:t>
    </dgm:pt>
    <dgm:pt modelId="{EFB1B1E4-19B0-4099-A318-6DC54025B825}" type="sibTrans" cxnId="{B42FBB1C-E3A0-43C2-9E1F-B48AB7584C42}">
      <dgm:prSet/>
      <dgm:spPr/>
      <dgm:t>
        <a:bodyPr/>
        <a:lstStyle/>
        <a:p>
          <a:endParaRPr lang="uk-UA" i="1" noProof="0" dirty="0"/>
        </a:p>
      </dgm:t>
    </dgm:pt>
    <dgm:pt modelId="{EE884DD2-0B92-4F8D-9C8B-E973FF98B6BB}">
      <dgm:prSet phldrT="[Текст]" custT="1"/>
      <dgm:spPr>
        <a:solidFill>
          <a:srgbClr val="008000"/>
        </a:solidFill>
      </dgm:spPr>
      <dgm:t>
        <a:bodyPr/>
        <a:lstStyle/>
        <a:p>
          <a:r>
            <a:rPr lang="uk-UA" sz="2400" b="1" i="1" noProof="0" dirty="0"/>
            <a:t>Графічних</a:t>
          </a:r>
          <a:endParaRPr lang="uk-UA" sz="1800" b="1" i="1" noProof="0" dirty="0"/>
        </a:p>
      </dgm:t>
    </dgm:pt>
    <dgm:pt modelId="{05A23D1B-EA35-4A6D-A3DF-B7D46BA03768}" type="parTrans" cxnId="{DF61C2FF-2AB4-4A27-BC13-C5FF161AA39B}">
      <dgm:prSet/>
      <dgm:spPr/>
      <dgm:t>
        <a:bodyPr/>
        <a:lstStyle/>
        <a:p>
          <a:endParaRPr lang="uk-UA" i="1" noProof="0" dirty="0"/>
        </a:p>
      </dgm:t>
    </dgm:pt>
    <dgm:pt modelId="{07B89DA4-6DD5-4D3B-9FC2-EE2BDEFE2590}" type="sibTrans" cxnId="{DF61C2FF-2AB4-4A27-BC13-C5FF161AA39B}">
      <dgm:prSet/>
      <dgm:spPr/>
      <dgm:t>
        <a:bodyPr/>
        <a:lstStyle/>
        <a:p>
          <a:endParaRPr lang="uk-UA" i="1" noProof="0" dirty="0"/>
        </a:p>
      </dgm:t>
    </dgm:pt>
    <dgm:pt modelId="{9E0BB56E-AA86-4BA1-8F7C-C77E7402E351}">
      <dgm:prSet phldrT="[Текст]" custT="1"/>
      <dgm:spPr>
        <a:solidFill>
          <a:srgbClr val="008000"/>
        </a:solidFill>
      </dgm:spPr>
      <dgm:t>
        <a:bodyPr/>
        <a:lstStyle/>
        <a:p>
          <a:r>
            <a:rPr lang="uk-UA" sz="1800" i="1" noProof="0" dirty="0"/>
            <a:t>сканер, фотокамера, графічний планшет;</a:t>
          </a:r>
        </a:p>
      </dgm:t>
    </dgm:pt>
    <dgm:pt modelId="{323C796E-68D6-40BF-88D1-81D27A059801}" type="parTrans" cxnId="{F9896C7B-C16D-4DB7-B048-13BD760BCBAD}">
      <dgm:prSet/>
      <dgm:spPr/>
      <dgm:t>
        <a:bodyPr/>
        <a:lstStyle/>
        <a:p>
          <a:endParaRPr lang="uk-UA" i="1" noProof="0" dirty="0"/>
        </a:p>
      </dgm:t>
    </dgm:pt>
    <dgm:pt modelId="{71F8DE28-4D4C-4183-A544-1264285DAA82}" type="sibTrans" cxnId="{F9896C7B-C16D-4DB7-B048-13BD760BCBAD}">
      <dgm:prSet/>
      <dgm:spPr/>
      <dgm:t>
        <a:bodyPr/>
        <a:lstStyle/>
        <a:p>
          <a:endParaRPr lang="uk-UA" i="1" noProof="0" dirty="0"/>
        </a:p>
      </dgm:t>
    </dgm:pt>
    <dgm:pt modelId="{1606356B-7232-4381-BF03-79B1E49777E5}">
      <dgm:prSet phldrT="[Текст]"/>
      <dgm:spPr>
        <a:solidFill>
          <a:srgbClr val="7030A0"/>
        </a:solidFill>
      </dgm:spPr>
      <dgm:t>
        <a:bodyPr/>
        <a:lstStyle/>
        <a:p>
          <a:r>
            <a:rPr lang="uk-UA" sz="2300" b="1" i="1" noProof="0" dirty="0"/>
            <a:t>Звукових</a:t>
          </a:r>
        </a:p>
      </dgm:t>
    </dgm:pt>
    <dgm:pt modelId="{A9A160E6-5608-48E3-9832-F0C1A54F8519}" type="parTrans" cxnId="{62999932-BB4B-4CE3-9555-866942C7C4D0}">
      <dgm:prSet/>
      <dgm:spPr/>
      <dgm:t>
        <a:bodyPr/>
        <a:lstStyle/>
        <a:p>
          <a:endParaRPr lang="uk-UA" i="1" noProof="0" dirty="0"/>
        </a:p>
      </dgm:t>
    </dgm:pt>
    <dgm:pt modelId="{8DC43EA2-1BAF-46E3-8E87-6B3121B5963B}" type="sibTrans" cxnId="{62999932-BB4B-4CE3-9555-866942C7C4D0}">
      <dgm:prSet/>
      <dgm:spPr/>
      <dgm:t>
        <a:bodyPr/>
        <a:lstStyle/>
        <a:p>
          <a:endParaRPr lang="uk-UA" i="1" noProof="0" dirty="0"/>
        </a:p>
      </dgm:t>
    </dgm:pt>
    <dgm:pt modelId="{4D04BF63-D70C-4630-9126-29093A746C36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uk-UA" sz="2400" i="1" u="none" noProof="0" dirty="0"/>
            <a:t>Мікрофон</a:t>
          </a:r>
          <a:endParaRPr lang="uk-UA" sz="2000" i="1" noProof="0" dirty="0"/>
        </a:p>
      </dgm:t>
    </dgm:pt>
    <dgm:pt modelId="{8F201875-C715-43E6-9C5B-1905068AE963}" type="parTrans" cxnId="{82B98A32-5722-4936-A741-9C03B4047837}">
      <dgm:prSet/>
      <dgm:spPr/>
      <dgm:t>
        <a:bodyPr/>
        <a:lstStyle/>
        <a:p>
          <a:endParaRPr lang="uk-UA" i="1" noProof="0" dirty="0"/>
        </a:p>
      </dgm:t>
    </dgm:pt>
    <dgm:pt modelId="{DB535FBE-EB17-4B9F-89EC-E79E2BF383CD}" type="sibTrans" cxnId="{82B98A32-5722-4936-A741-9C03B4047837}">
      <dgm:prSet/>
      <dgm:spPr/>
      <dgm:t>
        <a:bodyPr/>
        <a:lstStyle/>
        <a:p>
          <a:endParaRPr lang="uk-UA" i="1" noProof="0" dirty="0"/>
        </a:p>
      </dgm:t>
    </dgm:pt>
    <dgm:pt modelId="{D694EFEA-A475-47DF-9839-32D25472852E}">
      <dgm:prSet phldrT="[Текст]"/>
      <dgm:spPr>
        <a:solidFill>
          <a:srgbClr val="996600"/>
        </a:solidFill>
      </dgm:spPr>
      <dgm:t>
        <a:bodyPr/>
        <a:lstStyle/>
        <a:p>
          <a:r>
            <a:rPr lang="uk-UA" sz="2300" b="1" i="1" noProof="0" dirty="0"/>
            <a:t>Відеоданих</a:t>
          </a:r>
        </a:p>
      </dgm:t>
    </dgm:pt>
    <dgm:pt modelId="{7C2502CA-148D-45B8-92F1-D517EBBCB071}" type="parTrans" cxnId="{47652A19-17B5-4F15-A011-72D3EE1780D5}">
      <dgm:prSet/>
      <dgm:spPr/>
      <dgm:t>
        <a:bodyPr/>
        <a:lstStyle/>
        <a:p>
          <a:endParaRPr lang="uk-UA"/>
        </a:p>
      </dgm:t>
    </dgm:pt>
    <dgm:pt modelId="{9488F5F5-ADE9-4A8E-B7F8-D670B40733DA}" type="sibTrans" cxnId="{47652A19-17B5-4F15-A011-72D3EE1780D5}">
      <dgm:prSet/>
      <dgm:spPr/>
      <dgm:t>
        <a:bodyPr/>
        <a:lstStyle/>
        <a:p>
          <a:endParaRPr lang="uk-UA"/>
        </a:p>
      </dgm:t>
    </dgm:pt>
    <dgm:pt modelId="{33D1D38F-52CF-415A-BB09-CB6D7541BD88}">
      <dgm:prSet phldrT="[Текст]" custT="1"/>
      <dgm:spPr>
        <a:solidFill>
          <a:srgbClr val="996600"/>
        </a:solidFill>
      </dgm:spPr>
      <dgm:t>
        <a:bodyPr/>
        <a:lstStyle/>
        <a:p>
          <a:r>
            <a:rPr lang="uk-UA" sz="1900" b="0" i="1" u="none" noProof="0" dirty="0"/>
            <a:t>Відеокамера, веб-камера, ТВ-тюнер.</a:t>
          </a:r>
          <a:endParaRPr lang="uk-UA" sz="1900" b="0" i="1" noProof="0" dirty="0"/>
        </a:p>
      </dgm:t>
    </dgm:pt>
    <dgm:pt modelId="{06033F3F-9355-48AF-8C51-021F30A1C35F}" type="parTrans" cxnId="{40AB47BD-F635-4CD6-B9B1-DEB7B10E138D}">
      <dgm:prSet/>
      <dgm:spPr/>
      <dgm:t>
        <a:bodyPr/>
        <a:lstStyle/>
        <a:p>
          <a:endParaRPr lang="uk-UA"/>
        </a:p>
      </dgm:t>
    </dgm:pt>
    <dgm:pt modelId="{4CB31065-F016-4597-8F8F-398E40BA080D}" type="sibTrans" cxnId="{40AB47BD-F635-4CD6-B9B1-DEB7B10E138D}">
      <dgm:prSet/>
      <dgm:spPr/>
      <dgm:t>
        <a:bodyPr/>
        <a:lstStyle/>
        <a:p>
          <a:endParaRPr lang="uk-UA"/>
        </a:p>
      </dgm:t>
    </dgm:pt>
    <dgm:pt modelId="{368E55F2-CF0C-4E16-BBCB-17526AEE70B0}">
      <dgm:prSet phldrT="[Текст]" custT="1"/>
      <dgm:spPr>
        <a:solidFill>
          <a:srgbClr val="0070C0"/>
        </a:solidFill>
      </dgm:spPr>
      <dgm:t>
        <a:bodyPr/>
        <a:lstStyle/>
        <a:p>
          <a:r>
            <a:rPr lang="uk-UA" sz="1800" b="1" i="1" noProof="0" dirty="0"/>
            <a:t>Забезпечення управління</a:t>
          </a:r>
        </a:p>
      </dgm:t>
    </dgm:pt>
    <dgm:pt modelId="{E7807C93-DB23-406B-AB18-0716CC5A899A}" type="parTrans" cxnId="{A762FAE2-FEE1-4D2F-8852-881DA16BAAB5}">
      <dgm:prSet/>
      <dgm:spPr/>
      <dgm:t>
        <a:bodyPr/>
        <a:lstStyle/>
        <a:p>
          <a:endParaRPr lang="uk-UA"/>
        </a:p>
      </dgm:t>
    </dgm:pt>
    <dgm:pt modelId="{936A2EDF-6768-4415-BAA1-E7EDD6313C5E}" type="sibTrans" cxnId="{A762FAE2-FEE1-4D2F-8852-881DA16BAAB5}">
      <dgm:prSet/>
      <dgm:spPr/>
      <dgm:t>
        <a:bodyPr/>
        <a:lstStyle/>
        <a:p>
          <a:endParaRPr lang="uk-UA"/>
        </a:p>
      </dgm:t>
    </dgm:pt>
    <dgm:pt modelId="{A7C5109A-8D0F-42C4-BA19-1117E0D30BDD}">
      <dgm:prSet phldrT="[Текст]" custT="1"/>
      <dgm:spPr>
        <a:solidFill>
          <a:srgbClr val="0070C0"/>
        </a:solidFill>
      </dgm:spPr>
      <dgm:t>
        <a:bodyPr/>
        <a:lstStyle/>
        <a:p>
          <a:r>
            <a:rPr lang="uk-UA" sz="1550" b="0" i="1" u="none" noProof="0" dirty="0"/>
            <a:t>миша, </a:t>
          </a:r>
          <a:r>
            <a:rPr lang="uk-UA" sz="1550" b="0" i="1" u="none" noProof="0" dirty="0" err="1"/>
            <a:t>тачпад</a:t>
          </a:r>
          <a:r>
            <a:rPr lang="uk-UA" sz="1550" b="0" i="1" u="none" noProof="0" dirty="0"/>
            <a:t>,   мультимедійна   (електронна) дошка, сенсорний екран, джойстик, </a:t>
          </a:r>
          <a:r>
            <a:rPr lang="uk-UA" sz="1550" b="0" i="1" u="none" noProof="0" dirty="0" err="1"/>
            <a:t>геймпад</a:t>
          </a:r>
          <a:r>
            <a:rPr lang="uk-UA" sz="1550" b="0" i="1" u="none" noProof="0" dirty="0"/>
            <a:t>, </a:t>
          </a:r>
          <a:r>
            <a:rPr lang="uk-UA" sz="1550" b="0" i="1" u="none" noProof="0" dirty="0" err="1"/>
            <a:t>кейпад</a:t>
          </a:r>
          <a:r>
            <a:rPr lang="uk-UA" sz="1550" b="0" i="1" u="none" noProof="0" dirty="0"/>
            <a:t>, руль, педалі, танцювальний майданчик (</a:t>
          </a:r>
          <a:r>
            <a:rPr lang="uk-UA" sz="1550" b="0" i="1" u="none" noProof="0" dirty="0" err="1"/>
            <a:t>денспад</a:t>
          </a:r>
          <a:r>
            <a:rPr lang="uk-UA" sz="1550" b="0" i="1" u="none" noProof="0" dirty="0"/>
            <a:t>)</a:t>
          </a:r>
          <a:endParaRPr lang="uk-UA" sz="1550" b="0" i="1" noProof="0" dirty="0"/>
        </a:p>
      </dgm:t>
    </dgm:pt>
    <dgm:pt modelId="{67450EAE-A905-4F47-BB6B-FA9F4D5E2391}" type="parTrans" cxnId="{A48DCE66-8ECA-4255-A621-45D57D17B30E}">
      <dgm:prSet/>
      <dgm:spPr/>
      <dgm:t>
        <a:bodyPr/>
        <a:lstStyle/>
        <a:p>
          <a:endParaRPr lang="uk-UA"/>
        </a:p>
      </dgm:t>
    </dgm:pt>
    <dgm:pt modelId="{B83E3019-8DA4-4A44-8ED9-B13CA21A5212}" type="sibTrans" cxnId="{A48DCE66-8ECA-4255-A621-45D57D17B30E}">
      <dgm:prSet/>
      <dgm:spPr/>
      <dgm:t>
        <a:bodyPr/>
        <a:lstStyle/>
        <a:p>
          <a:endParaRPr lang="uk-UA"/>
        </a:p>
      </dgm:t>
    </dgm:pt>
    <dgm:pt modelId="{33087D8A-8078-46C8-A08A-457A1B863FBB}" type="pres">
      <dgm:prSet presAssocID="{87E93898-CA5B-4DA5-8875-791DA76CE30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9530BDA-40E0-4283-878B-FC6AE150BE1B}" type="pres">
      <dgm:prSet presAssocID="{8D943279-D698-4375-A6DF-9E3359DC3E54}" presName="node" presStyleLbl="node1" presStyleIdx="0" presStyleCnt="5" custLinFactNeighborX="54787" custLinFactNeighborY="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8C28A2-EF8F-41B4-B789-1CD9EA2DAE70}" type="pres">
      <dgm:prSet presAssocID="{4BCEB167-FC76-4F4E-BD15-CCB6EC735999}" presName="sibTrans" presStyleCnt="0"/>
      <dgm:spPr/>
    </dgm:pt>
    <dgm:pt modelId="{0BA5B877-2575-498B-9CA2-699B202BB1F2}" type="pres">
      <dgm:prSet presAssocID="{EE884DD2-0B92-4F8D-9C8B-E973FF98B6BB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E7AE51-FB7E-4BB1-BB11-A7F2BAC25C15}" type="pres">
      <dgm:prSet presAssocID="{07B89DA4-6DD5-4D3B-9FC2-EE2BDEFE2590}" presName="sibTrans" presStyleCnt="0"/>
      <dgm:spPr/>
    </dgm:pt>
    <dgm:pt modelId="{DBED9B6A-D549-4C02-8841-4136E74A5AF8}" type="pres">
      <dgm:prSet presAssocID="{1606356B-7232-4381-BF03-79B1E49777E5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1B6D91-DD75-4136-8DF0-7738C7317B1C}" type="pres">
      <dgm:prSet presAssocID="{8DC43EA2-1BAF-46E3-8E87-6B3121B5963B}" presName="sibTrans" presStyleCnt="0"/>
      <dgm:spPr/>
    </dgm:pt>
    <dgm:pt modelId="{689DCCD9-3E00-4AA5-B9B1-B3C7254CD099}" type="pres">
      <dgm:prSet presAssocID="{D694EFEA-A475-47DF-9839-32D25472852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257C47-85FD-437B-893B-A0303C9B9223}" type="pres">
      <dgm:prSet presAssocID="{9488F5F5-ADE9-4A8E-B7F8-D670B40733DA}" presName="sibTrans" presStyleCnt="0"/>
      <dgm:spPr/>
    </dgm:pt>
    <dgm:pt modelId="{E6BED04D-16CE-424D-AAB4-75881C3E403D}" type="pres">
      <dgm:prSet presAssocID="{368E55F2-CF0C-4E16-BBCB-17526AEE70B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0B9B7F6-2F43-46D2-AC80-FA300C9C307B}" type="presOf" srcId="{EE884DD2-0B92-4F8D-9C8B-E973FF98B6BB}" destId="{0BA5B877-2575-498B-9CA2-699B202BB1F2}" srcOrd="0" destOrd="0" presId="urn:microsoft.com/office/officeart/2005/8/layout/hList6"/>
    <dgm:cxn modelId="{5C974675-D725-4927-A2F2-AF7CA5701566}" type="presOf" srcId="{87E93898-CA5B-4DA5-8875-791DA76CE301}" destId="{33087D8A-8078-46C8-A08A-457A1B863FBB}" srcOrd="0" destOrd="0" presId="urn:microsoft.com/office/officeart/2005/8/layout/hList6"/>
    <dgm:cxn modelId="{DF61C2FF-2AB4-4A27-BC13-C5FF161AA39B}" srcId="{87E93898-CA5B-4DA5-8875-791DA76CE301}" destId="{EE884DD2-0B92-4F8D-9C8B-E973FF98B6BB}" srcOrd="1" destOrd="0" parTransId="{05A23D1B-EA35-4A6D-A3DF-B7D46BA03768}" sibTransId="{07B89DA4-6DD5-4D3B-9FC2-EE2BDEFE2590}"/>
    <dgm:cxn modelId="{07501C14-2CD5-48E6-9518-9F9139FC09AD}" type="presOf" srcId="{33D1D38F-52CF-415A-BB09-CB6D7541BD88}" destId="{689DCCD9-3E00-4AA5-B9B1-B3C7254CD099}" srcOrd="0" destOrd="1" presId="urn:microsoft.com/office/officeart/2005/8/layout/hList6"/>
    <dgm:cxn modelId="{B42FBB1C-E3A0-43C2-9E1F-B48AB7584C42}" srcId="{8D943279-D698-4375-A6DF-9E3359DC3E54}" destId="{3CA5BCF5-60AF-4C0D-963E-AB03D5894B19}" srcOrd="0" destOrd="0" parTransId="{1E207158-5D36-4B96-9CED-EE623F832A69}" sibTransId="{EFB1B1E4-19B0-4099-A318-6DC54025B825}"/>
    <dgm:cxn modelId="{54AA123B-26FA-4F1A-AB37-61563BF57477}" type="presOf" srcId="{3CA5BCF5-60AF-4C0D-963E-AB03D5894B19}" destId="{89530BDA-40E0-4283-878B-FC6AE150BE1B}" srcOrd="0" destOrd="1" presId="urn:microsoft.com/office/officeart/2005/8/layout/hList6"/>
    <dgm:cxn modelId="{E9051791-7717-4941-9E5E-BB1CD718E1A8}" type="presOf" srcId="{D694EFEA-A475-47DF-9839-32D25472852E}" destId="{689DCCD9-3E00-4AA5-B9B1-B3C7254CD099}" srcOrd="0" destOrd="0" presId="urn:microsoft.com/office/officeart/2005/8/layout/hList6"/>
    <dgm:cxn modelId="{DF23B8D4-28A0-4944-81D1-02841E2A9323}" type="presOf" srcId="{9E0BB56E-AA86-4BA1-8F7C-C77E7402E351}" destId="{0BA5B877-2575-498B-9CA2-699B202BB1F2}" srcOrd="0" destOrd="1" presId="urn:microsoft.com/office/officeart/2005/8/layout/hList6"/>
    <dgm:cxn modelId="{BB0DB662-0E7D-49D2-BD85-467102A4B96A}" type="presOf" srcId="{A7C5109A-8D0F-42C4-BA19-1117E0D30BDD}" destId="{E6BED04D-16CE-424D-AAB4-75881C3E403D}" srcOrd="0" destOrd="1" presId="urn:microsoft.com/office/officeart/2005/8/layout/hList6"/>
    <dgm:cxn modelId="{5A2F2784-844D-48F8-9063-961CEAB366C3}" type="presOf" srcId="{368E55F2-CF0C-4E16-BBCB-17526AEE70B0}" destId="{E6BED04D-16CE-424D-AAB4-75881C3E403D}" srcOrd="0" destOrd="0" presId="urn:microsoft.com/office/officeart/2005/8/layout/hList6"/>
    <dgm:cxn modelId="{C9029A6F-AF38-4E68-89D2-C23B46A72D6F}" type="presOf" srcId="{1606356B-7232-4381-BF03-79B1E49777E5}" destId="{DBED9B6A-D549-4C02-8841-4136E74A5AF8}" srcOrd="0" destOrd="0" presId="urn:microsoft.com/office/officeart/2005/8/layout/hList6"/>
    <dgm:cxn modelId="{A48DCE66-8ECA-4255-A621-45D57D17B30E}" srcId="{368E55F2-CF0C-4E16-BBCB-17526AEE70B0}" destId="{A7C5109A-8D0F-42C4-BA19-1117E0D30BDD}" srcOrd="0" destOrd="0" parTransId="{67450EAE-A905-4F47-BB6B-FA9F4D5E2391}" sibTransId="{B83E3019-8DA4-4A44-8ED9-B13CA21A5212}"/>
    <dgm:cxn modelId="{F9896C7B-C16D-4DB7-B048-13BD760BCBAD}" srcId="{EE884DD2-0B92-4F8D-9C8B-E973FF98B6BB}" destId="{9E0BB56E-AA86-4BA1-8F7C-C77E7402E351}" srcOrd="0" destOrd="0" parTransId="{323C796E-68D6-40BF-88D1-81D27A059801}" sibTransId="{71F8DE28-4D4C-4183-A544-1264285DAA82}"/>
    <dgm:cxn modelId="{A762FAE2-FEE1-4D2F-8852-881DA16BAAB5}" srcId="{87E93898-CA5B-4DA5-8875-791DA76CE301}" destId="{368E55F2-CF0C-4E16-BBCB-17526AEE70B0}" srcOrd="4" destOrd="0" parTransId="{E7807C93-DB23-406B-AB18-0716CC5A899A}" sibTransId="{936A2EDF-6768-4415-BAA1-E7EDD6313C5E}"/>
    <dgm:cxn modelId="{82B98A32-5722-4936-A741-9C03B4047837}" srcId="{1606356B-7232-4381-BF03-79B1E49777E5}" destId="{4D04BF63-D70C-4630-9126-29093A746C36}" srcOrd="0" destOrd="0" parTransId="{8F201875-C715-43E6-9C5B-1905068AE963}" sibTransId="{DB535FBE-EB17-4B9F-89EC-E79E2BF383CD}"/>
    <dgm:cxn modelId="{E7D9AEF5-FF75-40CA-8C0A-5C6BED36A5A0}" type="presOf" srcId="{8D943279-D698-4375-A6DF-9E3359DC3E54}" destId="{89530BDA-40E0-4283-878B-FC6AE150BE1B}" srcOrd="0" destOrd="0" presId="urn:microsoft.com/office/officeart/2005/8/layout/hList6"/>
    <dgm:cxn modelId="{47652A19-17B5-4F15-A011-72D3EE1780D5}" srcId="{87E93898-CA5B-4DA5-8875-791DA76CE301}" destId="{D694EFEA-A475-47DF-9839-32D25472852E}" srcOrd="3" destOrd="0" parTransId="{7C2502CA-148D-45B8-92F1-D517EBBCB071}" sibTransId="{9488F5F5-ADE9-4A8E-B7F8-D670B40733DA}"/>
    <dgm:cxn modelId="{62999932-BB4B-4CE3-9555-866942C7C4D0}" srcId="{87E93898-CA5B-4DA5-8875-791DA76CE301}" destId="{1606356B-7232-4381-BF03-79B1E49777E5}" srcOrd="2" destOrd="0" parTransId="{A9A160E6-5608-48E3-9832-F0C1A54F8519}" sibTransId="{8DC43EA2-1BAF-46E3-8E87-6B3121B5963B}"/>
    <dgm:cxn modelId="{74C3DDD4-B143-49B5-BF21-673CA027301C}" srcId="{87E93898-CA5B-4DA5-8875-791DA76CE301}" destId="{8D943279-D698-4375-A6DF-9E3359DC3E54}" srcOrd="0" destOrd="0" parTransId="{C6BD9AF1-6C80-469C-B510-09AA5FA04270}" sibTransId="{4BCEB167-FC76-4F4E-BD15-CCB6EC735999}"/>
    <dgm:cxn modelId="{46740AB0-BAF0-4E3D-99CA-702B0A5C2E89}" type="presOf" srcId="{4D04BF63-D70C-4630-9126-29093A746C36}" destId="{DBED9B6A-D549-4C02-8841-4136E74A5AF8}" srcOrd="0" destOrd="1" presId="urn:microsoft.com/office/officeart/2005/8/layout/hList6"/>
    <dgm:cxn modelId="{40AB47BD-F635-4CD6-B9B1-DEB7B10E138D}" srcId="{D694EFEA-A475-47DF-9839-32D25472852E}" destId="{33D1D38F-52CF-415A-BB09-CB6D7541BD88}" srcOrd="0" destOrd="0" parTransId="{06033F3F-9355-48AF-8C51-021F30A1C35F}" sibTransId="{4CB31065-F016-4597-8F8F-398E40BA080D}"/>
    <dgm:cxn modelId="{49F1CDBE-FAAB-4BD4-B2FA-315CB37D476E}" type="presParOf" srcId="{33087D8A-8078-46C8-A08A-457A1B863FBB}" destId="{89530BDA-40E0-4283-878B-FC6AE150BE1B}" srcOrd="0" destOrd="0" presId="urn:microsoft.com/office/officeart/2005/8/layout/hList6"/>
    <dgm:cxn modelId="{A67E653D-34AB-487F-9F63-FEBF100ED7CA}" type="presParOf" srcId="{33087D8A-8078-46C8-A08A-457A1B863FBB}" destId="{F88C28A2-EF8F-41B4-B789-1CD9EA2DAE70}" srcOrd="1" destOrd="0" presId="urn:microsoft.com/office/officeart/2005/8/layout/hList6"/>
    <dgm:cxn modelId="{0FA697B7-75A0-4FA9-B79E-87A2CDC01D84}" type="presParOf" srcId="{33087D8A-8078-46C8-A08A-457A1B863FBB}" destId="{0BA5B877-2575-498B-9CA2-699B202BB1F2}" srcOrd="2" destOrd="0" presId="urn:microsoft.com/office/officeart/2005/8/layout/hList6"/>
    <dgm:cxn modelId="{B9704CD8-FA5B-4BA3-90E9-D635EFCB31DF}" type="presParOf" srcId="{33087D8A-8078-46C8-A08A-457A1B863FBB}" destId="{41E7AE51-FB7E-4BB1-BB11-A7F2BAC25C15}" srcOrd="3" destOrd="0" presId="urn:microsoft.com/office/officeart/2005/8/layout/hList6"/>
    <dgm:cxn modelId="{C04C9D97-6828-421A-B94D-A83247001DCF}" type="presParOf" srcId="{33087D8A-8078-46C8-A08A-457A1B863FBB}" destId="{DBED9B6A-D549-4C02-8841-4136E74A5AF8}" srcOrd="4" destOrd="0" presId="urn:microsoft.com/office/officeart/2005/8/layout/hList6"/>
    <dgm:cxn modelId="{63740046-E1B1-4C17-A0CE-521976EAC719}" type="presParOf" srcId="{33087D8A-8078-46C8-A08A-457A1B863FBB}" destId="{5C1B6D91-DD75-4136-8DF0-7738C7317B1C}" srcOrd="5" destOrd="0" presId="urn:microsoft.com/office/officeart/2005/8/layout/hList6"/>
    <dgm:cxn modelId="{01EB4DE9-2643-4F47-B010-2627A35DD2CB}" type="presParOf" srcId="{33087D8A-8078-46C8-A08A-457A1B863FBB}" destId="{689DCCD9-3E00-4AA5-B9B1-B3C7254CD099}" srcOrd="6" destOrd="0" presId="urn:microsoft.com/office/officeart/2005/8/layout/hList6"/>
    <dgm:cxn modelId="{4AEBDEE5-DA77-4CEB-8BAB-B3BEE909C6A5}" type="presParOf" srcId="{33087D8A-8078-46C8-A08A-457A1B863FBB}" destId="{3D257C47-85FD-437B-893B-A0303C9B9223}" srcOrd="7" destOrd="0" presId="urn:microsoft.com/office/officeart/2005/8/layout/hList6"/>
    <dgm:cxn modelId="{4CD0ACE2-4B79-41EC-8375-4C91CE9BB82F}" type="presParOf" srcId="{33087D8A-8078-46C8-A08A-457A1B863FBB}" destId="{E6BED04D-16CE-424D-AAB4-75881C3E403D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04CD53B-65AE-43E3-9C51-D5FBDD9B18C6}" type="doc">
      <dgm:prSet loTypeId="urn:microsoft.com/office/officeart/2005/8/layout/hierarchy3" loCatId="list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uk-UA"/>
        </a:p>
      </dgm:t>
    </dgm:pt>
    <dgm:pt modelId="{94FC77A1-A92F-4D54-A8D9-6A993F0D4859}">
      <dgm:prSet phldrT="[Текст]"/>
      <dgm:spPr>
        <a:ln w="28575"/>
      </dgm:spPr>
      <dgm:t>
        <a:bodyPr/>
        <a:lstStyle/>
        <a:p>
          <a:r>
            <a:rPr lang="uk-UA" b="1" i="1" dirty="0">
              <a:solidFill>
                <a:srgbClr val="002060"/>
              </a:solidFill>
            </a:rPr>
            <a:t>За призначенням</a:t>
          </a:r>
        </a:p>
      </dgm:t>
    </dgm:pt>
    <dgm:pt modelId="{5AA23E94-8BF8-41CA-8592-3C9CB2D5834B}" type="parTrans" cxnId="{6D83D389-3D16-445A-A04A-FF0B145CBBE1}">
      <dgm:prSet/>
      <dgm:spPr/>
      <dgm:t>
        <a:bodyPr/>
        <a:lstStyle/>
        <a:p>
          <a:endParaRPr lang="uk-UA" i="1"/>
        </a:p>
      </dgm:t>
    </dgm:pt>
    <dgm:pt modelId="{74E237B8-1FC9-4EB2-A442-9FB376BDBABF}" type="sibTrans" cxnId="{6D83D389-3D16-445A-A04A-FF0B145CBBE1}">
      <dgm:prSet/>
      <dgm:spPr/>
      <dgm:t>
        <a:bodyPr/>
        <a:lstStyle/>
        <a:p>
          <a:endParaRPr lang="uk-UA" i="1"/>
        </a:p>
      </dgm:t>
    </dgm:pt>
    <dgm:pt modelId="{618D348A-6FFD-4519-91E6-3DE3DD99CB58}">
      <dgm:prSet phldrT="[Текст]" custT="1"/>
      <dgm:spPr>
        <a:solidFill>
          <a:srgbClr val="7030A0">
            <a:alpha val="90000"/>
          </a:srgbClr>
        </a:solidFill>
        <a:ln w="28575">
          <a:noFill/>
        </a:ln>
      </dgm:spPr>
      <dgm:t>
        <a:bodyPr/>
        <a:lstStyle/>
        <a:p>
          <a:r>
            <a:rPr lang="uk-UA" sz="2000" i="1" dirty="0">
              <a:solidFill>
                <a:schemeClr val="bg1"/>
              </a:solidFill>
            </a:rPr>
            <a:t>стандартні (для настільних ПК);</a:t>
          </a:r>
        </a:p>
      </dgm:t>
    </dgm:pt>
    <dgm:pt modelId="{21D4274A-27E9-4796-A87D-D961EAC8E1AC}" type="parTrans" cxnId="{5F3E67AD-0C2E-45AE-915C-76B33A2B970C}">
      <dgm:prSet/>
      <dgm:spPr>
        <a:ln w="28575"/>
      </dgm:spPr>
      <dgm:t>
        <a:bodyPr/>
        <a:lstStyle/>
        <a:p>
          <a:endParaRPr lang="uk-UA" i="1"/>
        </a:p>
      </dgm:t>
    </dgm:pt>
    <dgm:pt modelId="{67C2B1D3-F016-486A-9DDB-F78FE4D86753}" type="sibTrans" cxnId="{5F3E67AD-0C2E-45AE-915C-76B33A2B970C}">
      <dgm:prSet/>
      <dgm:spPr/>
      <dgm:t>
        <a:bodyPr/>
        <a:lstStyle/>
        <a:p>
          <a:endParaRPr lang="uk-UA" i="1"/>
        </a:p>
      </dgm:t>
    </dgm:pt>
    <dgm:pt modelId="{8FE9CBC6-9C21-4ED7-BB36-D1D83266C585}">
      <dgm:prSet phldrT="[Текст]" custT="1"/>
      <dgm:spPr>
        <a:solidFill>
          <a:srgbClr val="7030A0">
            <a:alpha val="90000"/>
          </a:srgbClr>
        </a:solidFill>
        <a:ln w="28575">
          <a:noFill/>
        </a:ln>
      </dgm:spPr>
      <dgm:t>
        <a:bodyPr/>
        <a:lstStyle/>
        <a:p>
          <a:r>
            <a:rPr lang="uk-UA" sz="2000" i="1" dirty="0">
              <a:solidFill>
                <a:schemeClr val="bg1"/>
              </a:solidFill>
            </a:rPr>
            <a:t>компактні;</a:t>
          </a:r>
        </a:p>
      </dgm:t>
    </dgm:pt>
    <dgm:pt modelId="{FFDFC487-E4E4-4053-8F05-4BDBE97DA4BC}" type="parTrans" cxnId="{1124378B-9E49-4D55-A3C6-837CD7B60BB4}">
      <dgm:prSet/>
      <dgm:spPr>
        <a:ln w="28575"/>
      </dgm:spPr>
      <dgm:t>
        <a:bodyPr/>
        <a:lstStyle/>
        <a:p>
          <a:endParaRPr lang="uk-UA" i="1"/>
        </a:p>
      </dgm:t>
    </dgm:pt>
    <dgm:pt modelId="{8B983D60-8F6D-4192-A5FE-C39AA4FACF8D}" type="sibTrans" cxnId="{1124378B-9E49-4D55-A3C6-837CD7B60BB4}">
      <dgm:prSet/>
      <dgm:spPr/>
      <dgm:t>
        <a:bodyPr/>
        <a:lstStyle/>
        <a:p>
          <a:endParaRPr lang="uk-UA" i="1"/>
        </a:p>
      </dgm:t>
    </dgm:pt>
    <dgm:pt modelId="{109B6292-4564-47AA-ABCF-984480C8A372}">
      <dgm:prSet phldrT="[Текст]"/>
      <dgm:spPr>
        <a:ln w="28575"/>
      </dgm:spPr>
      <dgm:t>
        <a:bodyPr/>
        <a:lstStyle/>
        <a:p>
          <a:r>
            <a:rPr lang="uk-UA" b="1" i="1" dirty="0"/>
            <a:t>За типом підключення </a:t>
          </a:r>
        </a:p>
      </dgm:t>
    </dgm:pt>
    <dgm:pt modelId="{C39897ED-3E60-4170-9441-83BFF956E154}" type="parTrans" cxnId="{FC77C9AD-A0A6-42BF-885A-FECBD506109E}">
      <dgm:prSet/>
      <dgm:spPr/>
      <dgm:t>
        <a:bodyPr/>
        <a:lstStyle/>
        <a:p>
          <a:endParaRPr lang="uk-UA" i="1"/>
        </a:p>
      </dgm:t>
    </dgm:pt>
    <dgm:pt modelId="{578A3F8A-FAA9-4ED0-8FE9-590ACBD93F5F}" type="sibTrans" cxnId="{FC77C9AD-A0A6-42BF-885A-FECBD506109E}">
      <dgm:prSet/>
      <dgm:spPr/>
      <dgm:t>
        <a:bodyPr/>
        <a:lstStyle/>
        <a:p>
          <a:endParaRPr lang="uk-UA" i="1"/>
        </a:p>
      </dgm:t>
    </dgm:pt>
    <dgm:pt modelId="{B2471AA6-7434-496B-830C-4BECE5925506}">
      <dgm:prSet phldrT="[Текст]" custT="1"/>
      <dgm:spPr>
        <a:solidFill>
          <a:srgbClr val="008000">
            <a:alpha val="90000"/>
          </a:srgbClr>
        </a:solidFill>
        <a:ln w="28575">
          <a:noFill/>
        </a:ln>
      </dgm:spPr>
      <dgm:t>
        <a:bodyPr/>
        <a:lstStyle/>
        <a:p>
          <a:r>
            <a:rPr lang="uk-UA" sz="2000" i="1" dirty="0">
              <a:solidFill>
                <a:schemeClr val="bg1"/>
              </a:solidFill>
            </a:rPr>
            <a:t>Дротові;</a:t>
          </a:r>
        </a:p>
      </dgm:t>
    </dgm:pt>
    <dgm:pt modelId="{29CDE530-3CD1-451F-9302-A1E26E5190B6}" type="parTrans" cxnId="{0732F74B-43C5-4EEC-BDCC-9F7F6FE895E8}">
      <dgm:prSet/>
      <dgm:spPr>
        <a:ln w="28575"/>
      </dgm:spPr>
      <dgm:t>
        <a:bodyPr/>
        <a:lstStyle/>
        <a:p>
          <a:endParaRPr lang="uk-UA" i="1"/>
        </a:p>
      </dgm:t>
    </dgm:pt>
    <dgm:pt modelId="{49BE3DFB-F5FE-4250-B4BA-6313127476C0}" type="sibTrans" cxnId="{0732F74B-43C5-4EEC-BDCC-9F7F6FE895E8}">
      <dgm:prSet/>
      <dgm:spPr/>
      <dgm:t>
        <a:bodyPr/>
        <a:lstStyle/>
        <a:p>
          <a:endParaRPr lang="uk-UA" i="1"/>
        </a:p>
      </dgm:t>
    </dgm:pt>
    <dgm:pt modelId="{9612CE17-ACAB-4095-A018-A81990C9A4E8}">
      <dgm:prSet phldrT="[Текст]" custT="1"/>
      <dgm:spPr>
        <a:solidFill>
          <a:srgbClr val="008000">
            <a:alpha val="90000"/>
          </a:srgbClr>
        </a:solidFill>
        <a:ln w="28575">
          <a:noFill/>
        </a:ln>
      </dgm:spPr>
      <dgm:t>
        <a:bodyPr/>
        <a:lstStyle/>
        <a:p>
          <a:r>
            <a:rPr lang="uk-UA" sz="2000" i="1" dirty="0">
              <a:solidFill>
                <a:schemeClr val="bg1"/>
              </a:solidFill>
            </a:rPr>
            <a:t>бездротові (радіо, </a:t>
          </a:r>
          <a:r>
            <a:rPr lang="en-US" sz="2000" i="1" dirty="0">
              <a:solidFill>
                <a:schemeClr val="bg1"/>
              </a:solidFill>
            </a:rPr>
            <a:t>Bluetooth, Wi-Fi </a:t>
          </a:r>
          <a:r>
            <a:rPr lang="uk-UA" sz="2000" i="1" dirty="0">
              <a:solidFill>
                <a:schemeClr val="bg1"/>
              </a:solidFill>
            </a:rPr>
            <a:t>тощо).</a:t>
          </a:r>
        </a:p>
      </dgm:t>
    </dgm:pt>
    <dgm:pt modelId="{43DA699E-0547-4EB2-9038-79172019E629}" type="parTrans" cxnId="{1AFEE303-7E20-4730-9EBE-9C332EF5C702}">
      <dgm:prSet/>
      <dgm:spPr>
        <a:ln w="28575"/>
      </dgm:spPr>
      <dgm:t>
        <a:bodyPr/>
        <a:lstStyle/>
        <a:p>
          <a:endParaRPr lang="uk-UA" i="1"/>
        </a:p>
      </dgm:t>
    </dgm:pt>
    <dgm:pt modelId="{0A251A08-61E0-455C-874F-385D6FD1E104}" type="sibTrans" cxnId="{1AFEE303-7E20-4730-9EBE-9C332EF5C702}">
      <dgm:prSet/>
      <dgm:spPr/>
      <dgm:t>
        <a:bodyPr/>
        <a:lstStyle/>
        <a:p>
          <a:endParaRPr lang="uk-UA" i="1"/>
        </a:p>
      </dgm:t>
    </dgm:pt>
    <dgm:pt modelId="{FAD08E3F-7D68-483F-B95B-0CD2965EC092}">
      <dgm:prSet phldrT="[Текст]" custT="1"/>
      <dgm:spPr>
        <a:solidFill>
          <a:srgbClr val="7030A0">
            <a:alpha val="90000"/>
          </a:srgbClr>
        </a:solidFill>
        <a:ln w="28575">
          <a:noFill/>
        </a:ln>
      </dgm:spPr>
      <dgm:t>
        <a:bodyPr/>
        <a:lstStyle/>
        <a:p>
          <a:r>
            <a:rPr lang="ru-RU" sz="2000" b="0" i="1" dirty="0" err="1">
              <a:solidFill>
                <a:schemeClr val="bg1"/>
              </a:solidFill>
            </a:rPr>
            <a:t>мультимедійні</a:t>
          </a:r>
          <a:r>
            <a:rPr lang="ru-RU" sz="2000" b="0" i="1" dirty="0">
              <a:solidFill>
                <a:schemeClr val="bg1"/>
              </a:solidFill>
            </a:rPr>
            <a:t>;</a:t>
          </a:r>
          <a:endParaRPr lang="uk-UA" sz="2000" b="0" i="1" dirty="0">
            <a:solidFill>
              <a:schemeClr val="bg1"/>
            </a:solidFill>
          </a:endParaRPr>
        </a:p>
      </dgm:t>
    </dgm:pt>
    <dgm:pt modelId="{0FE5395C-DBAD-414D-9258-B342BBF99DC3}" type="parTrans" cxnId="{DB7B65D3-3E44-477F-9298-0F4205CAF92C}">
      <dgm:prSet/>
      <dgm:spPr>
        <a:ln w="28575"/>
      </dgm:spPr>
      <dgm:t>
        <a:bodyPr/>
        <a:lstStyle/>
        <a:p>
          <a:endParaRPr lang="uk-UA" i="1"/>
        </a:p>
      </dgm:t>
    </dgm:pt>
    <dgm:pt modelId="{D2E18201-265A-49AB-8010-ABFF62CCA16C}" type="sibTrans" cxnId="{DB7B65D3-3E44-477F-9298-0F4205CAF92C}">
      <dgm:prSet/>
      <dgm:spPr/>
      <dgm:t>
        <a:bodyPr/>
        <a:lstStyle/>
        <a:p>
          <a:endParaRPr lang="uk-UA" i="1"/>
        </a:p>
      </dgm:t>
    </dgm:pt>
    <dgm:pt modelId="{F8EECF29-E776-49AD-B646-BD2C3C070265}">
      <dgm:prSet phldrT="[Текст]" custT="1"/>
      <dgm:spPr>
        <a:solidFill>
          <a:srgbClr val="7030A0">
            <a:alpha val="90000"/>
          </a:srgbClr>
        </a:solidFill>
        <a:ln w="28575">
          <a:noFill/>
        </a:ln>
      </dgm:spPr>
      <dgm:t>
        <a:bodyPr/>
        <a:lstStyle/>
        <a:p>
          <a:r>
            <a:rPr lang="ru-RU" sz="2000" b="0" i="1" dirty="0" err="1">
              <a:solidFill>
                <a:schemeClr val="bg1"/>
              </a:solidFill>
            </a:rPr>
            <a:t>ігрові</a:t>
          </a:r>
          <a:r>
            <a:rPr lang="ru-RU" sz="2000" b="0" i="1" dirty="0">
              <a:solidFill>
                <a:schemeClr val="bg1"/>
              </a:solidFill>
            </a:rPr>
            <a:t> </a:t>
          </a:r>
          <a:r>
            <a:rPr lang="ru-RU" sz="2000" b="0" i="1" dirty="0" err="1">
              <a:solidFill>
                <a:schemeClr val="bg1"/>
              </a:solidFill>
            </a:rPr>
            <a:t>тощо</a:t>
          </a:r>
          <a:r>
            <a:rPr lang="ru-RU" sz="2000" b="0" i="1" dirty="0">
              <a:solidFill>
                <a:schemeClr val="bg1"/>
              </a:solidFill>
            </a:rPr>
            <a:t>.</a:t>
          </a:r>
          <a:endParaRPr lang="uk-UA" sz="2000" b="0" i="1" dirty="0">
            <a:solidFill>
              <a:schemeClr val="bg1"/>
            </a:solidFill>
          </a:endParaRPr>
        </a:p>
      </dgm:t>
    </dgm:pt>
    <dgm:pt modelId="{3CBA7A4B-ED48-4A40-9CFA-A6EEE0231E93}" type="parTrans" cxnId="{F2B33AFF-0BD9-46C1-B7AD-82CFF50CD43F}">
      <dgm:prSet/>
      <dgm:spPr>
        <a:ln w="28575"/>
      </dgm:spPr>
      <dgm:t>
        <a:bodyPr/>
        <a:lstStyle/>
        <a:p>
          <a:endParaRPr lang="uk-UA" i="1"/>
        </a:p>
      </dgm:t>
    </dgm:pt>
    <dgm:pt modelId="{478C7C89-0BC1-452F-BABC-D68B3AA2DDF0}" type="sibTrans" cxnId="{F2B33AFF-0BD9-46C1-B7AD-82CFF50CD43F}">
      <dgm:prSet/>
      <dgm:spPr/>
      <dgm:t>
        <a:bodyPr/>
        <a:lstStyle/>
        <a:p>
          <a:endParaRPr lang="uk-UA" i="1"/>
        </a:p>
      </dgm:t>
    </dgm:pt>
    <dgm:pt modelId="{A4D461C8-F2AA-447C-94CE-AF8313B3D11F}" type="pres">
      <dgm:prSet presAssocID="{504CD53B-65AE-43E3-9C51-D5FBDD9B18C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E5409B7-0FA7-4828-81C5-047568937D33}" type="pres">
      <dgm:prSet presAssocID="{94FC77A1-A92F-4D54-A8D9-6A993F0D4859}" presName="root" presStyleCnt="0"/>
      <dgm:spPr/>
    </dgm:pt>
    <dgm:pt modelId="{69FD2008-BFBB-4E0D-AA4E-CC3F53738212}" type="pres">
      <dgm:prSet presAssocID="{94FC77A1-A92F-4D54-A8D9-6A993F0D4859}" presName="rootComposite" presStyleCnt="0"/>
      <dgm:spPr/>
    </dgm:pt>
    <dgm:pt modelId="{8E8987A6-1DB7-45B9-A82E-8CB3A9BCD04C}" type="pres">
      <dgm:prSet presAssocID="{94FC77A1-A92F-4D54-A8D9-6A993F0D4859}" presName="rootText" presStyleLbl="node1" presStyleIdx="0" presStyleCnt="2" custScaleX="254530"/>
      <dgm:spPr/>
      <dgm:t>
        <a:bodyPr/>
        <a:lstStyle/>
        <a:p>
          <a:endParaRPr lang="ru-RU"/>
        </a:p>
      </dgm:t>
    </dgm:pt>
    <dgm:pt modelId="{E71CB454-B01D-4D03-A130-4F879E2B89FE}" type="pres">
      <dgm:prSet presAssocID="{94FC77A1-A92F-4D54-A8D9-6A993F0D4859}" presName="rootConnector" presStyleLbl="node1" presStyleIdx="0" presStyleCnt="2"/>
      <dgm:spPr/>
      <dgm:t>
        <a:bodyPr/>
        <a:lstStyle/>
        <a:p>
          <a:endParaRPr lang="ru-RU"/>
        </a:p>
      </dgm:t>
    </dgm:pt>
    <dgm:pt modelId="{69EDBAA1-C325-4C23-A5CD-599F2C23326F}" type="pres">
      <dgm:prSet presAssocID="{94FC77A1-A92F-4D54-A8D9-6A993F0D4859}" presName="childShape" presStyleCnt="0"/>
      <dgm:spPr/>
    </dgm:pt>
    <dgm:pt modelId="{88B3180B-8F6C-42BE-84BA-5130AD34D36D}" type="pres">
      <dgm:prSet presAssocID="{21D4274A-27E9-4796-A87D-D961EAC8E1AC}" presName="Name13" presStyleLbl="parChTrans1D2" presStyleIdx="0" presStyleCnt="6" custSzX="335994"/>
      <dgm:spPr/>
      <dgm:t>
        <a:bodyPr/>
        <a:lstStyle/>
        <a:p>
          <a:endParaRPr lang="ru-RU"/>
        </a:p>
      </dgm:t>
    </dgm:pt>
    <dgm:pt modelId="{523D987D-9FF1-4143-9CAD-097A7040E311}" type="pres">
      <dgm:prSet presAssocID="{618D348A-6FFD-4519-91E6-3DE3DD99CB58}" presName="childText" presStyleLbl="bgAcc1" presStyleIdx="0" presStyleCnt="6" custScaleX="2288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73D167-A847-4F4A-AC05-98F1332EE128}" type="pres">
      <dgm:prSet presAssocID="{FFDFC487-E4E4-4053-8F05-4BDBE97DA4BC}" presName="Name13" presStyleLbl="parChTrans1D2" presStyleIdx="1" presStyleCnt="6" custSzX="335994"/>
      <dgm:spPr/>
      <dgm:t>
        <a:bodyPr/>
        <a:lstStyle/>
        <a:p>
          <a:endParaRPr lang="ru-RU"/>
        </a:p>
      </dgm:t>
    </dgm:pt>
    <dgm:pt modelId="{5698EBEB-A043-4C02-9D9B-FC6C761844D4}" type="pres">
      <dgm:prSet presAssocID="{8FE9CBC6-9C21-4ED7-BB36-D1D83266C585}" presName="childText" presStyleLbl="bgAcc1" presStyleIdx="1" presStyleCnt="6" custScaleX="2288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7132C0-F26E-497A-B48A-5E720810B69A}" type="pres">
      <dgm:prSet presAssocID="{0FE5395C-DBAD-414D-9258-B342BBF99DC3}" presName="Name13" presStyleLbl="parChTrans1D2" presStyleIdx="2" presStyleCnt="6" custSzX="335994"/>
      <dgm:spPr/>
      <dgm:t>
        <a:bodyPr/>
        <a:lstStyle/>
        <a:p>
          <a:endParaRPr lang="ru-RU"/>
        </a:p>
      </dgm:t>
    </dgm:pt>
    <dgm:pt modelId="{46DB4A9C-6B10-40A5-9BCE-FC115EE6C3C3}" type="pres">
      <dgm:prSet presAssocID="{FAD08E3F-7D68-483F-B95B-0CD2965EC092}" presName="childText" presStyleLbl="bgAcc1" presStyleIdx="2" presStyleCnt="6" custScaleX="2288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CCF7F1-BD15-4854-81E6-A91B2038EB9C}" type="pres">
      <dgm:prSet presAssocID="{3CBA7A4B-ED48-4A40-9CFA-A6EEE0231E93}" presName="Name13" presStyleLbl="parChTrans1D2" presStyleIdx="3" presStyleCnt="6" custSzX="335994"/>
      <dgm:spPr/>
      <dgm:t>
        <a:bodyPr/>
        <a:lstStyle/>
        <a:p>
          <a:endParaRPr lang="ru-RU"/>
        </a:p>
      </dgm:t>
    </dgm:pt>
    <dgm:pt modelId="{9797DAA3-752F-4DC4-91D3-229E29D818E5}" type="pres">
      <dgm:prSet presAssocID="{F8EECF29-E776-49AD-B646-BD2C3C070265}" presName="childText" presStyleLbl="bgAcc1" presStyleIdx="3" presStyleCnt="6" custScaleX="2288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E960DC-E458-45D4-9458-B3E8EAAFD17F}" type="pres">
      <dgm:prSet presAssocID="{109B6292-4564-47AA-ABCF-984480C8A372}" presName="root" presStyleCnt="0"/>
      <dgm:spPr/>
    </dgm:pt>
    <dgm:pt modelId="{4E0020B9-39F9-44EA-AD26-A870622999DB}" type="pres">
      <dgm:prSet presAssocID="{109B6292-4564-47AA-ABCF-984480C8A372}" presName="rootComposite" presStyleCnt="0"/>
      <dgm:spPr/>
    </dgm:pt>
    <dgm:pt modelId="{843C6A3E-4B2D-4728-8A05-8305656F61CE}" type="pres">
      <dgm:prSet presAssocID="{109B6292-4564-47AA-ABCF-984480C8A372}" presName="rootText" presStyleLbl="node1" presStyleIdx="1" presStyleCnt="2" custScaleX="271423"/>
      <dgm:spPr/>
      <dgm:t>
        <a:bodyPr/>
        <a:lstStyle/>
        <a:p>
          <a:endParaRPr lang="ru-RU"/>
        </a:p>
      </dgm:t>
    </dgm:pt>
    <dgm:pt modelId="{1AEF8FD9-E22E-4BC5-8A98-78729E848672}" type="pres">
      <dgm:prSet presAssocID="{109B6292-4564-47AA-ABCF-984480C8A372}" presName="rootConnector" presStyleLbl="node1" presStyleIdx="1" presStyleCnt="2"/>
      <dgm:spPr/>
      <dgm:t>
        <a:bodyPr/>
        <a:lstStyle/>
        <a:p>
          <a:endParaRPr lang="ru-RU"/>
        </a:p>
      </dgm:t>
    </dgm:pt>
    <dgm:pt modelId="{7661FBFF-1D4A-4D8E-B93B-F9543D1FBCB6}" type="pres">
      <dgm:prSet presAssocID="{109B6292-4564-47AA-ABCF-984480C8A372}" presName="childShape" presStyleCnt="0"/>
      <dgm:spPr/>
    </dgm:pt>
    <dgm:pt modelId="{35C21B36-FDC2-4538-B817-F6493625CC9E}" type="pres">
      <dgm:prSet presAssocID="{29CDE530-3CD1-451F-9302-A1E26E5190B6}" presName="Name13" presStyleLbl="parChTrans1D2" presStyleIdx="4" presStyleCnt="6" custSzX="335994"/>
      <dgm:spPr/>
      <dgm:t>
        <a:bodyPr/>
        <a:lstStyle/>
        <a:p>
          <a:endParaRPr lang="ru-RU"/>
        </a:p>
      </dgm:t>
    </dgm:pt>
    <dgm:pt modelId="{78D09BA1-5A78-4E84-BB9E-425E80D4357B}" type="pres">
      <dgm:prSet presAssocID="{B2471AA6-7434-496B-830C-4BECE5925506}" presName="childText" presStyleLbl="bgAcc1" presStyleIdx="4" presStyleCnt="6" custScaleX="2288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C962E7-EE77-4E8C-90CA-24BAD6746FC8}" type="pres">
      <dgm:prSet presAssocID="{43DA699E-0547-4EB2-9038-79172019E629}" presName="Name13" presStyleLbl="parChTrans1D2" presStyleIdx="5" presStyleCnt="6" custSzX="335994"/>
      <dgm:spPr/>
      <dgm:t>
        <a:bodyPr/>
        <a:lstStyle/>
        <a:p>
          <a:endParaRPr lang="ru-RU"/>
        </a:p>
      </dgm:t>
    </dgm:pt>
    <dgm:pt modelId="{869882D4-AED6-4E8F-AB2D-97445721BA43}" type="pres">
      <dgm:prSet presAssocID="{9612CE17-ACAB-4095-A018-A81990C9A4E8}" presName="childText" presStyleLbl="bgAcc1" presStyleIdx="5" presStyleCnt="6" custScaleX="228875" custScaleY="1607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1F89E42-AB25-4A46-8B6B-AD09B73DEE94}" type="presOf" srcId="{F8EECF29-E776-49AD-B646-BD2C3C070265}" destId="{9797DAA3-752F-4DC4-91D3-229E29D818E5}" srcOrd="0" destOrd="0" presId="urn:microsoft.com/office/officeart/2005/8/layout/hierarchy3"/>
    <dgm:cxn modelId="{30D169B3-5E72-4E36-9A93-018500CAFBB4}" type="presOf" srcId="{8FE9CBC6-9C21-4ED7-BB36-D1D83266C585}" destId="{5698EBEB-A043-4C02-9D9B-FC6C761844D4}" srcOrd="0" destOrd="0" presId="urn:microsoft.com/office/officeart/2005/8/layout/hierarchy3"/>
    <dgm:cxn modelId="{9ED55592-FFDA-4B43-9C85-12C8D0517D00}" type="presOf" srcId="{109B6292-4564-47AA-ABCF-984480C8A372}" destId="{1AEF8FD9-E22E-4BC5-8A98-78729E848672}" srcOrd="1" destOrd="0" presId="urn:microsoft.com/office/officeart/2005/8/layout/hierarchy3"/>
    <dgm:cxn modelId="{F2B33AFF-0BD9-46C1-B7AD-82CFF50CD43F}" srcId="{94FC77A1-A92F-4D54-A8D9-6A993F0D4859}" destId="{F8EECF29-E776-49AD-B646-BD2C3C070265}" srcOrd="3" destOrd="0" parTransId="{3CBA7A4B-ED48-4A40-9CFA-A6EEE0231E93}" sibTransId="{478C7C89-0BC1-452F-BABC-D68B3AA2DDF0}"/>
    <dgm:cxn modelId="{0732F74B-43C5-4EEC-BDCC-9F7F6FE895E8}" srcId="{109B6292-4564-47AA-ABCF-984480C8A372}" destId="{B2471AA6-7434-496B-830C-4BECE5925506}" srcOrd="0" destOrd="0" parTransId="{29CDE530-3CD1-451F-9302-A1E26E5190B6}" sibTransId="{49BE3DFB-F5FE-4250-B4BA-6313127476C0}"/>
    <dgm:cxn modelId="{15C8EE7B-5599-4C71-A749-A6BD0B7689F7}" type="presOf" srcId="{94FC77A1-A92F-4D54-A8D9-6A993F0D4859}" destId="{E71CB454-B01D-4D03-A130-4F879E2B89FE}" srcOrd="1" destOrd="0" presId="urn:microsoft.com/office/officeart/2005/8/layout/hierarchy3"/>
    <dgm:cxn modelId="{1124378B-9E49-4D55-A3C6-837CD7B60BB4}" srcId="{94FC77A1-A92F-4D54-A8D9-6A993F0D4859}" destId="{8FE9CBC6-9C21-4ED7-BB36-D1D83266C585}" srcOrd="1" destOrd="0" parTransId="{FFDFC487-E4E4-4053-8F05-4BDBE97DA4BC}" sibTransId="{8B983D60-8F6D-4192-A5FE-C39AA4FACF8D}"/>
    <dgm:cxn modelId="{5BB2777C-D60B-4EA7-8807-45BCFCF993F9}" type="presOf" srcId="{94FC77A1-A92F-4D54-A8D9-6A993F0D4859}" destId="{8E8987A6-1DB7-45B9-A82E-8CB3A9BCD04C}" srcOrd="0" destOrd="0" presId="urn:microsoft.com/office/officeart/2005/8/layout/hierarchy3"/>
    <dgm:cxn modelId="{384330CD-FD98-4816-AC12-22EA57D7AEF1}" type="presOf" srcId="{109B6292-4564-47AA-ABCF-984480C8A372}" destId="{843C6A3E-4B2D-4728-8A05-8305656F61CE}" srcOrd="0" destOrd="0" presId="urn:microsoft.com/office/officeart/2005/8/layout/hierarchy3"/>
    <dgm:cxn modelId="{AF71EA3C-0908-42BC-B56E-92E74F61F0FE}" type="presOf" srcId="{21D4274A-27E9-4796-A87D-D961EAC8E1AC}" destId="{88B3180B-8F6C-42BE-84BA-5130AD34D36D}" srcOrd="0" destOrd="0" presId="urn:microsoft.com/office/officeart/2005/8/layout/hierarchy3"/>
    <dgm:cxn modelId="{E5EA6954-134C-4714-BAEE-7B859E32CE9E}" type="presOf" srcId="{43DA699E-0547-4EB2-9038-79172019E629}" destId="{FEC962E7-EE77-4E8C-90CA-24BAD6746FC8}" srcOrd="0" destOrd="0" presId="urn:microsoft.com/office/officeart/2005/8/layout/hierarchy3"/>
    <dgm:cxn modelId="{5E62549F-90A0-419F-A13B-C86ECB561CB9}" type="presOf" srcId="{618D348A-6FFD-4519-91E6-3DE3DD99CB58}" destId="{523D987D-9FF1-4143-9CAD-097A7040E311}" srcOrd="0" destOrd="0" presId="urn:microsoft.com/office/officeart/2005/8/layout/hierarchy3"/>
    <dgm:cxn modelId="{FC77C9AD-A0A6-42BF-885A-FECBD506109E}" srcId="{504CD53B-65AE-43E3-9C51-D5FBDD9B18C6}" destId="{109B6292-4564-47AA-ABCF-984480C8A372}" srcOrd="1" destOrd="0" parTransId="{C39897ED-3E60-4170-9441-83BFF956E154}" sibTransId="{578A3F8A-FAA9-4ED0-8FE9-590ACBD93F5F}"/>
    <dgm:cxn modelId="{7EEDFF1C-3C4E-4319-B883-41A9A9738DA6}" type="presOf" srcId="{FFDFC487-E4E4-4053-8F05-4BDBE97DA4BC}" destId="{6A73D167-A847-4F4A-AC05-98F1332EE128}" srcOrd="0" destOrd="0" presId="urn:microsoft.com/office/officeart/2005/8/layout/hierarchy3"/>
    <dgm:cxn modelId="{1AFEE303-7E20-4730-9EBE-9C332EF5C702}" srcId="{109B6292-4564-47AA-ABCF-984480C8A372}" destId="{9612CE17-ACAB-4095-A018-A81990C9A4E8}" srcOrd="1" destOrd="0" parTransId="{43DA699E-0547-4EB2-9038-79172019E629}" sibTransId="{0A251A08-61E0-455C-874F-385D6FD1E104}"/>
    <dgm:cxn modelId="{9B8A668B-7A0D-4486-B922-C2CBFF8F6AF5}" type="presOf" srcId="{29CDE530-3CD1-451F-9302-A1E26E5190B6}" destId="{35C21B36-FDC2-4538-B817-F6493625CC9E}" srcOrd="0" destOrd="0" presId="urn:microsoft.com/office/officeart/2005/8/layout/hierarchy3"/>
    <dgm:cxn modelId="{5F3E67AD-0C2E-45AE-915C-76B33A2B970C}" srcId="{94FC77A1-A92F-4D54-A8D9-6A993F0D4859}" destId="{618D348A-6FFD-4519-91E6-3DE3DD99CB58}" srcOrd="0" destOrd="0" parTransId="{21D4274A-27E9-4796-A87D-D961EAC8E1AC}" sibTransId="{67C2B1D3-F016-486A-9DDB-F78FE4D86753}"/>
    <dgm:cxn modelId="{F747296A-AC6C-4251-9F1D-5265DD298D3B}" type="presOf" srcId="{3CBA7A4B-ED48-4A40-9CFA-A6EEE0231E93}" destId="{5BCCF7F1-BD15-4854-81E6-A91B2038EB9C}" srcOrd="0" destOrd="0" presId="urn:microsoft.com/office/officeart/2005/8/layout/hierarchy3"/>
    <dgm:cxn modelId="{84DA8B0C-A075-4AE6-9B00-E3F8DC372DF9}" type="presOf" srcId="{9612CE17-ACAB-4095-A018-A81990C9A4E8}" destId="{869882D4-AED6-4E8F-AB2D-97445721BA43}" srcOrd="0" destOrd="0" presId="urn:microsoft.com/office/officeart/2005/8/layout/hierarchy3"/>
    <dgm:cxn modelId="{54AE2FF6-0A7B-4079-903B-7F64CFFA2D06}" type="presOf" srcId="{0FE5395C-DBAD-414D-9258-B342BBF99DC3}" destId="{FA7132C0-F26E-497A-B48A-5E720810B69A}" srcOrd="0" destOrd="0" presId="urn:microsoft.com/office/officeart/2005/8/layout/hierarchy3"/>
    <dgm:cxn modelId="{DB7B65D3-3E44-477F-9298-0F4205CAF92C}" srcId="{94FC77A1-A92F-4D54-A8D9-6A993F0D4859}" destId="{FAD08E3F-7D68-483F-B95B-0CD2965EC092}" srcOrd="2" destOrd="0" parTransId="{0FE5395C-DBAD-414D-9258-B342BBF99DC3}" sibTransId="{D2E18201-265A-49AB-8010-ABFF62CCA16C}"/>
    <dgm:cxn modelId="{6D83D389-3D16-445A-A04A-FF0B145CBBE1}" srcId="{504CD53B-65AE-43E3-9C51-D5FBDD9B18C6}" destId="{94FC77A1-A92F-4D54-A8D9-6A993F0D4859}" srcOrd="0" destOrd="0" parTransId="{5AA23E94-8BF8-41CA-8592-3C9CB2D5834B}" sibTransId="{74E237B8-1FC9-4EB2-A442-9FB376BDBABF}"/>
    <dgm:cxn modelId="{D32C59B5-C7AB-48B0-BCE6-91EAB52401AA}" type="presOf" srcId="{FAD08E3F-7D68-483F-B95B-0CD2965EC092}" destId="{46DB4A9C-6B10-40A5-9BCE-FC115EE6C3C3}" srcOrd="0" destOrd="0" presId="urn:microsoft.com/office/officeart/2005/8/layout/hierarchy3"/>
    <dgm:cxn modelId="{732F4908-3773-4981-8126-B48592F831A5}" type="presOf" srcId="{504CD53B-65AE-43E3-9C51-D5FBDD9B18C6}" destId="{A4D461C8-F2AA-447C-94CE-AF8313B3D11F}" srcOrd="0" destOrd="0" presId="urn:microsoft.com/office/officeart/2005/8/layout/hierarchy3"/>
    <dgm:cxn modelId="{0A25AC69-C262-42F0-864A-330129487093}" type="presOf" srcId="{B2471AA6-7434-496B-830C-4BECE5925506}" destId="{78D09BA1-5A78-4E84-BB9E-425E80D4357B}" srcOrd="0" destOrd="0" presId="urn:microsoft.com/office/officeart/2005/8/layout/hierarchy3"/>
    <dgm:cxn modelId="{D4E2E54D-6C32-45D8-9B4B-BDF41212511F}" type="presParOf" srcId="{A4D461C8-F2AA-447C-94CE-AF8313B3D11F}" destId="{AE5409B7-0FA7-4828-81C5-047568937D33}" srcOrd="0" destOrd="0" presId="urn:microsoft.com/office/officeart/2005/8/layout/hierarchy3"/>
    <dgm:cxn modelId="{D62A8465-0580-4AC3-B7C2-BC30D0EDCCE4}" type="presParOf" srcId="{AE5409B7-0FA7-4828-81C5-047568937D33}" destId="{69FD2008-BFBB-4E0D-AA4E-CC3F53738212}" srcOrd="0" destOrd="0" presId="urn:microsoft.com/office/officeart/2005/8/layout/hierarchy3"/>
    <dgm:cxn modelId="{27ECF553-5D1F-4DD9-886F-223AAEB061DE}" type="presParOf" srcId="{69FD2008-BFBB-4E0D-AA4E-CC3F53738212}" destId="{8E8987A6-1DB7-45B9-A82E-8CB3A9BCD04C}" srcOrd="0" destOrd="0" presId="urn:microsoft.com/office/officeart/2005/8/layout/hierarchy3"/>
    <dgm:cxn modelId="{EC981C06-1C6B-4A68-9C71-4A3F2CC70B90}" type="presParOf" srcId="{69FD2008-BFBB-4E0D-AA4E-CC3F53738212}" destId="{E71CB454-B01D-4D03-A130-4F879E2B89FE}" srcOrd="1" destOrd="0" presId="urn:microsoft.com/office/officeart/2005/8/layout/hierarchy3"/>
    <dgm:cxn modelId="{B6898038-B562-4EA9-873D-4B1ED3C243C0}" type="presParOf" srcId="{AE5409B7-0FA7-4828-81C5-047568937D33}" destId="{69EDBAA1-C325-4C23-A5CD-599F2C23326F}" srcOrd="1" destOrd="0" presId="urn:microsoft.com/office/officeart/2005/8/layout/hierarchy3"/>
    <dgm:cxn modelId="{6AA12D71-8D53-4C14-9DEA-F780181963E0}" type="presParOf" srcId="{69EDBAA1-C325-4C23-A5CD-599F2C23326F}" destId="{88B3180B-8F6C-42BE-84BA-5130AD34D36D}" srcOrd="0" destOrd="0" presId="urn:microsoft.com/office/officeart/2005/8/layout/hierarchy3"/>
    <dgm:cxn modelId="{8C7362E2-EFB0-4BFF-80D6-1ABC501A6F03}" type="presParOf" srcId="{69EDBAA1-C325-4C23-A5CD-599F2C23326F}" destId="{523D987D-9FF1-4143-9CAD-097A7040E311}" srcOrd="1" destOrd="0" presId="urn:microsoft.com/office/officeart/2005/8/layout/hierarchy3"/>
    <dgm:cxn modelId="{40E18902-4C57-460F-9284-14EB7029E290}" type="presParOf" srcId="{69EDBAA1-C325-4C23-A5CD-599F2C23326F}" destId="{6A73D167-A847-4F4A-AC05-98F1332EE128}" srcOrd="2" destOrd="0" presId="urn:microsoft.com/office/officeart/2005/8/layout/hierarchy3"/>
    <dgm:cxn modelId="{1E577079-35A6-4E40-878D-CDD57081761C}" type="presParOf" srcId="{69EDBAA1-C325-4C23-A5CD-599F2C23326F}" destId="{5698EBEB-A043-4C02-9D9B-FC6C761844D4}" srcOrd="3" destOrd="0" presId="urn:microsoft.com/office/officeart/2005/8/layout/hierarchy3"/>
    <dgm:cxn modelId="{0F482151-18DA-4624-A4F6-5197CBDA2A8F}" type="presParOf" srcId="{69EDBAA1-C325-4C23-A5CD-599F2C23326F}" destId="{FA7132C0-F26E-497A-B48A-5E720810B69A}" srcOrd="4" destOrd="0" presId="urn:microsoft.com/office/officeart/2005/8/layout/hierarchy3"/>
    <dgm:cxn modelId="{79240860-E00D-4060-A95A-3EF8FE76B881}" type="presParOf" srcId="{69EDBAA1-C325-4C23-A5CD-599F2C23326F}" destId="{46DB4A9C-6B10-40A5-9BCE-FC115EE6C3C3}" srcOrd="5" destOrd="0" presId="urn:microsoft.com/office/officeart/2005/8/layout/hierarchy3"/>
    <dgm:cxn modelId="{8E4A26D0-77CC-4B28-B600-5356D2C7CB45}" type="presParOf" srcId="{69EDBAA1-C325-4C23-A5CD-599F2C23326F}" destId="{5BCCF7F1-BD15-4854-81E6-A91B2038EB9C}" srcOrd="6" destOrd="0" presId="urn:microsoft.com/office/officeart/2005/8/layout/hierarchy3"/>
    <dgm:cxn modelId="{FD19D7BB-A2DB-478C-922D-271CA491E7DC}" type="presParOf" srcId="{69EDBAA1-C325-4C23-A5CD-599F2C23326F}" destId="{9797DAA3-752F-4DC4-91D3-229E29D818E5}" srcOrd="7" destOrd="0" presId="urn:microsoft.com/office/officeart/2005/8/layout/hierarchy3"/>
    <dgm:cxn modelId="{23997454-8BFF-4D97-BD44-BBCBF6BA502D}" type="presParOf" srcId="{A4D461C8-F2AA-447C-94CE-AF8313B3D11F}" destId="{A2E960DC-E458-45D4-9458-B3E8EAAFD17F}" srcOrd="1" destOrd="0" presId="urn:microsoft.com/office/officeart/2005/8/layout/hierarchy3"/>
    <dgm:cxn modelId="{40AFB32B-CD6D-46EF-AC3F-8E9C4281474F}" type="presParOf" srcId="{A2E960DC-E458-45D4-9458-B3E8EAAFD17F}" destId="{4E0020B9-39F9-44EA-AD26-A870622999DB}" srcOrd="0" destOrd="0" presId="urn:microsoft.com/office/officeart/2005/8/layout/hierarchy3"/>
    <dgm:cxn modelId="{65B8CDEB-498B-4C03-AB5F-43D2A85B2450}" type="presParOf" srcId="{4E0020B9-39F9-44EA-AD26-A870622999DB}" destId="{843C6A3E-4B2D-4728-8A05-8305656F61CE}" srcOrd="0" destOrd="0" presId="urn:microsoft.com/office/officeart/2005/8/layout/hierarchy3"/>
    <dgm:cxn modelId="{9753DFC7-719C-40CE-9C6A-67C2DB52419C}" type="presParOf" srcId="{4E0020B9-39F9-44EA-AD26-A870622999DB}" destId="{1AEF8FD9-E22E-4BC5-8A98-78729E848672}" srcOrd="1" destOrd="0" presId="urn:microsoft.com/office/officeart/2005/8/layout/hierarchy3"/>
    <dgm:cxn modelId="{B2DB35D9-DFF0-437F-83CB-28DBCEE784F0}" type="presParOf" srcId="{A2E960DC-E458-45D4-9458-B3E8EAAFD17F}" destId="{7661FBFF-1D4A-4D8E-B93B-F9543D1FBCB6}" srcOrd="1" destOrd="0" presId="urn:microsoft.com/office/officeart/2005/8/layout/hierarchy3"/>
    <dgm:cxn modelId="{42627C44-A4A6-4A43-AEF5-B0ECFB694073}" type="presParOf" srcId="{7661FBFF-1D4A-4D8E-B93B-F9543D1FBCB6}" destId="{35C21B36-FDC2-4538-B817-F6493625CC9E}" srcOrd="0" destOrd="0" presId="urn:microsoft.com/office/officeart/2005/8/layout/hierarchy3"/>
    <dgm:cxn modelId="{08423A81-0B4D-40A5-840D-8AFDAEF20B99}" type="presParOf" srcId="{7661FBFF-1D4A-4D8E-B93B-F9543D1FBCB6}" destId="{78D09BA1-5A78-4E84-BB9E-425E80D4357B}" srcOrd="1" destOrd="0" presId="urn:microsoft.com/office/officeart/2005/8/layout/hierarchy3"/>
    <dgm:cxn modelId="{0D77801F-E2C0-4777-A227-6A5A203BA55A}" type="presParOf" srcId="{7661FBFF-1D4A-4D8E-B93B-F9543D1FBCB6}" destId="{FEC962E7-EE77-4E8C-90CA-24BAD6746FC8}" srcOrd="2" destOrd="0" presId="urn:microsoft.com/office/officeart/2005/8/layout/hierarchy3"/>
    <dgm:cxn modelId="{2CE9A145-0EEF-4C79-9870-F29866EA75FA}" type="presParOf" srcId="{7661FBFF-1D4A-4D8E-B93B-F9543D1FBCB6}" destId="{869882D4-AED6-4E8F-AB2D-97445721BA43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04CD53B-65AE-43E3-9C51-D5FBDD9B18C6}" type="doc">
      <dgm:prSet loTypeId="urn:microsoft.com/office/officeart/2005/8/layout/hList1" loCatId="list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uk-UA"/>
        </a:p>
      </dgm:t>
    </dgm:pt>
    <dgm:pt modelId="{94FC77A1-A92F-4D54-A8D9-6A993F0D4859}">
      <dgm:prSet phldrT="[Текст]" custT="1"/>
      <dgm:spPr/>
      <dgm:t>
        <a:bodyPr/>
        <a:lstStyle/>
        <a:p>
          <a:r>
            <a:rPr lang="uk-UA" sz="1700" b="1" i="1" dirty="0">
              <a:solidFill>
                <a:srgbClr val="002060"/>
              </a:solidFill>
            </a:rPr>
            <a:t>За призначенням</a:t>
          </a:r>
        </a:p>
      </dgm:t>
    </dgm:pt>
    <dgm:pt modelId="{5AA23E94-8BF8-41CA-8592-3C9CB2D5834B}" type="parTrans" cxnId="{6D83D389-3D16-445A-A04A-FF0B145CBBE1}">
      <dgm:prSet/>
      <dgm:spPr/>
      <dgm:t>
        <a:bodyPr/>
        <a:lstStyle/>
        <a:p>
          <a:endParaRPr lang="uk-UA" sz="1100" i="1"/>
        </a:p>
      </dgm:t>
    </dgm:pt>
    <dgm:pt modelId="{74E237B8-1FC9-4EB2-A442-9FB376BDBABF}" type="sibTrans" cxnId="{6D83D389-3D16-445A-A04A-FF0B145CBBE1}">
      <dgm:prSet/>
      <dgm:spPr/>
      <dgm:t>
        <a:bodyPr/>
        <a:lstStyle/>
        <a:p>
          <a:endParaRPr lang="uk-UA" sz="1100" i="1"/>
        </a:p>
      </dgm:t>
    </dgm:pt>
    <dgm:pt modelId="{618D348A-6FFD-4519-91E6-3DE3DD99CB58}">
      <dgm:prSet phldrT="[Текст]" custT="1"/>
      <dgm:spPr/>
      <dgm:t>
        <a:bodyPr/>
        <a:lstStyle/>
        <a:p>
          <a:r>
            <a:rPr lang="uk-UA" sz="1600" b="1" i="1" dirty="0"/>
            <a:t>для настільних ПК</a:t>
          </a:r>
          <a:r>
            <a:rPr lang="uk-UA" sz="1600" i="1" dirty="0"/>
            <a:t>;</a:t>
          </a:r>
        </a:p>
      </dgm:t>
    </dgm:pt>
    <dgm:pt modelId="{21D4274A-27E9-4796-A87D-D961EAC8E1AC}" type="parTrans" cxnId="{5F3E67AD-0C2E-45AE-915C-76B33A2B970C}">
      <dgm:prSet/>
      <dgm:spPr/>
      <dgm:t>
        <a:bodyPr/>
        <a:lstStyle/>
        <a:p>
          <a:endParaRPr lang="uk-UA" sz="1100" i="1"/>
        </a:p>
      </dgm:t>
    </dgm:pt>
    <dgm:pt modelId="{67C2B1D3-F016-486A-9DDB-F78FE4D86753}" type="sibTrans" cxnId="{5F3E67AD-0C2E-45AE-915C-76B33A2B970C}">
      <dgm:prSet/>
      <dgm:spPr/>
      <dgm:t>
        <a:bodyPr/>
        <a:lstStyle/>
        <a:p>
          <a:endParaRPr lang="uk-UA" sz="1100" i="1"/>
        </a:p>
      </dgm:t>
    </dgm:pt>
    <dgm:pt modelId="{8FE9CBC6-9C21-4ED7-BB36-D1D83266C585}">
      <dgm:prSet phldrT="[Текст]" custT="1"/>
      <dgm:spPr/>
      <dgm:t>
        <a:bodyPr/>
        <a:lstStyle/>
        <a:p>
          <a:r>
            <a:rPr lang="uk-UA" sz="1600" b="1" i="1" dirty="0"/>
            <a:t>для ноутбуків </a:t>
          </a:r>
          <a:r>
            <a:rPr lang="uk-UA" sz="1600" i="1" dirty="0"/>
            <a:t>(компактні);</a:t>
          </a:r>
        </a:p>
      </dgm:t>
    </dgm:pt>
    <dgm:pt modelId="{FFDFC487-E4E4-4053-8F05-4BDBE97DA4BC}" type="parTrans" cxnId="{1124378B-9E49-4D55-A3C6-837CD7B60BB4}">
      <dgm:prSet/>
      <dgm:spPr/>
      <dgm:t>
        <a:bodyPr/>
        <a:lstStyle/>
        <a:p>
          <a:endParaRPr lang="uk-UA" sz="1100" i="1"/>
        </a:p>
      </dgm:t>
    </dgm:pt>
    <dgm:pt modelId="{8B983D60-8F6D-4192-A5FE-C39AA4FACF8D}" type="sibTrans" cxnId="{1124378B-9E49-4D55-A3C6-837CD7B60BB4}">
      <dgm:prSet/>
      <dgm:spPr/>
      <dgm:t>
        <a:bodyPr/>
        <a:lstStyle/>
        <a:p>
          <a:endParaRPr lang="uk-UA" sz="1100" i="1"/>
        </a:p>
      </dgm:t>
    </dgm:pt>
    <dgm:pt modelId="{109B6292-4564-47AA-ABCF-984480C8A372}">
      <dgm:prSet phldrT="[Текст]" custT="1"/>
      <dgm:spPr>
        <a:solidFill>
          <a:srgbClr val="008000"/>
        </a:solidFill>
      </dgm:spPr>
      <dgm:t>
        <a:bodyPr/>
        <a:lstStyle/>
        <a:p>
          <a:r>
            <a:rPr lang="uk-UA" sz="1700" b="1" i="1" dirty="0"/>
            <a:t>За типом підключення </a:t>
          </a:r>
        </a:p>
      </dgm:t>
    </dgm:pt>
    <dgm:pt modelId="{C39897ED-3E60-4170-9441-83BFF956E154}" type="parTrans" cxnId="{FC77C9AD-A0A6-42BF-885A-FECBD506109E}">
      <dgm:prSet/>
      <dgm:spPr/>
      <dgm:t>
        <a:bodyPr/>
        <a:lstStyle/>
        <a:p>
          <a:endParaRPr lang="uk-UA" sz="1100" i="1"/>
        </a:p>
      </dgm:t>
    </dgm:pt>
    <dgm:pt modelId="{578A3F8A-FAA9-4ED0-8FE9-590ACBD93F5F}" type="sibTrans" cxnId="{FC77C9AD-A0A6-42BF-885A-FECBD506109E}">
      <dgm:prSet/>
      <dgm:spPr/>
      <dgm:t>
        <a:bodyPr/>
        <a:lstStyle/>
        <a:p>
          <a:endParaRPr lang="uk-UA" sz="1100" i="1"/>
        </a:p>
      </dgm:t>
    </dgm:pt>
    <dgm:pt modelId="{B2471AA6-7434-496B-830C-4BECE5925506}">
      <dgm:prSet phldrT="[Текст]" custT="1"/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uk-UA" sz="1600" b="1" i="1" dirty="0"/>
            <a:t>Дротові</a:t>
          </a:r>
          <a:r>
            <a:rPr lang="uk-UA" sz="1600" i="1" dirty="0"/>
            <a:t>;</a:t>
          </a:r>
        </a:p>
      </dgm:t>
    </dgm:pt>
    <dgm:pt modelId="{29CDE530-3CD1-451F-9302-A1E26E5190B6}" type="parTrans" cxnId="{0732F74B-43C5-4EEC-BDCC-9F7F6FE895E8}">
      <dgm:prSet/>
      <dgm:spPr/>
      <dgm:t>
        <a:bodyPr/>
        <a:lstStyle/>
        <a:p>
          <a:endParaRPr lang="uk-UA" sz="1100" i="1"/>
        </a:p>
      </dgm:t>
    </dgm:pt>
    <dgm:pt modelId="{49BE3DFB-F5FE-4250-B4BA-6313127476C0}" type="sibTrans" cxnId="{0732F74B-43C5-4EEC-BDCC-9F7F6FE895E8}">
      <dgm:prSet/>
      <dgm:spPr/>
      <dgm:t>
        <a:bodyPr/>
        <a:lstStyle/>
        <a:p>
          <a:endParaRPr lang="uk-UA" sz="1100" i="1"/>
        </a:p>
      </dgm:t>
    </dgm:pt>
    <dgm:pt modelId="{9612CE17-ACAB-4095-A018-A81990C9A4E8}">
      <dgm:prSet phldrT="[Текст]" custT="1"/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uk-UA" sz="1600" b="1" i="1" dirty="0"/>
            <a:t>бездротові</a:t>
          </a:r>
          <a:r>
            <a:rPr lang="uk-UA" sz="1600" i="1" dirty="0"/>
            <a:t> (радіо, </a:t>
          </a:r>
          <a:r>
            <a:rPr lang="en-US" sz="1600" i="1" dirty="0"/>
            <a:t>Bluetooth, Wi-Fi </a:t>
          </a:r>
          <a:r>
            <a:rPr lang="uk-UA" sz="1600" i="1" dirty="0"/>
            <a:t>тощо).</a:t>
          </a:r>
        </a:p>
      </dgm:t>
    </dgm:pt>
    <dgm:pt modelId="{43DA699E-0547-4EB2-9038-79172019E629}" type="parTrans" cxnId="{1AFEE303-7E20-4730-9EBE-9C332EF5C702}">
      <dgm:prSet/>
      <dgm:spPr/>
      <dgm:t>
        <a:bodyPr/>
        <a:lstStyle/>
        <a:p>
          <a:endParaRPr lang="uk-UA" sz="1100" i="1"/>
        </a:p>
      </dgm:t>
    </dgm:pt>
    <dgm:pt modelId="{0A251A08-61E0-455C-874F-385D6FD1E104}" type="sibTrans" cxnId="{1AFEE303-7E20-4730-9EBE-9C332EF5C702}">
      <dgm:prSet/>
      <dgm:spPr/>
      <dgm:t>
        <a:bodyPr/>
        <a:lstStyle/>
        <a:p>
          <a:endParaRPr lang="uk-UA" sz="1100" i="1"/>
        </a:p>
      </dgm:t>
    </dgm:pt>
    <dgm:pt modelId="{FAD08E3F-7D68-483F-B95B-0CD2965EC092}">
      <dgm:prSet phldrT="[Текст]" custT="1"/>
      <dgm:spPr/>
      <dgm:t>
        <a:bodyPr/>
        <a:lstStyle/>
        <a:p>
          <a:r>
            <a:rPr lang="ru-RU" sz="1600" b="1" i="1" dirty="0" err="1"/>
            <a:t>ігрові</a:t>
          </a:r>
          <a:r>
            <a:rPr lang="ru-RU" sz="1600" b="0" i="1" dirty="0"/>
            <a:t> </a:t>
          </a:r>
          <a:r>
            <a:rPr lang="ru-RU" sz="1600" b="0" i="1" dirty="0" err="1"/>
            <a:t>тощо</a:t>
          </a:r>
          <a:r>
            <a:rPr lang="ru-RU" sz="1600" b="0" i="1" dirty="0"/>
            <a:t>.</a:t>
          </a:r>
          <a:endParaRPr lang="uk-UA" sz="1600" b="0" i="1" dirty="0"/>
        </a:p>
      </dgm:t>
    </dgm:pt>
    <dgm:pt modelId="{0FE5395C-DBAD-414D-9258-B342BBF99DC3}" type="parTrans" cxnId="{DB7B65D3-3E44-477F-9298-0F4205CAF92C}">
      <dgm:prSet/>
      <dgm:spPr/>
      <dgm:t>
        <a:bodyPr/>
        <a:lstStyle/>
        <a:p>
          <a:endParaRPr lang="uk-UA" sz="1100" i="1"/>
        </a:p>
      </dgm:t>
    </dgm:pt>
    <dgm:pt modelId="{D2E18201-265A-49AB-8010-ABFF62CCA16C}" type="sibTrans" cxnId="{DB7B65D3-3E44-477F-9298-0F4205CAF92C}">
      <dgm:prSet/>
      <dgm:spPr/>
      <dgm:t>
        <a:bodyPr/>
        <a:lstStyle/>
        <a:p>
          <a:endParaRPr lang="uk-UA" sz="1100" i="1"/>
        </a:p>
      </dgm:t>
    </dgm:pt>
    <dgm:pt modelId="{1F47FB0B-7CF0-4F2E-9F74-7235BC86538B}">
      <dgm:prSet phldrT="[Текст]" custT="1"/>
      <dgm:spPr>
        <a:solidFill>
          <a:srgbClr val="7030A0"/>
        </a:solidFill>
        <a:ln>
          <a:noFill/>
        </a:ln>
      </dgm:spPr>
      <dgm:t>
        <a:bodyPr/>
        <a:lstStyle/>
        <a:p>
          <a:r>
            <a:rPr lang="uk-UA" sz="1700" b="1" i="1" dirty="0"/>
            <a:t>За типом датчиків руху</a:t>
          </a:r>
          <a:endParaRPr lang="uk-UA" sz="1700" i="1" dirty="0"/>
        </a:p>
      </dgm:t>
    </dgm:pt>
    <dgm:pt modelId="{0E70F55E-DCD6-4911-AE1D-D20B233BCD31}" type="parTrans" cxnId="{7960B56E-FF62-441F-BF8F-BF8C3FB64F72}">
      <dgm:prSet/>
      <dgm:spPr/>
      <dgm:t>
        <a:bodyPr/>
        <a:lstStyle/>
        <a:p>
          <a:endParaRPr lang="uk-UA"/>
        </a:p>
      </dgm:t>
    </dgm:pt>
    <dgm:pt modelId="{709D2203-5E3F-44BA-B37C-84AC0F99ED6A}" type="sibTrans" cxnId="{7960B56E-FF62-441F-BF8F-BF8C3FB64F72}">
      <dgm:prSet/>
      <dgm:spPr/>
      <dgm:t>
        <a:bodyPr/>
        <a:lstStyle/>
        <a:p>
          <a:endParaRPr lang="uk-UA"/>
        </a:p>
      </dgm:t>
    </dgm:pt>
    <dgm:pt modelId="{0C42E47B-6C98-4F2A-A35B-2161E81E7477}">
      <dgm:prSet custT="1"/>
      <dgm:spPr>
        <a:solidFill>
          <a:srgbClr val="CC66FF">
            <a:alpha val="89804"/>
          </a:srgbClr>
        </a:solidFill>
      </dgm:spPr>
      <dgm:t>
        <a:bodyPr/>
        <a:lstStyle/>
        <a:p>
          <a:r>
            <a:rPr lang="uk-UA" sz="1600" b="1" i="1" dirty="0"/>
            <a:t>оптичні,</a:t>
          </a:r>
        </a:p>
      </dgm:t>
    </dgm:pt>
    <dgm:pt modelId="{2DD13DD2-5AD9-4D04-8828-958CBE7D46B0}" type="parTrans" cxnId="{42C7FA5C-24F2-49F4-80F3-BF9F4AE967E1}">
      <dgm:prSet/>
      <dgm:spPr/>
      <dgm:t>
        <a:bodyPr/>
        <a:lstStyle/>
        <a:p>
          <a:endParaRPr lang="uk-UA"/>
        </a:p>
      </dgm:t>
    </dgm:pt>
    <dgm:pt modelId="{B7C3EB14-589E-4DD6-AA1D-822BEF57D48C}" type="sibTrans" cxnId="{42C7FA5C-24F2-49F4-80F3-BF9F4AE967E1}">
      <dgm:prSet/>
      <dgm:spPr/>
      <dgm:t>
        <a:bodyPr/>
        <a:lstStyle/>
        <a:p>
          <a:endParaRPr lang="uk-UA"/>
        </a:p>
      </dgm:t>
    </dgm:pt>
    <dgm:pt modelId="{5FDD9051-2EF6-41F3-A438-2BAD15192215}">
      <dgm:prSet custT="1"/>
      <dgm:spPr>
        <a:solidFill>
          <a:srgbClr val="996600"/>
        </a:solidFill>
        <a:ln>
          <a:noFill/>
        </a:ln>
      </dgm:spPr>
      <dgm:t>
        <a:bodyPr/>
        <a:lstStyle/>
        <a:p>
          <a:r>
            <a:rPr lang="uk-UA" sz="1700" b="1" i="1" dirty="0"/>
            <a:t>За кількістю кнопок</a:t>
          </a:r>
          <a:endParaRPr lang="uk-UA" sz="1700" i="1" dirty="0"/>
        </a:p>
      </dgm:t>
    </dgm:pt>
    <dgm:pt modelId="{4BD025AC-A9E2-410D-8DD7-7A133767D5AC}" type="parTrans" cxnId="{3FE3EE7F-EA98-4EDF-A6D1-2ED9AA94BCA0}">
      <dgm:prSet/>
      <dgm:spPr/>
      <dgm:t>
        <a:bodyPr/>
        <a:lstStyle/>
        <a:p>
          <a:endParaRPr lang="uk-UA"/>
        </a:p>
      </dgm:t>
    </dgm:pt>
    <dgm:pt modelId="{2B71D9CD-1B0D-44E4-B5AE-420B4EA51EC7}" type="sibTrans" cxnId="{3FE3EE7F-EA98-4EDF-A6D1-2ED9AA94BCA0}">
      <dgm:prSet/>
      <dgm:spPr/>
      <dgm:t>
        <a:bodyPr/>
        <a:lstStyle/>
        <a:p>
          <a:endParaRPr lang="uk-UA"/>
        </a:p>
      </dgm:t>
    </dgm:pt>
    <dgm:pt modelId="{D7CE3B7D-C3C7-40E2-8C3F-89AC75004AA0}">
      <dgm:prSet custT="1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z="1600" i="1" dirty="0"/>
            <a:t>2;</a:t>
          </a:r>
          <a:endParaRPr lang="uk-UA" sz="1600" i="1" dirty="0">
            <a:solidFill>
              <a:schemeClr val="bg1"/>
            </a:solidFill>
          </a:endParaRPr>
        </a:p>
      </dgm:t>
    </dgm:pt>
    <dgm:pt modelId="{2EEE8B02-BD37-4DAA-B26B-92C8A958820B}" type="parTrans" cxnId="{88F1BF36-52C7-4524-949C-32DBE61B157A}">
      <dgm:prSet/>
      <dgm:spPr/>
      <dgm:t>
        <a:bodyPr/>
        <a:lstStyle/>
        <a:p>
          <a:endParaRPr lang="uk-UA"/>
        </a:p>
      </dgm:t>
    </dgm:pt>
    <dgm:pt modelId="{941514A2-A5EA-4D16-8061-8EA111E114CA}" type="sibTrans" cxnId="{88F1BF36-52C7-4524-949C-32DBE61B157A}">
      <dgm:prSet/>
      <dgm:spPr/>
      <dgm:t>
        <a:bodyPr/>
        <a:lstStyle/>
        <a:p>
          <a:endParaRPr lang="uk-UA"/>
        </a:p>
      </dgm:t>
    </dgm:pt>
    <dgm:pt modelId="{169ECDE9-FA68-44F6-A608-A1EEDA9776C7}">
      <dgm:prSet custT="1"/>
      <dgm:spPr/>
      <dgm:t>
        <a:bodyPr/>
        <a:lstStyle/>
        <a:p>
          <a:r>
            <a:rPr lang="uk-UA" sz="1700" b="1" i="1" dirty="0"/>
            <a:t>За типом корпусу</a:t>
          </a:r>
          <a:endParaRPr lang="uk-UA" sz="1700" i="1" dirty="0"/>
        </a:p>
      </dgm:t>
    </dgm:pt>
    <dgm:pt modelId="{5464662F-3709-4EE5-B488-6783DACC374F}" type="parTrans" cxnId="{E1AC96EB-E18A-4F33-ADCC-E59FD057386F}">
      <dgm:prSet/>
      <dgm:spPr/>
      <dgm:t>
        <a:bodyPr/>
        <a:lstStyle/>
        <a:p>
          <a:endParaRPr lang="uk-UA"/>
        </a:p>
      </dgm:t>
    </dgm:pt>
    <dgm:pt modelId="{5CAB6471-0A90-4001-89B0-9B31EDA9D201}" type="sibTrans" cxnId="{E1AC96EB-E18A-4F33-ADCC-E59FD057386F}">
      <dgm:prSet/>
      <dgm:spPr/>
      <dgm:t>
        <a:bodyPr/>
        <a:lstStyle/>
        <a:p>
          <a:endParaRPr lang="uk-UA"/>
        </a:p>
      </dgm:t>
    </dgm:pt>
    <dgm:pt modelId="{B0EA48C4-3A32-4FBA-B059-AA5A738D730C}">
      <dgm:prSet custT="1"/>
      <dgm:spPr/>
      <dgm:t>
        <a:bodyPr/>
        <a:lstStyle/>
        <a:p>
          <a:r>
            <a:rPr lang="ru-RU" sz="1600" i="1" dirty="0" err="1"/>
            <a:t>симетрична</a:t>
          </a:r>
          <a:r>
            <a:rPr lang="ru-RU" sz="1600" i="1" dirty="0"/>
            <a:t> стандартна;</a:t>
          </a:r>
          <a:endParaRPr lang="uk-UA" sz="1600" i="1" dirty="0">
            <a:solidFill>
              <a:schemeClr val="bg1"/>
            </a:solidFill>
          </a:endParaRPr>
        </a:p>
      </dgm:t>
    </dgm:pt>
    <dgm:pt modelId="{0C740DF9-117C-4E25-85B1-DEEAF9780997}" type="parTrans" cxnId="{D48B70F8-21FD-4CAC-9127-8F491EF84D1D}">
      <dgm:prSet/>
      <dgm:spPr/>
      <dgm:t>
        <a:bodyPr/>
        <a:lstStyle/>
        <a:p>
          <a:endParaRPr lang="uk-UA"/>
        </a:p>
      </dgm:t>
    </dgm:pt>
    <dgm:pt modelId="{63C8FCA6-39A6-4DB3-84A4-5459354E0982}" type="sibTrans" cxnId="{D48B70F8-21FD-4CAC-9127-8F491EF84D1D}">
      <dgm:prSet/>
      <dgm:spPr/>
      <dgm:t>
        <a:bodyPr/>
        <a:lstStyle/>
        <a:p>
          <a:endParaRPr lang="uk-UA"/>
        </a:p>
      </dgm:t>
    </dgm:pt>
    <dgm:pt modelId="{CB695286-8A53-43B8-8CCC-8139E93B69D7}">
      <dgm:prSet custT="1"/>
      <dgm:spPr/>
      <dgm:t>
        <a:bodyPr/>
        <a:lstStyle/>
        <a:p>
          <a:r>
            <a:rPr lang="ru-RU" sz="1600" i="1" dirty="0" err="1"/>
            <a:t>симетрична</a:t>
          </a:r>
          <a:r>
            <a:rPr lang="ru-RU" sz="1600" i="1" dirty="0"/>
            <a:t> для </a:t>
          </a:r>
          <a:r>
            <a:rPr lang="ru-RU" sz="1600" i="1" dirty="0" err="1"/>
            <a:t>шульги</a:t>
          </a:r>
          <a:r>
            <a:rPr lang="ru-RU" sz="1600" i="1" dirty="0"/>
            <a:t>;</a:t>
          </a:r>
          <a:endParaRPr lang="uk-UA" sz="1600" i="1" dirty="0"/>
        </a:p>
      </dgm:t>
    </dgm:pt>
    <dgm:pt modelId="{1D5A1150-B509-414A-BC82-B8F877945C2A}" type="parTrans" cxnId="{DCECF73D-E764-4417-ABF5-4A137263782F}">
      <dgm:prSet/>
      <dgm:spPr/>
      <dgm:t>
        <a:bodyPr/>
        <a:lstStyle/>
        <a:p>
          <a:endParaRPr lang="uk-UA"/>
        </a:p>
      </dgm:t>
    </dgm:pt>
    <dgm:pt modelId="{BDBFF42A-C7BC-447A-9700-662D78142691}" type="sibTrans" cxnId="{DCECF73D-E764-4417-ABF5-4A137263782F}">
      <dgm:prSet/>
      <dgm:spPr/>
      <dgm:t>
        <a:bodyPr/>
        <a:lstStyle/>
        <a:p>
          <a:endParaRPr lang="uk-UA"/>
        </a:p>
      </dgm:t>
    </dgm:pt>
    <dgm:pt modelId="{E3EFAD78-E8C4-4EB6-9FBB-A381A79F6FFA}">
      <dgm:prSet custT="1"/>
      <dgm:spPr/>
      <dgm:t>
        <a:bodyPr/>
        <a:lstStyle/>
        <a:p>
          <a:r>
            <a:rPr lang="ru-RU" sz="1600" i="1" dirty="0" err="1"/>
            <a:t>ергономічна</a:t>
          </a:r>
          <a:r>
            <a:rPr lang="ru-RU" sz="1600" i="1" dirty="0"/>
            <a:t> </a:t>
          </a:r>
          <a:r>
            <a:rPr lang="ru-RU" sz="1600" i="1" dirty="0" err="1"/>
            <a:t>тощо</a:t>
          </a:r>
          <a:r>
            <a:rPr lang="ru-RU" sz="1600" i="1" dirty="0"/>
            <a:t>.</a:t>
          </a:r>
          <a:endParaRPr lang="uk-UA" sz="1600" i="1" dirty="0"/>
        </a:p>
      </dgm:t>
    </dgm:pt>
    <dgm:pt modelId="{0F2168FA-D062-47C2-A1D2-954B811FFDB9}" type="parTrans" cxnId="{77391C82-DBE7-4DD4-A163-D9A5AB27EF9B}">
      <dgm:prSet/>
      <dgm:spPr/>
      <dgm:t>
        <a:bodyPr/>
        <a:lstStyle/>
        <a:p>
          <a:endParaRPr lang="uk-UA"/>
        </a:p>
      </dgm:t>
    </dgm:pt>
    <dgm:pt modelId="{04604049-0957-4BD7-9D93-40C36DE4803A}" type="sibTrans" cxnId="{77391C82-DBE7-4DD4-A163-D9A5AB27EF9B}">
      <dgm:prSet/>
      <dgm:spPr/>
      <dgm:t>
        <a:bodyPr/>
        <a:lstStyle/>
        <a:p>
          <a:endParaRPr lang="uk-UA"/>
        </a:p>
      </dgm:t>
    </dgm:pt>
    <dgm:pt modelId="{D1A253B0-BA56-4033-B055-2A0C7B6BEA47}">
      <dgm:prSet custT="1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z="1600" i="1" dirty="0"/>
            <a:t>3-5;</a:t>
          </a:r>
          <a:endParaRPr lang="uk-UA" sz="1600" i="1" dirty="0"/>
        </a:p>
      </dgm:t>
    </dgm:pt>
    <dgm:pt modelId="{22F3E366-13C2-45A6-AF66-611A33EFC5AD}" type="parTrans" cxnId="{35FFAB49-F531-445C-A21C-92E57E88CE52}">
      <dgm:prSet/>
      <dgm:spPr/>
      <dgm:t>
        <a:bodyPr/>
        <a:lstStyle/>
        <a:p>
          <a:endParaRPr lang="uk-UA"/>
        </a:p>
      </dgm:t>
    </dgm:pt>
    <dgm:pt modelId="{FAA98B9E-73BB-4FDB-912E-E30318F584C1}" type="sibTrans" cxnId="{35FFAB49-F531-445C-A21C-92E57E88CE52}">
      <dgm:prSet/>
      <dgm:spPr/>
      <dgm:t>
        <a:bodyPr/>
        <a:lstStyle/>
        <a:p>
          <a:endParaRPr lang="uk-UA"/>
        </a:p>
      </dgm:t>
    </dgm:pt>
    <dgm:pt modelId="{20BCC4E4-16CA-4C91-AF53-92BE0FDF8085}">
      <dgm:prSet custT="1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z="1600" i="1" dirty="0"/>
            <a:t>6-9;</a:t>
          </a:r>
          <a:endParaRPr lang="uk-UA" sz="1600" i="1" dirty="0"/>
        </a:p>
      </dgm:t>
    </dgm:pt>
    <dgm:pt modelId="{B41DFBF1-ED7A-4B08-902B-82D031787318}" type="parTrans" cxnId="{B2FE7DA0-CAE3-49DC-8C9D-F6325A8242B1}">
      <dgm:prSet/>
      <dgm:spPr/>
      <dgm:t>
        <a:bodyPr/>
        <a:lstStyle/>
        <a:p>
          <a:endParaRPr lang="uk-UA"/>
        </a:p>
      </dgm:t>
    </dgm:pt>
    <dgm:pt modelId="{97B22548-CD85-403D-B5DF-F8F35AA29559}" type="sibTrans" cxnId="{B2FE7DA0-CAE3-49DC-8C9D-F6325A8242B1}">
      <dgm:prSet/>
      <dgm:spPr/>
      <dgm:t>
        <a:bodyPr/>
        <a:lstStyle/>
        <a:p>
          <a:endParaRPr lang="uk-UA"/>
        </a:p>
      </dgm:t>
    </dgm:pt>
    <dgm:pt modelId="{4256DE7D-D637-43BC-88A6-C8B017B125F6}">
      <dgm:prSet custT="1"/>
      <dgm:spPr>
        <a:solidFill>
          <a:schemeClr val="accent4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z="1600" i="1" dirty="0"/>
            <a:t>10 і </a:t>
          </a:r>
          <a:r>
            <a:rPr lang="ru-RU" sz="1600" i="1" dirty="0" err="1"/>
            <a:t>більше</a:t>
          </a:r>
          <a:r>
            <a:rPr lang="ru-RU" sz="1600" i="1" dirty="0"/>
            <a:t> </a:t>
          </a:r>
          <a:r>
            <a:rPr lang="ru-RU" sz="1600" i="1" dirty="0" err="1"/>
            <a:t>тощо</a:t>
          </a:r>
          <a:r>
            <a:rPr lang="ru-RU" sz="1600" i="1" dirty="0"/>
            <a:t>.</a:t>
          </a:r>
          <a:endParaRPr lang="uk-UA" sz="1600" i="1" dirty="0"/>
        </a:p>
      </dgm:t>
    </dgm:pt>
    <dgm:pt modelId="{23050D9F-B467-44DF-A576-829B2CB5CFE7}" type="parTrans" cxnId="{041C3A0E-F394-4210-9DD8-27906F0F0056}">
      <dgm:prSet/>
      <dgm:spPr/>
      <dgm:t>
        <a:bodyPr/>
        <a:lstStyle/>
        <a:p>
          <a:endParaRPr lang="uk-UA"/>
        </a:p>
      </dgm:t>
    </dgm:pt>
    <dgm:pt modelId="{CDC3DB46-CE09-47CB-9B3E-5F7C7A813704}" type="sibTrans" cxnId="{041C3A0E-F394-4210-9DD8-27906F0F0056}">
      <dgm:prSet/>
      <dgm:spPr/>
      <dgm:t>
        <a:bodyPr/>
        <a:lstStyle/>
        <a:p>
          <a:endParaRPr lang="uk-UA"/>
        </a:p>
      </dgm:t>
    </dgm:pt>
    <dgm:pt modelId="{5182C481-C7BD-4236-A8DF-7ECEE3495174}">
      <dgm:prSet custT="1"/>
      <dgm:spPr>
        <a:solidFill>
          <a:srgbClr val="CC66FF">
            <a:alpha val="89804"/>
          </a:srgbClr>
        </a:solidFill>
      </dgm:spPr>
      <dgm:t>
        <a:bodyPr/>
        <a:lstStyle/>
        <a:p>
          <a:r>
            <a:rPr lang="uk-UA" sz="1600" b="1" i="1" dirty="0"/>
            <a:t>лазерні;</a:t>
          </a:r>
        </a:p>
      </dgm:t>
    </dgm:pt>
    <dgm:pt modelId="{6DB622F7-1E1D-4F79-AD68-BC8F20E4AC1F}" type="parTrans" cxnId="{F2C5BAF6-7924-4846-828C-E916AA3EE013}">
      <dgm:prSet/>
      <dgm:spPr/>
      <dgm:t>
        <a:bodyPr/>
        <a:lstStyle/>
        <a:p>
          <a:endParaRPr lang="uk-UA"/>
        </a:p>
      </dgm:t>
    </dgm:pt>
    <dgm:pt modelId="{62D71FB6-DD71-4929-BBD4-63437224519A}" type="sibTrans" cxnId="{F2C5BAF6-7924-4846-828C-E916AA3EE013}">
      <dgm:prSet/>
      <dgm:spPr/>
      <dgm:t>
        <a:bodyPr/>
        <a:lstStyle/>
        <a:p>
          <a:endParaRPr lang="uk-UA"/>
        </a:p>
      </dgm:t>
    </dgm:pt>
    <dgm:pt modelId="{3FDEDCA4-BE8E-4236-A9E3-8AD1E08B4437}" type="pres">
      <dgm:prSet presAssocID="{504CD53B-65AE-43E3-9C51-D5FBDD9B18C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279205E-F3C4-4BCD-93D9-6A0E17B233A2}" type="pres">
      <dgm:prSet presAssocID="{94FC77A1-A92F-4D54-A8D9-6A993F0D4859}" presName="composite" presStyleCnt="0"/>
      <dgm:spPr/>
    </dgm:pt>
    <dgm:pt modelId="{8B576C6D-1EA4-4E96-AF59-6EFCADCD55DD}" type="pres">
      <dgm:prSet presAssocID="{94FC77A1-A92F-4D54-A8D9-6A993F0D4859}" presName="parTx" presStyleLbl="align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03A828-A337-4682-BB06-0A7382CE57F3}" type="pres">
      <dgm:prSet presAssocID="{94FC77A1-A92F-4D54-A8D9-6A993F0D4859}" presName="desTx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F5CF0B-C9CF-4F7F-8B7E-B8BF2CDBBAAC}" type="pres">
      <dgm:prSet presAssocID="{74E237B8-1FC9-4EB2-A442-9FB376BDBABF}" presName="space" presStyleCnt="0"/>
      <dgm:spPr/>
    </dgm:pt>
    <dgm:pt modelId="{422E135C-D7AC-4D1A-8F33-53898582FCDB}" type="pres">
      <dgm:prSet presAssocID="{109B6292-4564-47AA-ABCF-984480C8A372}" presName="composite" presStyleCnt="0"/>
      <dgm:spPr/>
    </dgm:pt>
    <dgm:pt modelId="{2831F723-7C16-4B81-82C9-703B41CBF621}" type="pres">
      <dgm:prSet presAssocID="{109B6292-4564-47AA-ABCF-984480C8A372}" presName="parTx" presStyleLbl="align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CF23A0-B5CD-45B3-928B-9781CF008C25}" type="pres">
      <dgm:prSet presAssocID="{109B6292-4564-47AA-ABCF-984480C8A372}" presName="desTx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0F0B0D-08E7-4629-A999-FC7BBCC12029}" type="pres">
      <dgm:prSet presAssocID="{578A3F8A-FAA9-4ED0-8FE9-590ACBD93F5F}" presName="space" presStyleCnt="0"/>
      <dgm:spPr/>
    </dgm:pt>
    <dgm:pt modelId="{3CDF37B6-D9F8-4AFB-BE8A-851E3109A760}" type="pres">
      <dgm:prSet presAssocID="{1F47FB0B-7CF0-4F2E-9F74-7235BC86538B}" presName="composite" presStyleCnt="0"/>
      <dgm:spPr/>
    </dgm:pt>
    <dgm:pt modelId="{C82EDB99-1ACB-4546-A887-77F4CE6FF480}" type="pres">
      <dgm:prSet presAssocID="{1F47FB0B-7CF0-4F2E-9F74-7235BC86538B}" presName="parTx" presStyleLbl="align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EDA9A6-2065-4B80-ABA7-462C66B2D21F}" type="pres">
      <dgm:prSet presAssocID="{1F47FB0B-7CF0-4F2E-9F74-7235BC86538B}" presName="desTx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CB33CB-EC3B-4FF6-B0F6-FA3D99CBC665}" type="pres">
      <dgm:prSet presAssocID="{709D2203-5E3F-44BA-B37C-84AC0F99ED6A}" presName="space" presStyleCnt="0"/>
      <dgm:spPr/>
    </dgm:pt>
    <dgm:pt modelId="{368371F3-073C-43EE-A999-3A4FCBBF22A3}" type="pres">
      <dgm:prSet presAssocID="{5FDD9051-2EF6-41F3-A438-2BAD15192215}" presName="composite" presStyleCnt="0"/>
      <dgm:spPr/>
    </dgm:pt>
    <dgm:pt modelId="{4A3BE91A-661A-431A-814C-E3088B0F0882}" type="pres">
      <dgm:prSet presAssocID="{5FDD9051-2EF6-41F3-A438-2BAD15192215}" presName="parTx" presStyleLbl="align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DEB32F-763F-4B56-9214-9BF7739F3CA1}" type="pres">
      <dgm:prSet presAssocID="{5FDD9051-2EF6-41F3-A438-2BAD15192215}" presName="desTx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18C98E-5FC5-43DF-83EB-B17A57B38475}" type="pres">
      <dgm:prSet presAssocID="{2B71D9CD-1B0D-44E4-B5AE-420B4EA51EC7}" presName="space" presStyleCnt="0"/>
      <dgm:spPr/>
    </dgm:pt>
    <dgm:pt modelId="{3C568A4E-6E47-471E-8B6E-86406AA22097}" type="pres">
      <dgm:prSet presAssocID="{169ECDE9-FA68-44F6-A608-A1EEDA9776C7}" presName="composite" presStyleCnt="0"/>
      <dgm:spPr/>
    </dgm:pt>
    <dgm:pt modelId="{1AAAB6D8-020E-4960-9B18-C2DF866EE4E3}" type="pres">
      <dgm:prSet presAssocID="{169ECDE9-FA68-44F6-A608-A1EEDA9776C7}" presName="parTx" presStyleLbl="align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5ED4BD-72A1-4BB8-91A5-C106A5BC5A06}" type="pres">
      <dgm:prSet presAssocID="{169ECDE9-FA68-44F6-A608-A1EEDA9776C7}" presName="desTx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086B7D8-A90A-407B-B6FD-407F97AFEA8C}" type="presOf" srcId="{D7CE3B7D-C3C7-40E2-8C3F-89AC75004AA0}" destId="{6BDEB32F-763F-4B56-9214-9BF7739F3CA1}" srcOrd="0" destOrd="0" presId="urn:microsoft.com/office/officeart/2005/8/layout/hList1"/>
    <dgm:cxn modelId="{041C3A0E-F394-4210-9DD8-27906F0F0056}" srcId="{5FDD9051-2EF6-41F3-A438-2BAD15192215}" destId="{4256DE7D-D637-43BC-88A6-C8B017B125F6}" srcOrd="3" destOrd="0" parTransId="{23050D9F-B467-44DF-A576-829B2CB5CFE7}" sibTransId="{CDC3DB46-CE09-47CB-9B3E-5F7C7A813704}"/>
    <dgm:cxn modelId="{9C1BE4FA-F444-4446-AC75-24A401D7F790}" type="presOf" srcId="{B0EA48C4-3A32-4FBA-B059-AA5A738D730C}" destId="{965ED4BD-72A1-4BB8-91A5-C106A5BC5A06}" srcOrd="0" destOrd="0" presId="urn:microsoft.com/office/officeart/2005/8/layout/hList1"/>
    <dgm:cxn modelId="{0732F74B-43C5-4EEC-BDCC-9F7F6FE895E8}" srcId="{109B6292-4564-47AA-ABCF-984480C8A372}" destId="{B2471AA6-7434-496B-830C-4BECE5925506}" srcOrd="0" destOrd="0" parTransId="{29CDE530-3CD1-451F-9302-A1E26E5190B6}" sibTransId="{49BE3DFB-F5FE-4250-B4BA-6313127476C0}"/>
    <dgm:cxn modelId="{82DE09E6-54C9-4A03-9222-B260B0F8B318}" type="presOf" srcId="{5FDD9051-2EF6-41F3-A438-2BAD15192215}" destId="{4A3BE91A-661A-431A-814C-E3088B0F0882}" srcOrd="0" destOrd="0" presId="urn:microsoft.com/office/officeart/2005/8/layout/hList1"/>
    <dgm:cxn modelId="{1124378B-9E49-4D55-A3C6-837CD7B60BB4}" srcId="{94FC77A1-A92F-4D54-A8D9-6A993F0D4859}" destId="{8FE9CBC6-9C21-4ED7-BB36-D1D83266C585}" srcOrd="1" destOrd="0" parTransId="{FFDFC487-E4E4-4053-8F05-4BDBE97DA4BC}" sibTransId="{8B983D60-8F6D-4192-A5FE-C39AA4FACF8D}"/>
    <dgm:cxn modelId="{3FE3EE7F-EA98-4EDF-A6D1-2ED9AA94BCA0}" srcId="{504CD53B-65AE-43E3-9C51-D5FBDD9B18C6}" destId="{5FDD9051-2EF6-41F3-A438-2BAD15192215}" srcOrd="3" destOrd="0" parTransId="{4BD025AC-A9E2-410D-8DD7-7A133767D5AC}" sibTransId="{2B71D9CD-1B0D-44E4-B5AE-420B4EA51EC7}"/>
    <dgm:cxn modelId="{F06F03FE-F3E1-4BB5-835E-5E998F66EC0E}" type="presOf" srcId="{4256DE7D-D637-43BC-88A6-C8B017B125F6}" destId="{6BDEB32F-763F-4B56-9214-9BF7739F3CA1}" srcOrd="0" destOrd="3" presId="urn:microsoft.com/office/officeart/2005/8/layout/hList1"/>
    <dgm:cxn modelId="{88F1BF36-52C7-4524-949C-32DBE61B157A}" srcId="{5FDD9051-2EF6-41F3-A438-2BAD15192215}" destId="{D7CE3B7D-C3C7-40E2-8C3F-89AC75004AA0}" srcOrd="0" destOrd="0" parTransId="{2EEE8B02-BD37-4DAA-B26B-92C8A958820B}" sibTransId="{941514A2-A5EA-4D16-8061-8EA111E114CA}"/>
    <dgm:cxn modelId="{064F23BF-D701-49CC-A2BD-12D1637B009B}" type="presOf" srcId="{CB695286-8A53-43B8-8CCC-8139E93B69D7}" destId="{965ED4BD-72A1-4BB8-91A5-C106A5BC5A06}" srcOrd="0" destOrd="1" presId="urn:microsoft.com/office/officeart/2005/8/layout/hList1"/>
    <dgm:cxn modelId="{DCECF73D-E764-4417-ABF5-4A137263782F}" srcId="{169ECDE9-FA68-44F6-A608-A1EEDA9776C7}" destId="{CB695286-8A53-43B8-8CCC-8139E93B69D7}" srcOrd="1" destOrd="0" parTransId="{1D5A1150-B509-414A-BC82-B8F877945C2A}" sibTransId="{BDBFF42A-C7BC-447A-9700-662D78142691}"/>
    <dgm:cxn modelId="{D48B70F8-21FD-4CAC-9127-8F491EF84D1D}" srcId="{169ECDE9-FA68-44F6-A608-A1EEDA9776C7}" destId="{B0EA48C4-3A32-4FBA-B059-AA5A738D730C}" srcOrd="0" destOrd="0" parTransId="{0C740DF9-117C-4E25-85B1-DEEAF9780997}" sibTransId="{63C8FCA6-39A6-4DB3-84A4-5459354E0982}"/>
    <dgm:cxn modelId="{2B246C7D-9F62-4483-BD76-177A7FBB25FE}" type="presOf" srcId="{504CD53B-65AE-43E3-9C51-D5FBDD9B18C6}" destId="{3FDEDCA4-BE8E-4236-A9E3-8AD1E08B4437}" srcOrd="0" destOrd="0" presId="urn:microsoft.com/office/officeart/2005/8/layout/hList1"/>
    <dgm:cxn modelId="{E14E18AB-6FCF-4A8C-A5FD-D5146B30B1BE}" type="presOf" srcId="{618D348A-6FFD-4519-91E6-3DE3DD99CB58}" destId="{9603A828-A337-4682-BB06-0A7382CE57F3}" srcOrd="0" destOrd="0" presId="urn:microsoft.com/office/officeart/2005/8/layout/hList1"/>
    <dgm:cxn modelId="{201C6586-27D8-46FD-8D91-3BE3480B3098}" type="presOf" srcId="{9612CE17-ACAB-4095-A018-A81990C9A4E8}" destId="{21CF23A0-B5CD-45B3-928B-9781CF008C25}" srcOrd="0" destOrd="1" presId="urn:microsoft.com/office/officeart/2005/8/layout/hList1"/>
    <dgm:cxn modelId="{FC77C9AD-A0A6-42BF-885A-FECBD506109E}" srcId="{504CD53B-65AE-43E3-9C51-D5FBDD9B18C6}" destId="{109B6292-4564-47AA-ABCF-984480C8A372}" srcOrd="1" destOrd="0" parTransId="{C39897ED-3E60-4170-9441-83BFF956E154}" sibTransId="{578A3F8A-FAA9-4ED0-8FE9-590ACBD93F5F}"/>
    <dgm:cxn modelId="{F2C5BAF6-7924-4846-828C-E916AA3EE013}" srcId="{1F47FB0B-7CF0-4F2E-9F74-7235BC86538B}" destId="{5182C481-C7BD-4236-A8DF-7ECEE3495174}" srcOrd="1" destOrd="0" parTransId="{6DB622F7-1E1D-4F79-AD68-BC8F20E4AC1F}" sibTransId="{62D71FB6-DD71-4929-BBD4-63437224519A}"/>
    <dgm:cxn modelId="{ACD27189-652B-44C3-B4DE-011A6AE4DCFA}" type="presOf" srcId="{109B6292-4564-47AA-ABCF-984480C8A372}" destId="{2831F723-7C16-4B81-82C9-703B41CBF621}" srcOrd="0" destOrd="0" presId="urn:microsoft.com/office/officeart/2005/8/layout/hList1"/>
    <dgm:cxn modelId="{43F4CFFA-2F2A-4973-A582-D8E513544791}" type="presOf" srcId="{0C42E47B-6C98-4F2A-A35B-2161E81E7477}" destId="{E7EDA9A6-2065-4B80-ABA7-462C66B2D21F}" srcOrd="0" destOrd="0" presId="urn:microsoft.com/office/officeart/2005/8/layout/hList1"/>
    <dgm:cxn modelId="{E1AC96EB-E18A-4F33-ADCC-E59FD057386F}" srcId="{504CD53B-65AE-43E3-9C51-D5FBDD9B18C6}" destId="{169ECDE9-FA68-44F6-A608-A1EEDA9776C7}" srcOrd="4" destOrd="0" parTransId="{5464662F-3709-4EE5-B488-6783DACC374F}" sibTransId="{5CAB6471-0A90-4001-89B0-9B31EDA9D201}"/>
    <dgm:cxn modelId="{1AFEE303-7E20-4730-9EBE-9C332EF5C702}" srcId="{109B6292-4564-47AA-ABCF-984480C8A372}" destId="{9612CE17-ACAB-4095-A018-A81990C9A4E8}" srcOrd="1" destOrd="0" parTransId="{43DA699E-0547-4EB2-9038-79172019E629}" sibTransId="{0A251A08-61E0-455C-874F-385D6FD1E104}"/>
    <dgm:cxn modelId="{35FFAB49-F531-445C-A21C-92E57E88CE52}" srcId="{5FDD9051-2EF6-41F3-A438-2BAD15192215}" destId="{D1A253B0-BA56-4033-B055-2A0C7B6BEA47}" srcOrd="1" destOrd="0" parTransId="{22F3E366-13C2-45A6-AF66-611A33EFC5AD}" sibTransId="{FAA98B9E-73BB-4FDB-912E-E30318F584C1}"/>
    <dgm:cxn modelId="{00DB28F8-D82E-446E-BBC7-729DD672F3D9}" type="presOf" srcId="{B2471AA6-7434-496B-830C-4BECE5925506}" destId="{21CF23A0-B5CD-45B3-928B-9781CF008C25}" srcOrd="0" destOrd="0" presId="urn:microsoft.com/office/officeart/2005/8/layout/hList1"/>
    <dgm:cxn modelId="{5F3E67AD-0C2E-45AE-915C-76B33A2B970C}" srcId="{94FC77A1-A92F-4D54-A8D9-6A993F0D4859}" destId="{618D348A-6FFD-4519-91E6-3DE3DD99CB58}" srcOrd="0" destOrd="0" parTransId="{21D4274A-27E9-4796-A87D-D961EAC8E1AC}" sibTransId="{67C2B1D3-F016-486A-9DDB-F78FE4D86753}"/>
    <dgm:cxn modelId="{DE1F317C-F3C2-47D8-A8C6-D4D222284C70}" type="presOf" srcId="{FAD08E3F-7D68-483F-B95B-0CD2965EC092}" destId="{9603A828-A337-4682-BB06-0A7382CE57F3}" srcOrd="0" destOrd="2" presId="urn:microsoft.com/office/officeart/2005/8/layout/hList1"/>
    <dgm:cxn modelId="{42C7FA5C-24F2-49F4-80F3-BF9F4AE967E1}" srcId="{1F47FB0B-7CF0-4F2E-9F74-7235BC86538B}" destId="{0C42E47B-6C98-4F2A-A35B-2161E81E7477}" srcOrd="0" destOrd="0" parTransId="{2DD13DD2-5AD9-4D04-8828-958CBE7D46B0}" sibTransId="{B7C3EB14-589E-4DD6-AA1D-822BEF57D48C}"/>
    <dgm:cxn modelId="{DB7B65D3-3E44-477F-9298-0F4205CAF92C}" srcId="{94FC77A1-A92F-4D54-A8D9-6A993F0D4859}" destId="{FAD08E3F-7D68-483F-B95B-0CD2965EC092}" srcOrd="2" destOrd="0" parTransId="{0FE5395C-DBAD-414D-9258-B342BBF99DC3}" sibTransId="{D2E18201-265A-49AB-8010-ABFF62CCA16C}"/>
    <dgm:cxn modelId="{80CAD364-D5F1-416A-A363-5286FCAB3042}" type="presOf" srcId="{E3EFAD78-E8C4-4EB6-9FBB-A381A79F6FFA}" destId="{965ED4BD-72A1-4BB8-91A5-C106A5BC5A06}" srcOrd="0" destOrd="2" presId="urn:microsoft.com/office/officeart/2005/8/layout/hList1"/>
    <dgm:cxn modelId="{6D83D389-3D16-445A-A04A-FF0B145CBBE1}" srcId="{504CD53B-65AE-43E3-9C51-D5FBDD9B18C6}" destId="{94FC77A1-A92F-4D54-A8D9-6A993F0D4859}" srcOrd="0" destOrd="0" parTransId="{5AA23E94-8BF8-41CA-8592-3C9CB2D5834B}" sibTransId="{74E237B8-1FC9-4EB2-A442-9FB376BDBABF}"/>
    <dgm:cxn modelId="{334592F3-333A-4854-9D72-C7ECFA5CCE04}" type="presOf" srcId="{20BCC4E4-16CA-4C91-AF53-92BE0FDF8085}" destId="{6BDEB32F-763F-4B56-9214-9BF7739F3CA1}" srcOrd="0" destOrd="2" presId="urn:microsoft.com/office/officeart/2005/8/layout/hList1"/>
    <dgm:cxn modelId="{B2FE7DA0-CAE3-49DC-8C9D-F6325A8242B1}" srcId="{5FDD9051-2EF6-41F3-A438-2BAD15192215}" destId="{20BCC4E4-16CA-4C91-AF53-92BE0FDF8085}" srcOrd="2" destOrd="0" parTransId="{B41DFBF1-ED7A-4B08-902B-82D031787318}" sibTransId="{97B22548-CD85-403D-B5DF-F8F35AA29559}"/>
    <dgm:cxn modelId="{77391C82-DBE7-4DD4-A163-D9A5AB27EF9B}" srcId="{169ECDE9-FA68-44F6-A608-A1EEDA9776C7}" destId="{E3EFAD78-E8C4-4EB6-9FBB-A381A79F6FFA}" srcOrd="2" destOrd="0" parTransId="{0F2168FA-D062-47C2-A1D2-954B811FFDB9}" sibTransId="{04604049-0957-4BD7-9D93-40C36DE4803A}"/>
    <dgm:cxn modelId="{AB3D0BED-03EA-42B9-A8ED-8B3D13025782}" type="presOf" srcId="{94FC77A1-A92F-4D54-A8D9-6A993F0D4859}" destId="{8B576C6D-1EA4-4E96-AF59-6EFCADCD55DD}" srcOrd="0" destOrd="0" presId="urn:microsoft.com/office/officeart/2005/8/layout/hList1"/>
    <dgm:cxn modelId="{970A85C7-5712-4F02-9223-F0D74B290469}" type="presOf" srcId="{5182C481-C7BD-4236-A8DF-7ECEE3495174}" destId="{E7EDA9A6-2065-4B80-ABA7-462C66B2D21F}" srcOrd="0" destOrd="1" presId="urn:microsoft.com/office/officeart/2005/8/layout/hList1"/>
    <dgm:cxn modelId="{7960B56E-FF62-441F-BF8F-BF8C3FB64F72}" srcId="{504CD53B-65AE-43E3-9C51-D5FBDD9B18C6}" destId="{1F47FB0B-7CF0-4F2E-9F74-7235BC86538B}" srcOrd="2" destOrd="0" parTransId="{0E70F55E-DCD6-4911-AE1D-D20B233BCD31}" sibTransId="{709D2203-5E3F-44BA-B37C-84AC0F99ED6A}"/>
    <dgm:cxn modelId="{0CDC3076-CA65-475E-BA80-7FC010D08E46}" type="presOf" srcId="{1F47FB0B-7CF0-4F2E-9F74-7235BC86538B}" destId="{C82EDB99-1ACB-4546-A887-77F4CE6FF480}" srcOrd="0" destOrd="0" presId="urn:microsoft.com/office/officeart/2005/8/layout/hList1"/>
    <dgm:cxn modelId="{B7A0262E-B586-45CE-B6D0-19F956161576}" type="presOf" srcId="{8FE9CBC6-9C21-4ED7-BB36-D1D83266C585}" destId="{9603A828-A337-4682-BB06-0A7382CE57F3}" srcOrd="0" destOrd="1" presId="urn:microsoft.com/office/officeart/2005/8/layout/hList1"/>
    <dgm:cxn modelId="{EDCC35C6-9831-4E4E-865F-280B76CE2C12}" type="presOf" srcId="{169ECDE9-FA68-44F6-A608-A1EEDA9776C7}" destId="{1AAAB6D8-020E-4960-9B18-C2DF866EE4E3}" srcOrd="0" destOrd="0" presId="urn:microsoft.com/office/officeart/2005/8/layout/hList1"/>
    <dgm:cxn modelId="{5EE744EF-B5B4-44DE-865D-4017CADC5B1D}" type="presOf" srcId="{D1A253B0-BA56-4033-B055-2A0C7B6BEA47}" destId="{6BDEB32F-763F-4B56-9214-9BF7739F3CA1}" srcOrd="0" destOrd="1" presId="urn:microsoft.com/office/officeart/2005/8/layout/hList1"/>
    <dgm:cxn modelId="{31E4BB15-4D83-4FF3-8C63-E22036A500F8}" type="presParOf" srcId="{3FDEDCA4-BE8E-4236-A9E3-8AD1E08B4437}" destId="{F279205E-F3C4-4BCD-93D9-6A0E17B233A2}" srcOrd="0" destOrd="0" presId="urn:microsoft.com/office/officeart/2005/8/layout/hList1"/>
    <dgm:cxn modelId="{30E838EC-A987-461B-8D8C-5731B40248B7}" type="presParOf" srcId="{F279205E-F3C4-4BCD-93D9-6A0E17B233A2}" destId="{8B576C6D-1EA4-4E96-AF59-6EFCADCD55DD}" srcOrd="0" destOrd="0" presId="urn:microsoft.com/office/officeart/2005/8/layout/hList1"/>
    <dgm:cxn modelId="{EDB50A90-8551-415F-B55A-C95FBF300A87}" type="presParOf" srcId="{F279205E-F3C4-4BCD-93D9-6A0E17B233A2}" destId="{9603A828-A337-4682-BB06-0A7382CE57F3}" srcOrd="1" destOrd="0" presId="urn:microsoft.com/office/officeart/2005/8/layout/hList1"/>
    <dgm:cxn modelId="{1A8DCBD7-D792-4563-AB6D-6F16C3C88393}" type="presParOf" srcId="{3FDEDCA4-BE8E-4236-A9E3-8AD1E08B4437}" destId="{6CF5CF0B-C9CF-4F7F-8B7E-B8BF2CDBBAAC}" srcOrd="1" destOrd="0" presId="urn:microsoft.com/office/officeart/2005/8/layout/hList1"/>
    <dgm:cxn modelId="{2E53FB00-29A5-4607-8746-61AAD39FA139}" type="presParOf" srcId="{3FDEDCA4-BE8E-4236-A9E3-8AD1E08B4437}" destId="{422E135C-D7AC-4D1A-8F33-53898582FCDB}" srcOrd="2" destOrd="0" presId="urn:microsoft.com/office/officeart/2005/8/layout/hList1"/>
    <dgm:cxn modelId="{47A6904A-E730-451F-80D4-06A879D6E59F}" type="presParOf" srcId="{422E135C-D7AC-4D1A-8F33-53898582FCDB}" destId="{2831F723-7C16-4B81-82C9-703B41CBF621}" srcOrd="0" destOrd="0" presId="urn:microsoft.com/office/officeart/2005/8/layout/hList1"/>
    <dgm:cxn modelId="{57B95957-6EF6-4246-BC65-90755DA4C088}" type="presParOf" srcId="{422E135C-D7AC-4D1A-8F33-53898582FCDB}" destId="{21CF23A0-B5CD-45B3-928B-9781CF008C25}" srcOrd="1" destOrd="0" presId="urn:microsoft.com/office/officeart/2005/8/layout/hList1"/>
    <dgm:cxn modelId="{1E546D63-33E9-42BC-86BB-3D6EE14BB856}" type="presParOf" srcId="{3FDEDCA4-BE8E-4236-A9E3-8AD1E08B4437}" destId="{2F0F0B0D-08E7-4629-A999-FC7BBCC12029}" srcOrd="3" destOrd="0" presId="urn:microsoft.com/office/officeart/2005/8/layout/hList1"/>
    <dgm:cxn modelId="{9C93CE92-9F06-41C6-AE60-301483040BAA}" type="presParOf" srcId="{3FDEDCA4-BE8E-4236-A9E3-8AD1E08B4437}" destId="{3CDF37B6-D9F8-4AFB-BE8A-851E3109A760}" srcOrd="4" destOrd="0" presId="urn:microsoft.com/office/officeart/2005/8/layout/hList1"/>
    <dgm:cxn modelId="{6F4BDB58-A94F-4B8D-AF05-43DFCC2F619E}" type="presParOf" srcId="{3CDF37B6-D9F8-4AFB-BE8A-851E3109A760}" destId="{C82EDB99-1ACB-4546-A887-77F4CE6FF480}" srcOrd="0" destOrd="0" presId="urn:microsoft.com/office/officeart/2005/8/layout/hList1"/>
    <dgm:cxn modelId="{178AB29D-5339-4888-B6CE-C159AD013FD6}" type="presParOf" srcId="{3CDF37B6-D9F8-4AFB-BE8A-851E3109A760}" destId="{E7EDA9A6-2065-4B80-ABA7-462C66B2D21F}" srcOrd="1" destOrd="0" presId="urn:microsoft.com/office/officeart/2005/8/layout/hList1"/>
    <dgm:cxn modelId="{BEC95B9D-E268-43F9-9DFD-92DBAF71461E}" type="presParOf" srcId="{3FDEDCA4-BE8E-4236-A9E3-8AD1E08B4437}" destId="{2ECB33CB-EC3B-4FF6-B0F6-FA3D99CBC665}" srcOrd="5" destOrd="0" presId="urn:microsoft.com/office/officeart/2005/8/layout/hList1"/>
    <dgm:cxn modelId="{4B975009-042A-4199-BCA5-C5199ED163DC}" type="presParOf" srcId="{3FDEDCA4-BE8E-4236-A9E3-8AD1E08B4437}" destId="{368371F3-073C-43EE-A999-3A4FCBBF22A3}" srcOrd="6" destOrd="0" presId="urn:microsoft.com/office/officeart/2005/8/layout/hList1"/>
    <dgm:cxn modelId="{99D73AA3-86B1-43C0-AB98-D9002285BDCB}" type="presParOf" srcId="{368371F3-073C-43EE-A999-3A4FCBBF22A3}" destId="{4A3BE91A-661A-431A-814C-E3088B0F0882}" srcOrd="0" destOrd="0" presId="urn:microsoft.com/office/officeart/2005/8/layout/hList1"/>
    <dgm:cxn modelId="{4BFBDBB8-B601-4574-9C32-867D50239B55}" type="presParOf" srcId="{368371F3-073C-43EE-A999-3A4FCBBF22A3}" destId="{6BDEB32F-763F-4B56-9214-9BF7739F3CA1}" srcOrd="1" destOrd="0" presId="urn:microsoft.com/office/officeart/2005/8/layout/hList1"/>
    <dgm:cxn modelId="{073C4B06-E08E-473E-930A-B6EAB5987966}" type="presParOf" srcId="{3FDEDCA4-BE8E-4236-A9E3-8AD1E08B4437}" destId="{F518C98E-5FC5-43DF-83EB-B17A57B38475}" srcOrd="7" destOrd="0" presId="urn:microsoft.com/office/officeart/2005/8/layout/hList1"/>
    <dgm:cxn modelId="{C392FCC6-CCCA-44C6-9426-7B957AD21AAD}" type="presParOf" srcId="{3FDEDCA4-BE8E-4236-A9E3-8AD1E08B4437}" destId="{3C568A4E-6E47-471E-8B6E-86406AA22097}" srcOrd="8" destOrd="0" presId="urn:microsoft.com/office/officeart/2005/8/layout/hList1"/>
    <dgm:cxn modelId="{DE1ABE0A-F77A-4699-9C3C-96A31A28ADFF}" type="presParOf" srcId="{3C568A4E-6E47-471E-8B6E-86406AA22097}" destId="{1AAAB6D8-020E-4960-9B18-C2DF866EE4E3}" srcOrd="0" destOrd="0" presId="urn:microsoft.com/office/officeart/2005/8/layout/hList1"/>
    <dgm:cxn modelId="{AABADD77-3BE4-4AB1-BBF0-CB4F49F1D2B0}" type="presParOf" srcId="{3C568A4E-6E47-471E-8B6E-86406AA22097}" destId="{965ED4BD-72A1-4BB8-91A5-C106A5BC5A0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7E93898-CA5B-4DA5-8875-791DA76CE301}" type="doc">
      <dgm:prSet loTypeId="urn:microsoft.com/office/officeart/2005/8/layout/hList6" loCatId="list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uk-UA"/>
        </a:p>
      </dgm:t>
    </dgm:pt>
    <dgm:pt modelId="{8D943279-D698-4375-A6DF-9E3359DC3E54}">
      <dgm:prSet phldrT="[Текст]" custT="1"/>
      <dgm:spPr/>
      <dgm:t>
        <a:bodyPr/>
        <a:lstStyle/>
        <a:p>
          <a:r>
            <a:rPr lang="uk-UA" sz="2400" b="1" i="1" noProof="0" dirty="0">
              <a:solidFill>
                <a:srgbClr val="002060"/>
              </a:solidFill>
            </a:rPr>
            <a:t>Текстових і графічних даних </a:t>
          </a:r>
        </a:p>
      </dgm:t>
    </dgm:pt>
    <dgm:pt modelId="{C6BD9AF1-6C80-469C-B510-09AA5FA04270}" type="parTrans" cxnId="{74C3DDD4-B143-49B5-BF21-673CA027301C}">
      <dgm:prSet/>
      <dgm:spPr/>
      <dgm:t>
        <a:bodyPr/>
        <a:lstStyle/>
        <a:p>
          <a:endParaRPr lang="uk-UA" i="1" noProof="0" dirty="0"/>
        </a:p>
      </dgm:t>
    </dgm:pt>
    <dgm:pt modelId="{4BCEB167-FC76-4F4E-BD15-CCB6EC735999}" type="sibTrans" cxnId="{74C3DDD4-B143-49B5-BF21-673CA027301C}">
      <dgm:prSet/>
      <dgm:spPr/>
      <dgm:t>
        <a:bodyPr/>
        <a:lstStyle/>
        <a:p>
          <a:endParaRPr lang="uk-UA" i="1" noProof="0" dirty="0"/>
        </a:p>
      </dgm:t>
    </dgm:pt>
    <dgm:pt modelId="{3CA5BCF5-60AF-4C0D-963E-AB03D5894B19}">
      <dgm:prSet phldrT="[Текст]"/>
      <dgm:spPr/>
      <dgm:t>
        <a:bodyPr/>
        <a:lstStyle/>
        <a:p>
          <a:r>
            <a:rPr lang="uk-UA" sz="2800" i="1" noProof="0" dirty="0">
              <a:solidFill>
                <a:srgbClr val="002060"/>
              </a:solidFill>
            </a:rPr>
            <a:t>монітор, принтер, </a:t>
          </a:r>
          <a:r>
            <a:rPr lang="uk-UA" sz="2800" i="1" noProof="0" dirty="0" err="1">
              <a:solidFill>
                <a:srgbClr val="002060"/>
              </a:solidFill>
            </a:rPr>
            <a:t>плотер</a:t>
          </a:r>
          <a:r>
            <a:rPr lang="uk-UA" sz="2800" i="1" noProof="0" dirty="0">
              <a:solidFill>
                <a:srgbClr val="002060"/>
              </a:solidFill>
            </a:rPr>
            <a:t>;</a:t>
          </a:r>
        </a:p>
      </dgm:t>
    </dgm:pt>
    <dgm:pt modelId="{1E207158-5D36-4B96-9CED-EE623F832A69}" type="parTrans" cxnId="{B42FBB1C-E3A0-43C2-9E1F-B48AB7584C42}">
      <dgm:prSet/>
      <dgm:spPr/>
      <dgm:t>
        <a:bodyPr/>
        <a:lstStyle/>
        <a:p>
          <a:endParaRPr lang="uk-UA" i="1" noProof="0" dirty="0"/>
        </a:p>
      </dgm:t>
    </dgm:pt>
    <dgm:pt modelId="{EFB1B1E4-19B0-4099-A318-6DC54025B825}" type="sibTrans" cxnId="{B42FBB1C-E3A0-43C2-9E1F-B48AB7584C42}">
      <dgm:prSet/>
      <dgm:spPr/>
      <dgm:t>
        <a:bodyPr/>
        <a:lstStyle/>
        <a:p>
          <a:endParaRPr lang="uk-UA" i="1" noProof="0" dirty="0"/>
        </a:p>
      </dgm:t>
    </dgm:pt>
    <dgm:pt modelId="{EE884DD2-0B92-4F8D-9C8B-E973FF98B6BB}">
      <dgm:prSet phldrT="[Текст]" custT="1"/>
      <dgm:spPr>
        <a:solidFill>
          <a:srgbClr val="008000"/>
        </a:solidFill>
      </dgm:spPr>
      <dgm:t>
        <a:bodyPr/>
        <a:lstStyle/>
        <a:p>
          <a:r>
            <a:rPr lang="uk-UA" sz="2800" b="1" i="1" noProof="0" dirty="0"/>
            <a:t>Звукових</a:t>
          </a:r>
          <a:endParaRPr lang="uk-UA" sz="4500" b="1" i="1" noProof="0" dirty="0"/>
        </a:p>
      </dgm:t>
    </dgm:pt>
    <dgm:pt modelId="{05A23D1B-EA35-4A6D-A3DF-B7D46BA03768}" type="parTrans" cxnId="{DF61C2FF-2AB4-4A27-BC13-C5FF161AA39B}">
      <dgm:prSet/>
      <dgm:spPr/>
      <dgm:t>
        <a:bodyPr/>
        <a:lstStyle/>
        <a:p>
          <a:endParaRPr lang="uk-UA" i="1" noProof="0" dirty="0"/>
        </a:p>
      </dgm:t>
    </dgm:pt>
    <dgm:pt modelId="{07B89DA4-6DD5-4D3B-9FC2-EE2BDEFE2590}" type="sibTrans" cxnId="{DF61C2FF-2AB4-4A27-BC13-C5FF161AA39B}">
      <dgm:prSet/>
      <dgm:spPr/>
      <dgm:t>
        <a:bodyPr/>
        <a:lstStyle/>
        <a:p>
          <a:endParaRPr lang="uk-UA" i="1" noProof="0" dirty="0"/>
        </a:p>
      </dgm:t>
    </dgm:pt>
    <dgm:pt modelId="{9E0BB56E-AA86-4BA1-8F7C-C77E7402E351}">
      <dgm:prSet phldrT="[Текст]" custT="1"/>
      <dgm:spPr>
        <a:solidFill>
          <a:srgbClr val="008000"/>
        </a:solidFill>
      </dgm:spPr>
      <dgm:t>
        <a:bodyPr/>
        <a:lstStyle/>
        <a:p>
          <a:r>
            <a:rPr lang="uk-UA" sz="2800" i="1" noProof="0" dirty="0"/>
            <a:t>навушники,</a:t>
          </a:r>
        </a:p>
      </dgm:t>
    </dgm:pt>
    <dgm:pt modelId="{323C796E-68D6-40BF-88D1-81D27A059801}" type="parTrans" cxnId="{F9896C7B-C16D-4DB7-B048-13BD760BCBAD}">
      <dgm:prSet/>
      <dgm:spPr/>
      <dgm:t>
        <a:bodyPr/>
        <a:lstStyle/>
        <a:p>
          <a:endParaRPr lang="uk-UA" i="1" noProof="0" dirty="0"/>
        </a:p>
      </dgm:t>
    </dgm:pt>
    <dgm:pt modelId="{71F8DE28-4D4C-4183-A544-1264285DAA82}" type="sibTrans" cxnId="{F9896C7B-C16D-4DB7-B048-13BD760BCBAD}">
      <dgm:prSet/>
      <dgm:spPr/>
      <dgm:t>
        <a:bodyPr/>
        <a:lstStyle/>
        <a:p>
          <a:endParaRPr lang="uk-UA" i="1" noProof="0" dirty="0"/>
        </a:p>
      </dgm:t>
    </dgm:pt>
    <dgm:pt modelId="{1606356B-7232-4381-BF03-79B1E49777E5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uk-UA" sz="2800" b="1" i="1" noProof="0" dirty="0"/>
            <a:t>Відеоданих</a:t>
          </a:r>
          <a:endParaRPr lang="uk-UA" sz="2300" b="1" i="1" noProof="0" dirty="0"/>
        </a:p>
      </dgm:t>
    </dgm:pt>
    <dgm:pt modelId="{A9A160E6-5608-48E3-9832-F0C1A54F8519}" type="parTrans" cxnId="{62999932-BB4B-4CE3-9555-866942C7C4D0}">
      <dgm:prSet/>
      <dgm:spPr/>
      <dgm:t>
        <a:bodyPr/>
        <a:lstStyle/>
        <a:p>
          <a:endParaRPr lang="uk-UA" i="1" noProof="0" dirty="0"/>
        </a:p>
      </dgm:t>
    </dgm:pt>
    <dgm:pt modelId="{8DC43EA2-1BAF-46E3-8E87-6B3121B5963B}" type="sibTrans" cxnId="{62999932-BB4B-4CE3-9555-866942C7C4D0}">
      <dgm:prSet/>
      <dgm:spPr/>
      <dgm:t>
        <a:bodyPr/>
        <a:lstStyle/>
        <a:p>
          <a:endParaRPr lang="uk-UA" i="1" noProof="0" dirty="0"/>
        </a:p>
      </dgm:t>
    </dgm:pt>
    <dgm:pt modelId="{4D04BF63-D70C-4630-9126-29093A746C36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uk-UA" sz="2400" i="1" u="none" noProof="0" dirty="0"/>
            <a:t>мультимедійні проектори,</a:t>
          </a:r>
          <a:endParaRPr lang="uk-UA" sz="2400" i="1" noProof="0" dirty="0"/>
        </a:p>
      </dgm:t>
    </dgm:pt>
    <dgm:pt modelId="{8F201875-C715-43E6-9C5B-1905068AE963}" type="parTrans" cxnId="{82B98A32-5722-4936-A741-9C03B4047837}">
      <dgm:prSet/>
      <dgm:spPr/>
      <dgm:t>
        <a:bodyPr/>
        <a:lstStyle/>
        <a:p>
          <a:endParaRPr lang="uk-UA" i="1" noProof="0" dirty="0"/>
        </a:p>
      </dgm:t>
    </dgm:pt>
    <dgm:pt modelId="{DB535FBE-EB17-4B9F-89EC-E79E2BF383CD}" type="sibTrans" cxnId="{82B98A32-5722-4936-A741-9C03B4047837}">
      <dgm:prSet/>
      <dgm:spPr/>
      <dgm:t>
        <a:bodyPr/>
        <a:lstStyle/>
        <a:p>
          <a:endParaRPr lang="uk-UA" i="1" noProof="0" dirty="0"/>
        </a:p>
      </dgm:t>
    </dgm:pt>
    <dgm:pt modelId="{F4B2CE78-7BDF-40C4-ADE8-9D08127A5970}">
      <dgm:prSet phldrT="[Текст]" custT="1"/>
      <dgm:spPr>
        <a:solidFill>
          <a:srgbClr val="008000"/>
        </a:solidFill>
      </dgm:spPr>
      <dgm:t>
        <a:bodyPr/>
        <a:lstStyle/>
        <a:p>
          <a:r>
            <a:rPr lang="uk-UA" sz="2800" i="1" noProof="0" dirty="0"/>
            <a:t>звукові колонки;</a:t>
          </a:r>
        </a:p>
      </dgm:t>
    </dgm:pt>
    <dgm:pt modelId="{D5B2F430-3A0B-4A76-B7F0-02223BCE7299}" type="parTrans" cxnId="{07013522-C615-42B5-B03B-FC98F41DB8CD}">
      <dgm:prSet/>
      <dgm:spPr/>
      <dgm:t>
        <a:bodyPr/>
        <a:lstStyle/>
        <a:p>
          <a:endParaRPr lang="uk-UA"/>
        </a:p>
      </dgm:t>
    </dgm:pt>
    <dgm:pt modelId="{18B0EBED-ACD9-4FA4-913C-15F1A2256F29}" type="sibTrans" cxnId="{07013522-C615-42B5-B03B-FC98F41DB8CD}">
      <dgm:prSet/>
      <dgm:spPr/>
      <dgm:t>
        <a:bodyPr/>
        <a:lstStyle/>
        <a:p>
          <a:endParaRPr lang="uk-UA"/>
        </a:p>
      </dgm:t>
    </dgm:pt>
    <dgm:pt modelId="{D86A9F7D-C744-45CA-8582-C28E5949FE4A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uk-UA" sz="2400" i="1" u="none" noProof="0" dirty="0"/>
            <a:t>екранні панелі.</a:t>
          </a:r>
          <a:endParaRPr lang="uk-UA" sz="2400" i="1" noProof="0" dirty="0"/>
        </a:p>
      </dgm:t>
    </dgm:pt>
    <dgm:pt modelId="{1E16CF71-363B-475C-93E5-DE7812D31802}" type="parTrans" cxnId="{B6A1B4F2-800E-4B87-853D-97F5553AFF0A}">
      <dgm:prSet/>
      <dgm:spPr/>
      <dgm:t>
        <a:bodyPr/>
        <a:lstStyle/>
        <a:p>
          <a:endParaRPr lang="uk-UA"/>
        </a:p>
      </dgm:t>
    </dgm:pt>
    <dgm:pt modelId="{2A6D1C2A-1631-4FD0-8B7F-DA9C400D7AAF}" type="sibTrans" cxnId="{B6A1B4F2-800E-4B87-853D-97F5553AFF0A}">
      <dgm:prSet/>
      <dgm:spPr/>
      <dgm:t>
        <a:bodyPr/>
        <a:lstStyle/>
        <a:p>
          <a:endParaRPr lang="uk-UA"/>
        </a:p>
      </dgm:t>
    </dgm:pt>
    <dgm:pt modelId="{33087D8A-8078-46C8-A08A-457A1B863FBB}" type="pres">
      <dgm:prSet presAssocID="{87E93898-CA5B-4DA5-8875-791DA76CE30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9530BDA-40E0-4283-878B-FC6AE150BE1B}" type="pres">
      <dgm:prSet presAssocID="{8D943279-D698-4375-A6DF-9E3359DC3E5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8C28A2-EF8F-41B4-B789-1CD9EA2DAE70}" type="pres">
      <dgm:prSet presAssocID="{4BCEB167-FC76-4F4E-BD15-CCB6EC735999}" presName="sibTrans" presStyleCnt="0"/>
      <dgm:spPr/>
    </dgm:pt>
    <dgm:pt modelId="{0BA5B877-2575-498B-9CA2-699B202BB1F2}" type="pres">
      <dgm:prSet presAssocID="{EE884DD2-0B92-4F8D-9C8B-E973FF98B6B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E7AE51-FB7E-4BB1-BB11-A7F2BAC25C15}" type="pres">
      <dgm:prSet presAssocID="{07B89DA4-6DD5-4D3B-9FC2-EE2BDEFE2590}" presName="sibTrans" presStyleCnt="0"/>
      <dgm:spPr/>
    </dgm:pt>
    <dgm:pt modelId="{DBED9B6A-D549-4C02-8841-4136E74A5AF8}" type="pres">
      <dgm:prSet presAssocID="{1606356B-7232-4381-BF03-79B1E49777E5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7013522-C615-42B5-B03B-FC98F41DB8CD}" srcId="{EE884DD2-0B92-4F8D-9C8B-E973FF98B6BB}" destId="{F4B2CE78-7BDF-40C4-ADE8-9D08127A5970}" srcOrd="1" destOrd="0" parTransId="{D5B2F430-3A0B-4A76-B7F0-02223BCE7299}" sibTransId="{18B0EBED-ACD9-4FA4-913C-15F1A2256F29}"/>
    <dgm:cxn modelId="{62999932-BB4B-4CE3-9555-866942C7C4D0}" srcId="{87E93898-CA5B-4DA5-8875-791DA76CE301}" destId="{1606356B-7232-4381-BF03-79B1E49777E5}" srcOrd="2" destOrd="0" parTransId="{A9A160E6-5608-48E3-9832-F0C1A54F8519}" sibTransId="{8DC43EA2-1BAF-46E3-8E87-6B3121B5963B}"/>
    <dgm:cxn modelId="{54AA123B-26FA-4F1A-AB37-61563BF57477}" type="presOf" srcId="{3CA5BCF5-60AF-4C0D-963E-AB03D5894B19}" destId="{89530BDA-40E0-4283-878B-FC6AE150BE1B}" srcOrd="0" destOrd="1" presId="urn:microsoft.com/office/officeart/2005/8/layout/hList6"/>
    <dgm:cxn modelId="{DF61C2FF-2AB4-4A27-BC13-C5FF161AA39B}" srcId="{87E93898-CA5B-4DA5-8875-791DA76CE301}" destId="{EE884DD2-0B92-4F8D-9C8B-E973FF98B6BB}" srcOrd="1" destOrd="0" parTransId="{05A23D1B-EA35-4A6D-A3DF-B7D46BA03768}" sibTransId="{07B89DA4-6DD5-4D3B-9FC2-EE2BDEFE2590}"/>
    <dgm:cxn modelId="{82B98A32-5722-4936-A741-9C03B4047837}" srcId="{1606356B-7232-4381-BF03-79B1E49777E5}" destId="{4D04BF63-D70C-4630-9126-29093A746C36}" srcOrd="0" destOrd="0" parTransId="{8F201875-C715-43E6-9C5B-1905068AE963}" sibTransId="{DB535FBE-EB17-4B9F-89EC-E79E2BF383CD}"/>
    <dgm:cxn modelId="{5C974675-D725-4927-A2F2-AF7CA5701566}" type="presOf" srcId="{87E93898-CA5B-4DA5-8875-791DA76CE301}" destId="{33087D8A-8078-46C8-A08A-457A1B863FBB}" srcOrd="0" destOrd="0" presId="urn:microsoft.com/office/officeart/2005/8/layout/hList6"/>
    <dgm:cxn modelId="{B42FBB1C-E3A0-43C2-9E1F-B48AB7584C42}" srcId="{8D943279-D698-4375-A6DF-9E3359DC3E54}" destId="{3CA5BCF5-60AF-4C0D-963E-AB03D5894B19}" srcOrd="0" destOrd="0" parTransId="{1E207158-5D36-4B96-9CED-EE623F832A69}" sibTransId="{EFB1B1E4-19B0-4099-A318-6DC54025B825}"/>
    <dgm:cxn modelId="{F9896C7B-C16D-4DB7-B048-13BD760BCBAD}" srcId="{EE884DD2-0B92-4F8D-9C8B-E973FF98B6BB}" destId="{9E0BB56E-AA86-4BA1-8F7C-C77E7402E351}" srcOrd="0" destOrd="0" parTransId="{323C796E-68D6-40BF-88D1-81D27A059801}" sibTransId="{71F8DE28-4D4C-4183-A544-1264285DAA82}"/>
    <dgm:cxn modelId="{E7D9AEF5-FF75-40CA-8C0A-5C6BED36A5A0}" type="presOf" srcId="{8D943279-D698-4375-A6DF-9E3359DC3E54}" destId="{89530BDA-40E0-4283-878B-FC6AE150BE1B}" srcOrd="0" destOrd="0" presId="urn:microsoft.com/office/officeart/2005/8/layout/hList6"/>
    <dgm:cxn modelId="{74C3DDD4-B143-49B5-BF21-673CA027301C}" srcId="{87E93898-CA5B-4DA5-8875-791DA76CE301}" destId="{8D943279-D698-4375-A6DF-9E3359DC3E54}" srcOrd="0" destOrd="0" parTransId="{C6BD9AF1-6C80-469C-B510-09AA5FA04270}" sibTransId="{4BCEB167-FC76-4F4E-BD15-CCB6EC735999}"/>
    <dgm:cxn modelId="{46740AB0-BAF0-4E3D-99CA-702B0A5C2E89}" type="presOf" srcId="{4D04BF63-D70C-4630-9126-29093A746C36}" destId="{DBED9B6A-D549-4C02-8841-4136E74A5AF8}" srcOrd="0" destOrd="1" presId="urn:microsoft.com/office/officeart/2005/8/layout/hList6"/>
    <dgm:cxn modelId="{F9A001F2-C640-49E5-8E4E-4C33536BE593}" type="presOf" srcId="{F4B2CE78-7BDF-40C4-ADE8-9D08127A5970}" destId="{0BA5B877-2575-498B-9CA2-699B202BB1F2}" srcOrd="0" destOrd="2" presId="urn:microsoft.com/office/officeart/2005/8/layout/hList6"/>
    <dgm:cxn modelId="{C9029A6F-AF38-4E68-89D2-C23B46A72D6F}" type="presOf" srcId="{1606356B-7232-4381-BF03-79B1E49777E5}" destId="{DBED9B6A-D549-4C02-8841-4136E74A5AF8}" srcOrd="0" destOrd="0" presId="urn:microsoft.com/office/officeart/2005/8/layout/hList6"/>
    <dgm:cxn modelId="{B6A1B4F2-800E-4B87-853D-97F5553AFF0A}" srcId="{1606356B-7232-4381-BF03-79B1E49777E5}" destId="{D86A9F7D-C744-45CA-8582-C28E5949FE4A}" srcOrd="1" destOrd="0" parTransId="{1E16CF71-363B-475C-93E5-DE7812D31802}" sibTransId="{2A6D1C2A-1631-4FD0-8B7F-DA9C400D7AAF}"/>
    <dgm:cxn modelId="{DF23B8D4-28A0-4944-81D1-02841E2A9323}" type="presOf" srcId="{9E0BB56E-AA86-4BA1-8F7C-C77E7402E351}" destId="{0BA5B877-2575-498B-9CA2-699B202BB1F2}" srcOrd="0" destOrd="1" presId="urn:microsoft.com/office/officeart/2005/8/layout/hList6"/>
    <dgm:cxn modelId="{10B9B7F6-2F43-46D2-AC80-FA300C9C307B}" type="presOf" srcId="{EE884DD2-0B92-4F8D-9C8B-E973FF98B6BB}" destId="{0BA5B877-2575-498B-9CA2-699B202BB1F2}" srcOrd="0" destOrd="0" presId="urn:microsoft.com/office/officeart/2005/8/layout/hList6"/>
    <dgm:cxn modelId="{41A5265B-22A4-4D6A-BDCE-6E1331AAE5BC}" type="presOf" srcId="{D86A9F7D-C744-45CA-8582-C28E5949FE4A}" destId="{DBED9B6A-D549-4C02-8841-4136E74A5AF8}" srcOrd="0" destOrd="2" presId="urn:microsoft.com/office/officeart/2005/8/layout/hList6"/>
    <dgm:cxn modelId="{49F1CDBE-FAAB-4BD4-B2FA-315CB37D476E}" type="presParOf" srcId="{33087D8A-8078-46C8-A08A-457A1B863FBB}" destId="{89530BDA-40E0-4283-878B-FC6AE150BE1B}" srcOrd="0" destOrd="0" presId="urn:microsoft.com/office/officeart/2005/8/layout/hList6"/>
    <dgm:cxn modelId="{A67E653D-34AB-487F-9F63-FEBF100ED7CA}" type="presParOf" srcId="{33087D8A-8078-46C8-A08A-457A1B863FBB}" destId="{F88C28A2-EF8F-41B4-B789-1CD9EA2DAE70}" srcOrd="1" destOrd="0" presId="urn:microsoft.com/office/officeart/2005/8/layout/hList6"/>
    <dgm:cxn modelId="{0FA697B7-75A0-4FA9-B79E-87A2CDC01D84}" type="presParOf" srcId="{33087D8A-8078-46C8-A08A-457A1B863FBB}" destId="{0BA5B877-2575-498B-9CA2-699B202BB1F2}" srcOrd="2" destOrd="0" presId="urn:microsoft.com/office/officeart/2005/8/layout/hList6"/>
    <dgm:cxn modelId="{B9704CD8-FA5B-4BA3-90E9-D635EFCB31DF}" type="presParOf" srcId="{33087D8A-8078-46C8-A08A-457A1B863FBB}" destId="{41E7AE51-FB7E-4BB1-BB11-A7F2BAC25C15}" srcOrd="3" destOrd="0" presId="urn:microsoft.com/office/officeart/2005/8/layout/hList6"/>
    <dgm:cxn modelId="{C04C9D97-6828-421A-B94D-A83247001DCF}" type="presParOf" srcId="{33087D8A-8078-46C8-A08A-457A1B863FBB}" destId="{DBED9B6A-D549-4C02-8841-4136E74A5AF8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9530BDA-40E0-4283-878B-FC6AE150BE1B}">
      <dsp:nvSpPr>
        <dsp:cNvPr id="0" name=""/>
        <dsp:cNvSpPr/>
      </dsp:nvSpPr>
      <dsp:spPr>
        <a:xfrm rot="16200000">
          <a:off x="-1236273" y="1333118"/>
          <a:ext cx="4870256" cy="2204019"/>
        </a:xfrm>
        <a:prstGeom prst="flowChartManualOperati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i="1" kern="1200" noProof="0" dirty="0">
              <a:solidFill>
                <a:srgbClr val="002060"/>
              </a:solidFill>
            </a:rPr>
            <a:t>Текстових</a:t>
          </a:r>
          <a:endParaRPr lang="uk-UA" sz="1800" b="1" i="1" kern="1200" noProof="0" dirty="0">
            <a:solidFill>
              <a:srgbClr val="002060"/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i="1" kern="1200" noProof="0" dirty="0">
              <a:solidFill>
                <a:srgbClr val="002060"/>
              </a:solidFill>
            </a:rPr>
            <a:t>клавіатура;</a:t>
          </a:r>
        </a:p>
      </dsp:txBody>
      <dsp:txXfrm rot="16200000">
        <a:off x="-1236273" y="1333118"/>
        <a:ext cx="4870256" cy="2204019"/>
      </dsp:txXfrm>
    </dsp:sp>
    <dsp:sp modelId="{0BA5B877-2575-498B-9CA2-699B202BB1F2}">
      <dsp:nvSpPr>
        <dsp:cNvPr id="0" name=""/>
        <dsp:cNvSpPr/>
      </dsp:nvSpPr>
      <dsp:spPr>
        <a:xfrm rot="16200000">
          <a:off x="1042483" y="1333118"/>
          <a:ext cx="4870256" cy="2204019"/>
        </a:xfrm>
        <a:prstGeom prst="flowChartManualOperation">
          <a:avLst/>
        </a:prstGeom>
        <a:solidFill>
          <a:srgbClr val="00800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i="1" kern="1200" noProof="0" dirty="0"/>
            <a:t>Графічних</a:t>
          </a:r>
          <a:endParaRPr lang="uk-UA" sz="1800" b="1" i="1" kern="1200" noProof="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800" i="1" kern="1200" noProof="0" dirty="0"/>
            <a:t>сканер, фотокамера, графічний планшет;</a:t>
          </a:r>
        </a:p>
      </dsp:txBody>
      <dsp:txXfrm rot="16200000">
        <a:off x="1042483" y="1333118"/>
        <a:ext cx="4870256" cy="2204019"/>
      </dsp:txXfrm>
    </dsp:sp>
    <dsp:sp modelId="{DBED9B6A-D549-4C02-8841-4136E74A5AF8}">
      <dsp:nvSpPr>
        <dsp:cNvPr id="0" name=""/>
        <dsp:cNvSpPr/>
      </dsp:nvSpPr>
      <dsp:spPr>
        <a:xfrm rot="16200000">
          <a:off x="3411804" y="1333118"/>
          <a:ext cx="4870256" cy="2204019"/>
        </a:xfrm>
        <a:prstGeom prst="flowChartManualOperation">
          <a:avLst/>
        </a:prstGeom>
        <a:solidFill>
          <a:srgbClr val="7030A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b="1" i="1" kern="1200" noProof="0" dirty="0"/>
            <a:t>Звукових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400" i="1" u="none" kern="1200" noProof="0" dirty="0"/>
            <a:t>Мікрофон</a:t>
          </a:r>
          <a:endParaRPr lang="uk-UA" sz="2000" i="1" kern="1200" noProof="0" dirty="0"/>
        </a:p>
      </dsp:txBody>
      <dsp:txXfrm rot="16200000">
        <a:off x="3411804" y="1333118"/>
        <a:ext cx="4870256" cy="2204019"/>
      </dsp:txXfrm>
    </dsp:sp>
    <dsp:sp modelId="{689DCCD9-3E00-4AA5-B9B1-B3C7254CD099}">
      <dsp:nvSpPr>
        <dsp:cNvPr id="0" name=""/>
        <dsp:cNvSpPr/>
      </dsp:nvSpPr>
      <dsp:spPr>
        <a:xfrm rot="16200000">
          <a:off x="5781126" y="1333118"/>
          <a:ext cx="4870256" cy="2204019"/>
        </a:xfrm>
        <a:prstGeom prst="flowChartManualOperation">
          <a:avLst/>
        </a:prstGeom>
        <a:solidFill>
          <a:srgbClr val="99660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0650" tIns="0" rIns="120650" bIns="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b="1" i="1" kern="1200" noProof="0" dirty="0"/>
            <a:t>Відеоданих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900" b="0" i="1" u="none" kern="1200" noProof="0" dirty="0"/>
            <a:t>Відеокамера, веб-камера, ТВ-тюнер.</a:t>
          </a:r>
          <a:endParaRPr lang="uk-UA" sz="1900" b="0" i="1" kern="1200" noProof="0" dirty="0"/>
        </a:p>
      </dsp:txBody>
      <dsp:txXfrm rot="16200000">
        <a:off x="5781126" y="1333118"/>
        <a:ext cx="4870256" cy="2204019"/>
      </dsp:txXfrm>
    </dsp:sp>
    <dsp:sp modelId="{E6BED04D-16CE-424D-AAB4-75881C3E403D}">
      <dsp:nvSpPr>
        <dsp:cNvPr id="0" name=""/>
        <dsp:cNvSpPr/>
      </dsp:nvSpPr>
      <dsp:spPr>
        <a:xfrm rot="16200000">
          <a:off x="8150447" y="1333118"/>
          <a:ext cx="4870256" cy="2204019"/>
        </a:xfrm>
        <a:prstGeom prst="flowChartManualOperation">
          <a:avLst/>
        </a:prstGeom>
        <a:solidFill>
          <a:srgbClr val="0070C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i="1" kern="1200" noProof="0" dirty="0"/>
            <a:t>Забезпечення управління</a:t>
          </a:r>
        </a:p>
        <a:p>
          <a:pPr marL="114300" lvl="1" indent="-114300" algn="l" defTabSz="68897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550" b="0" i="1" u="none" kern="1200" noProof="0" dirty="0"/>
            <a:t>миша, </a:t>
          </a:r>
          <a:r>
            <a:rPr lang="uk-UA" sz="1550" b="0" i="1" u="none" kern="1200" noProof="0" dirty="0" err="1"/>
            <a:t>тачпад</a:t>
          </a:r>
          <a:r>
            <a:rPr lang="uk-UA" sz="1550" b="0" i="1" u="none" kern="1200" noProof="0" dirty="0"/>
            <a:t>,   мультимедійна   (електронна) дошка, сенсорний екран, джойстик, </a:t>
          </a:r>
          <a:r>
            <a:rPr lang="uk-UA" sz="1550" b="0" i="1" u="none" kern="1200" noProof="0" dirty="0" err="1"/>
            <a:t>геймпад</a:t>
          </a:r>
          <a:r>
            <a:rPr lang="uk-UA" sz="1550" b="0" i="1" u="none" kern="1200" noProof="0" dirty="0"/>
            <a:t>, </a:t>
          </a:r>
          <a:r>
            <a:rPr lang="uk-UA" sz="1550" b="0" i="1" u="none" kern="1200" noProof="0" dirty="0" err="1"/>
            <a:t>кейпад</a:t>
          </a:r>
          <a:r>
            <a:rPr lang="uk-UA" sz="1550" b="0" i="1" u="none" kern="1200" noProof="0" dirty="0"/>
            <a:t>, руль, педалі, танцювальний майданчик (</a:t>
          </a:r>
          <a:r>
            <a:rPr lang="uk-UA" sz="1550" b="0" i="1" u="none" kern="1200" noProof="0" dirty="0" err="1"/>
            <a:t>денспад</a:t>
          </a:r>
          <a:r>
            <a:rPr lang="uk-UA" sz="1550" b="0" i="1" u="none" kern="1200" noProof="0" dirty="0"/>
            <a:t>)</a:t>
          </a:r>
          <a:endParaRPr lang="uk-UA" sz="1550" b="0" i="1" kern="1200" noProof="0" dirty="0"/>
        </a:p>
      </dsp:txBody>
      <dsp:txXfrm rot="16200000">
        <a:off x="8150447" y="1333118"/>
        <a:ext cx="4870256" cy="220401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E8987A6-1DB7-45B9-A82E-8CB3A9BCD04C}">
      <dsp:nvSpPr>
        <dsp:cNvPr id="0" name=""/>
        <dsp:cNvSpPr/>
      </dsp:nvSpPr>
      <dsp:spPr>
        <a:xfrm>
          <a:off x="2078265" y="776"/>
          <a:ext cx="3646700" cy="71635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28575"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b="1" i="1" kern="1200" dirty="0">
              <a:solidFill>
                <a:srgbClr val="002060"/>
              </a:solidFill>
            </a:rPr>
            <a:t>За призначенням</a:t>
          </a:r>
        </a:p>
      </dsp:txBody>
      <dsp:txXfrm>
        <a:off x="2078265" y="776"/>
        <a:ext cx="3646700" cy="716359"/>
      </dsp:txXfrm>
    </dsp:sp>
    <dsp:sp modelId="{88B3180B-8F6C-42BE-84BA-5130AD34D36D}">
      <dsp:nvSpPr>
        <dsp:cNvPr id="0" name=""/>
        <dsp:cNvSpPr/>
      </dsp:nvSpPr>
      <dsp:spPr>
        <a:xfrm>
          <a:off x="2442935" y="717135"/>
          <a:ext cx="364670" cy="5372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7269"/>
              </a:lnTo>
              <a:lnTo>
                <a:pt x="364670" y="537269"/>
              </a:lnTo>
            </a:path>
          </a:pathLst>
        </a:custGeom>
        <a:noFill/>
        <a:ln w="28575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3D987D-9FF1-4143-9CAD-097A7040E311}">
      <dsp:nvSpPr>
        <dsp:cNvPr id="0" name=""/>
        <dsp:cNvSpPr/>
      </dsp:nvSpPr>
      <dsp:spPr>
        <a:xfrm>
          <a:off x="2807605" y="896225"/>
          <a:ext cx="2623309" cy="716359"/>
        </a:xfrm>
        <a:prstGeom prst="roundRect">
          <a:avLst>
            <a:gd name="adj" fmla="val 10000"/>
          </a:avLst>
        </a:prstGeom>
        <a:solidFill>
          <a:srgbClr val="7030A0">
            <a:alpha val="90000"/>
          </a:srgbClr>
        </a:solidFill>
        <a:ln w="28575" cap="flat" cmpd="sng" algn="ctr">
          <a:noFill/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i="1" kern="1200" dirty="0">
              <a:solidFill>
                <a:schemeClr val="bg1"/>
              </a:solidFill>
            </a:rPr>
            <a:t>стандартні (для настільних ПК);</a:t>
          </a:r>
        </a:p>
      </dsp:txBody>
      <dsp:txXfrm>
        <a:off x="2807605" y="896225"/>
        <a:ext cx="2623309" cy="716359"/>
      </dsp:txXfrm>
    </dsp:sp>
    <dsp:sp modelId="{6A73D167-A847-4F4A-AC05-98F1332EE128}">
      <dsp:nvSpPr>
        <dsp:cNvPr id="0" name=""/>
        <dsp:cNvSpPr/>
      </dsp:nvSpPr>
      <dsp:spPr>
        <a:xfrm>
          <a:off x="2442935" y="717135"/>
          <a:ext cx="364670" cy="14327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32719"/>
              </a:lnTo>
              <a:lnTo>
                <a:pt x="364670" y="1432719"/>
              </a:lnTo>
            </a:path>
          </a:pathLst>
        </a:custGeom>
        <a:noFill/>
        <a:ln w="28575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98EBEB-A043-4C02-9D9B-FC6C761844D4}">
      <dsp:nvSpPr>
        <dsp:cNvPr id="0" name=""/>
        <dsp:cNvSpPr/>
      </dsp:nvSpPr>
      <dsp:spPr>
        <a:xfrm>
          <a:off x="2807605" y="1791675"/>
          <a:ext cx="2623309" cy="716359"/>
        </a:xfrm>
        <a:prstGeom prst="roundRect">
          <a:avLst>
            <a:gd name="adj" fmla="val 10000"/>
          </a:avLst>
        </a:prstGeom>
        <a:solidFill>
          <a:srgbClr val="7030A0">
            <a:alpha val="90000"/>
          </a:srgbClr>
        </a:solidFill>
        <a:ln w="28575" cap="flat" cmpd="sng" algn="ctr">
          <a:noFill/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i="1" kern="1200" dirty="0">
              <a:solidFill>
                <a:schemeClr val="bg1"/>
              </a:solidFill>
            </a:rPr>
            <a:t>компактні;</a:t>
          </a:r>
        </a:p>
      </dsp:txBody>
      <dsp:txXfrm>
        <a:off x="2807605" y="1791675"/>
        <a:ext cx="2623309" cy="716359"/>
      </dsp:txXfrm>
    </dsp:sp>
    <dsp:sp modelId="{FA7132C0-F26E-497A-B48A-5E720810B69A}">
      <dsp:nvSpPr>
        <dsp:cNvPr id="0" name=""/>
        <dsp:cNvSpPr/>
      </dsp:nvSpPr>
      <dsp:spPr>
        <a:xfrm>
          <a:off x="2442935" y="717135"/>
          <a:ext cx="364670" cy="23281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28169"/>
              </a:lnTo>
              <a:lnTo>
                <a:pt x="364670" y="2328169"/>
              </a:lnTo>
            </a:path>
          </a:pathLst>
        </a:custGeom>
        <a:noFill/>
        <a:ln w="28575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DB4A9C-6B10-40A5-9BCE-FC115EE6C3C3}">
      <dsp:nvSpPr>
        <dsp:cNvPr id="0" name=""/>
        <dsp:cNvSpPr/>
      </dsp:nvSpPr>
      <dsp:spPr>
        <a:xfrm>
          <a:off x="2807605" y="2687125"/>
          <a:ext cx="2623309" cy="716359"/>
        </a:xfrm>
        <a:prstGeom prst="roundRect">
          <a:avLst>
            <a:gd name="adj" fmla="val 10000"/>
          </a:avLst>
        </a:prstGeom>
        <a:solidFill>
          <a:srgbClr val="7030A0">
            <a:alpha val="90000"/>
          </a:srgbClr>
        </a:solidFill>
        <a:ln w="28575" cap="flat" cmpd="sng" algn="ctr">
          <a:noFill/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i="1" kern="1200" dirty="0" err="1">
              <a:solidFill>
                <a:schemeClr val="bg1"/>
              </a:solidFill>
            </a:rPr>
            <a:t>мультимедійні</a:t>
          </a:r>
          <a:r>
            <a:rPr lang="ru-RU" sz="2000" b="0" i="1" kern="1200" dirty="0">
              <a:solidFill>
                <a:schemeClr val="bg1"/>
              </a:solidFill>
            </a:rPr>
            <a:t>;</a:t>
          </a:r>
          <a:endParaRPr lang="uk-UA" sz="2000" b="0" i="1" kern="1200" dirty="0">
            <a:solidFill>
              <a:schemeClr val="bg1"/>
            </a:solidFill>
          </a:endParaRPr>
        </a:p>
      </dsp:txBody>
      <dsp:txXfrm>
        <a:off x="2807605" y="2687125"/>
        <a:ext cx="2623309" cy="716359"/>
      </dsp:txXfrm>
    </dsp:sp>
    <dsp:sp modelId="{5BCCF7F1-BD15-4854-81E6-A91B2038EB9C}">
      <dsp:nvSpPr>
        <dsp:cNvPr id="0" name=""/>
        <dsp:cNvSpPr/>
      </dsp:nvSpPr>
      <dsp:spPr>
        <a:xfrm>
          <a:off x="2442935" y="717135"/>
          <a:ext cx="364670" cy="32236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23618"/>
              </a:lnTo>
              <a:lnTo>
                <a:pt x="364670" y="3223618"/>
              </a:lnTo>
            </a:path>
          </a:pathLst>
        </a:custGeom>
        <a:noFill/>
        <a:ln w="28575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97DAA3-752F-4DC4-91D3-229E29D818E5}">
      <dsp:nvSpPr>
        <dsp:cNvPr id="0" name=""/>
        <dsp:cNvSpPr/>
      </dsp:nvSpPr>
      <dsp:spPr>
        <a:xfrm>
          <a:off x="2807605" y="3582575"/>
          <a:ext cx="2623309" cy="716359"/>
        </a:xfrm>
        <a:prstGeom prst="roundRect">
          <a:avLst>
            <a:gd name="adj" fmla="val 10000"/>
          </a:avLst>
        </a:prstGeom>
        <a:solidFill>
          <a:srgbClr val="7030A0">
            <a:alpha val="90000"/>
          </a:srgbClr>
        </a:solidFill>
        <a:ln w="28575" cap="flat" cmpd="sng" algn="ctr">
          <a:noFill/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i="1" kern="1200" dirty="0" err="1">
              <a:solidFill>
                <a:schemeClr val="bg1"/>
              </a:solidFill>
            </a:rPr>
            <a:t>ігрові</a:t>
          </a:r>
          <a:r>
            <a:rPr lang="ru-RU" sz="2000" b="0" i="1" kern="1200" dirty="0">
              <a:solidFill>
                <a:schemeClr val="bg1"/>
              </a:solidFill>
            </a:rPr>
            <a:t> </a:t>
          </a:r>
          <a:r>
            <a:rPr lang="ru-RU" sz="2000" b="0" i="1" kern="1200" dirty="0" err="1">
              <a:solidFill>
                <a:schemeClr val="bg1"/>
              </a:solidFill>
            </a:rPr>
            <a:t>тощо</a:t>
          </a:r>
          <a:r>
            <a:rPr lang="ru-RU" sz="2000" b="0" i="1" kern="1200" dirty="0">
              <a:solidFill>
                <a:schemeClr val="bg1"/>
              </a:solidFill>
            </a:rPr>
            <a:t>.</a:t>
          </a:r>
          <a:endParaRPr lang="uk-UA" sz="2000" b="0" i="1" kern="1200" dirty="0">
            <a:solidFill>
              <a:schemeClr val="bg1"/>
            </a:solidFill>
          </a:endParaRPr>
        </a:p>
      </dsp:txBody>
      <dsp:txXfrm>
        <a:off x="2807605" y="3582575"/>
        <a:ext cx="2623309" cy="716359"/>
      </dsp:txXfrm>
    </dsp:sp>
    <dsp:sp modelId="{843C6A3E-4B2D-4728-8A05-8305656F61CE}">
      <dsp:nvSpPr>
        <dsp:cNvPr id="0" name=""/>
        <dsp:cNvSpPr/>
      </dsp:nvSpPr>
      <dsp:spPr>
        <a:xfrm>
          <a:off x="6083146" y="776"/>
          <a:ext cx="3888730" cy="71635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10395693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3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3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28575"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b="1" i="1" kern="1200" dirty="0"/>
            <a:t>За типом підключення </a:t>
          </a:r>
        </a:p>
      </dsp:txBody>
      <dsp:txXfrm>
        <a:off x="6083146" y="776"/>
        <a:ext cx="3888730" cy="716359"/>
      </dsp:txXfrm>
    </dsp:sp>
    <dsp:sp modelId="{35C21B36-FDC2-4538-B817-F6493625CC9E}">
      <dsp:nvSpPr>
        <dsp:cNvPr id="0" name=""/>
        <dsp:cNvSpPr/>
      </dsp:nvSpPr>
      <dsp:spPr>
        <a:xfrm>
          <a:off x="6472019" y="717135"/>
          <a:ext cx="388873" cy="5372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7269"/>
              </a:lnTo>
              <a:lnTo>
                <a:pt x="388873" y="537269"/>
              </a:lnTo>
            </a:path>
          </a:pathLst>
        </a:custGeom>
        <a:noFill/>
        <a:ln w="28575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D09BA1-5A78-4E84-BB9E-425E80D4357B}">
      <dsp:nvSpPr>
        <dsp:cNvPr id="0" name=""/>
        <dsp:cNvSpPr/>
      </dsp:nvSpPr>
      <dsp:spPr>
        <a:xfrm>
          <a:off x="6860892" y="896225"/>
          <a:ext cx="2623309" cy="716359"/>
        </a:xfrm>
        <a:prstGeom prst="roundRect">
          <a:avLst>
            <a:gd name="adj" fmla="val 10000"/>
          </a:avLst>
        </a:prstGeom>
        <a:solidFill>
          <a:srgbClr val="008000">
            <a:alpha val="90000"/>
          </a:srgbClr>
        </a:solidFill>
        <a:ln w="28575" cap="flat" cmpd="sng" algn="ctr">
          <a:noFill/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i="1" kern="1200" dirty="0">
              <a:solidFill>
                <a:schemeClr val="bg1"/>
              </a:solidFill>
            </a:rPr>
            <a:t>Дротові;</a:t>
          </a:r>
        </a:p>
      </dsp:txBody>
      <dsp:txXfrm>
        <a:off x="6860892" y="896225"/>
        <a:ext cx="2623309" cy="716359"/>
      </dsp:txXfrm>
    </dsp:sp>
    <dsp:sp modelId="{FEC962E7-EE77-4E8C-90CA-24BAD6746FC8}">
      <dsp:nvSpPr>
        <dsp:cNvPr id="0" name=""/>
        <dsp:cNvSpPr/>
      </dsp:nvSpPr>
      <dsp:spPr>
        <a:xfrm>
          <a:off x="6472019" y="717135"/>
          <a:ext cx="388873" cy="16504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50431"/>
              </a:lnTo>
              <a:lnTo>
                <a:pt x="388873" y="1650431"/>
              </a:lnTo>
            </a:path>
          </a:pathLst>
        </a:custGeom>
        <a:noFill/>
        <a:ln w="28575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9882D4-AED6-4E8F-AB2D-97445721BA43}">
      <dsp:nvSpPr>
        <dsp:cNvPr id="0" name=""/>
        <dsp:cNvSpPr/>
      </dsp:nvSpPr>
      <dsp:spPr>
        <a:xfrm>
          <a:off x="6860892" y="1791675"/>
          <a:ext cx="2623309" cy="1151784"/>
        </a:xfrm>
        <a:prstGeom prst="roundRect">
          <a:avLst>
            <a:gd name="adj" fmla="val 10000"/>
          </a:avLst>
        </a:prstGeom>
        <a:solidFill>
          <a:srgbClr val="008000">
            <a:alpha val="90000"/>
          </a:srgbClr>
        </a:solidFill>
        <a:ln w="28575" cap="flat" cmpd="sng" algn="ctr">
          <a:noFill/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i="1" kern="1200" dirty="0">
              <a:solidFill>
                <a:schemeClr val="bg1"/>
              </a:solidFill>
            </a:rPr>
            <a:t>бездротові (радіо, </a:t>
          </a:r>
          <a:r>
            <a:rPr lang="en-US" sz="2000" i="1" kern="1200" dirty="0">
              <a:solidFill>
                <a:schemeClr val="bg1"/>
              </a:solidFill>
            </a:rPr>
            <a:t>Bluetooth, Wi-Fi </a:t>
          </a:r>
          <a:r>
            <a:rPr lang="uk-UA" sz="2000" i="1" kern="1200" dirty="0">
              <a:solidFill>
                <a:schemeClr val="bg1"/>
              </a:solidFill>
            </a:rPr>
            <a:t>тощо).</a:t>
          </a:r>
        </a:p>
      </dsp:txBody>
      <dsp:txXfrm>
        <a:off x="6860892" y="1791675"/>
        <a:ext cx="2623309" cy="115178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B576C6D-1EA4-4E96-AF59-6EFCADCD55DD}">
      <dsp:nvSpPr>
        <dsp:cNvPr id="0" name=""/>
        <dsp:cNvSpPr/>
      </dsp:nvSpPr>
      <dsp:spPr>
        <a:xfrm>
          <a:off x="5566" y="459457"/>
          <a:ext cx="2133779" cy="85351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i="1" kern="1200" dirty="0">
              <a:solidFill>
                <a:srgbClr val="002060"/>
              </a:solidFill>
            </a:rPr>
            <a:t>За призначенням</a:t>
          </a:r>
        </a:p>
      </dsp:txBody>
      <dsp:txXfrm>
        <a:off x="5566" y="459457"/>
        <a:ext cx="2133779" cy="853511"/>
      </dsp:txXfrm>
    </dsp:sp>
    <dsp:sp modelId="{9603A828-A337-4682-BB06-0A7382CE57F3}">
      <dsp:nvSpPr>
        <dsp:cNvPr id="0" name=""/>
        <dsp:cNvSpPr/>
      </dsp:nvSpPr>
      <dsp:spPr>
        <a:xfrm>
          <a:off x="5566" y="1312969"/>
          <a:ext cx="2133779" cy="2854800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b="1" i="1" kern="1200" dirty="0"/>
            <a:t>для настільних ПК</a:t>
          </a:r>
          <a:r>
            <a:rPr lang="uk-UA" sz="1600" i="1" kern="1200" dirty="0"/>
            <a:t>;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b="1" i="1" kern="1200" dirty="0"/>
            <a:t>для ноутбуків </a:t>
          </a:r>
          <a:r>
            <a:rPr lang="uk-UA" sz="1600" i="1" kern="1200" dirty="0"/>
            <a:t>(компактні);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1" kern="1200" dirty="0" err="1"/>
            <a:t>ігрові</a:t>
          </a:r>
          <a:r>
            <a:rPr lang="ru-RU" sz="1600" b="0" i="1" kern="1200" dirty="0"/>
            <a:t> </a:t>
          </a:r>
          <a:r>
            <a:rPr lang="ru-RU" sz="1600" b="0" i="1" kern="1200" dirty="0" err="1"/>
            <a:t>тощо</a:t>
          </a:r>
          <a:r>
            <a:rPr lang="ru-RU" sz="1600" b="0" i="1" kern="1200" dirty="0"/>
            <a:t>.</a:t>
          </a:r>
          <a:endParaRPr lang="uk-UA" sz="1600" b="0" i="1" kern="1200" dirty="0"/>
        </a:p>
      </dsp:txBody>
      <dsp:txXfrm>
        <a:off x="5566" y="1312969"/>
        <a:ext cx="2133779" cy="2854800"/>
      </dsp:txXfrm>
    </dsp:sp>
    <dsp:sp modelId="{2831F723-7C16-4B81-82C9-703B41CBF621}">
      <dsp:nvSpPr>
        <dsp:cNvPr id="0" name=""/>
        <dsp:cNvSpPr/>
      </dsp:nvSpPr>
      <dsp:spPr>
        <a:xfrm>
          <a:off x="2438075" y="459457"/>
          <a:ext cx="2133779" cy="853511"/>
        </a:xfrm>
        <a:prstGeom prst="rect">
          <a:avLst/>
        </a:prstGeom>
        <a:solidFill>
          <a:srgbClr val="008000"/>
        </a:solidFill>
        <a:ln w="6350" cap="flat" cmpd="sng" algn="ctr">
          <a:solidFill>
            <a:schemeClr val="accent4">
              <a:hueOff val="2598923"/>
              <a:satOff val="-11992"/>
              <a:lumOff val="441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i="1" kern="1200" dirty="0"/>
            <a:t>За типом підключення </a:t>
          </a:r>
        </a:p>
      </dsp:txBody>
      <dsp:txXfrm>
        <a:off x="2438075" y="459457"/>
        <a:ext cx="2133779" cy="853511"/>
      </dsp:txXfrm>
    </dsp:sp>
    <dsp:sp modelId="{21CF23A0-B5CD-45B3-928B-9781CF008C25}">
      <dsp:nvSpPr>
        <dsp:cNvPr id="0" name=""/>
        <dsp:cNvSpPr/>
      </dsp:nvSpPr>
      <dsp:spPr>
        <a:xfrm>
          <a:off x="2438075" y="1312969"/>
          <a:ext cx="2133779" cy="2854800"/>
        </a:xfrm>
        <a:prstGeom prst="rect">
          <a:avLst/>
        </a:prstGeom>
        <a:solidFill>
          <a:schemeClr val="accent6">
            <a:lumMod val="60000"/>
            <a:lumOff val="40000"/>
            <a:alpha val="90000"/>
          </a:schemeClr>
        </a:solidFill>
        <a:ln w="6350" cap="flat" cmpd="sng" algn="ctr">
          <a:solidFill>
            <a:schemeClr val="accent4">
              <a:tint val="40000"/>
              <a:alpha val="90000"/>
              <a:hueOff val="2878480"/>
              <a:satOff val="-15315"/>
              <a:lumOff val="-87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b="1" i="1" kern="1200" dirty="0"/>
            <a:t>Дротові</a:t>
          </a:r>
          <a:r>
            <a:rPr lang="uk-UA" sz="1600" i="1" kern="1200" dirty="0"/>
            <a:t>;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b="1" i="1" kern="1200" dirty="0"/>
            <a:t>бездротові</a:t>
          </a:r>
          <a:r>
            <a:rPr lang="uk-UA" sz="1600" i="1" kern="1200" dirty="0"/>
            <a:t> (радіо, </a:t>
          </a:r>
          <a:r>
            <a:rPr lang="en-US" sz="1600" i="1" kern="1200" dirty="0"/>
            <a:t>Bluetooth, Wi-Fi </a:t>
          </a:r>
          <a:r>
            <a:rPr lang="uk-UA" sz="1600" i="1" kern="1200" dirty="0"/>
            <a:t>тощо).</a:t>
          </a:r>
        </a:p>
      </dsp:txBody>
      <dsp:txXfrm>
        <a:off x="2438075" y="1312969"/>
        <a:ext cx="2133779" cy="2854800"/>
      </dsp:txXfrm>
    </dsp:sp>
    <dsp:sp modelId="{C82EDB99-1ACB-4546-A887-77F4CE6FF480}">
      <dsp:nvSpPr>
        <dsp:cNvPr id="0" name=""/>
        <dsp:cNvSpPr/>
      </dsp:nvSpPr>
      <dsp:spPr>
        <a:xfrm>
          <a:off x="4870584" y="459457"/>
          <a:ext cx="2133779" cy="853511"/>
        </a:xfrm>
        <a:prstGeom prst="rect">
          <a:avLst/>
        </a:prstGeom>
        <a:solidFill>
          <a:srgbClr val="7030A0"/>
        </a:solidFill>
        <a:ln w="6350" cap="flat" cmpd="sng" algn="ctr">
          <a:noFill/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i="1" kern="1200" dirty="0"/>
            <a:t>За типом датчиків руху</a:t>
          </a:r>
          <a:endParaRPr lang="uk-UA" sz="1700" i="1" kern="1200" dirty="0"/>
        </a:p>
      </dsp:txBody>
      <dsp:txXfrm>
        <a:off x="4870584" y="459457"/>
        <a:ext cx="2133779" cy="853511"/>
      </dsp:txXfrm>
    </dsp:sp>
    <dsp:sp modelId="{E7EDA9A6-2065-4B80-ABA7-462C66B2D21F}">
      <dsp:nvSpPr>
        <dsp:cNvPr id="0" name=""/>
        <dsp:cNvSpPr/>
      </dsp:nvSpPr>
      <dsp:spPr>
        <a:xfrm>
          <a:off x="4870584" y="1312969"/>
          <a:ext cx="2133779" cy="2854800"/>
        </a:xfrm>
        <a:prstGeom prst="rect">
          <a:avLst/>
        </a:prstGeom>
        <a:solidFill>
          <a:srgbClr val="CC66FF">
            <a:alpha val="89804"/>
          </a:srgbClr>
        </a:solidFill>
        <a:ln w="6350" cap="flat" cmpd="sng" algn="ctr">
          <a:solidFill>
            <a:schemeClr val="accent4">
              <a:tint val="40000"/>
              <a:alpha val="90000"/>
              <a:hueOff val="5756959"/>
              <a:satOff val="-30630"/>
              <a:lumOff val="-174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b="1" i="1" kern="1200" dirty="0"/>
            <a:t>оптичні,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b="1" i="1" kern="1200" dirty="0"/>
            <a:t>лазерні;</a:t>
          </a:r>
        </a:p>
      </dsp:txBody>
      <dsp:txXfrm>
        <a:off x="4870584" y="1312969"/>
        <a:ext cx="2133779" cy="2854800"/>
      </dsp:txXfrm>
    </dsp:sp>
    <dsp:sp modelId="{4A3BE91A-661A-431A-814C-E3088B0F0882}">
      <dsp:nvSpPr>
        <dsp:cNvPr id="0" name=""/>
        <dsp:cNvSpPr/>
      </dsp:nvSpPr>
      <dsp:spPr>
        <a:xfrm>
          <a:off x="7303093" y="459457"/>
          <a:ext cx="2133779" cy="853511"/>
        </a:xfrm>
        <a:prstGeom prst="rect">
          <a:avLst/>
        </a:prstGeom>
        <a:solidFill>
          <a:srgbClr val="996600"/>
        </a:solidFill>
        <a:ln w="6350" cap="flat" cmpd="sng" algn="ctr">
          <a:noFill/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i="1" kern="1200" dirty="0"/>
            <a:t>За кількістю кнопок</a:t>
          </a:r>
          <a:endParaRPr lang="uk-UA" sz="1700" i="1" kern="1200" dirty="0"/>
        </a:p>
      </dsp:txBody>
      <dsp:txXfrm>
        <a:off x="7303093" y="459457"/>
        <a:ext cx="2133779" cy="853511"/>
      </dsp:txXfrm>
    </dsp:sp>
    <dsp:sp modelId="{6BDEB32F-763F-4B56-9214-9BF7739F3CA1}">
      <dsp:nvSpPr>
        <dsp:cNvPr id="0" name=""/>
        <dsp:cNvSpPr/>
      </dsp:nvSpPr>
      <dsp:spPr>
        <a:xfrm>
          <a:off x="7303093" y="1312969"/>
          <a:ext cx="2133779" cy="2854800"/>
        </a:xfrm>
        <a:prstGeom prst="rect">
          <a:avLst/>
        </a:prstGeom>
        <a:solidFill>
          <a:schemeClr val="accent4">
            <a:lumMod val="60000"/>
            <a:lumOff val="40000"/>
            <a:alpha val="90000"/>
          </a:schemeClr>
        </a:solidFill>
        <a:ln w="6350" cap="flat" cmpd="sng" algn="ctr">
          <a:solidFill>
            <a:schemeClr val="accent4">
              <a:tint val="40000"/>
              <a:alpha val="90000"/>
              <a:hueOff val="8635439"/>
              <a:satOff val="-45946"/>
              <a:lumOff val="-261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i="1" kern="1200" dirty="0"/>
            <a:t>2;</a:t>
          </a:r>
          <a:endParaRPr lang="uk-UA" sz="1600" i="1" kern="1200" dirty="0">
            <a:solidFill>
              <a:schemeClr val="bg1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i="1" kern="1200" dirty="0"/>
            <a:t>3-5;</a:t>
          </a:r>
          <a:endParaRPr lang="uk-UA" sz="1600" i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i="1" kern="1200" dirty="0"/>
            <a:t>6-9;</a:t>
          </a:r>
          <a:endParaRPr lang="uk-UA" sz="1600" i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i="1" kern="1200" dirty="0"/>
            <a:t>10 і </a:t>
          </a:r>
          <a:r>
            <a:rPr lang="ru-RU" sz="1600" i="1" kern="1200" dirty="0" err="1"/>
            <a:t>більше</a:t>
          </a:r>
          <a:r>
            <a:rPr lang="ru-RU" sz="1600" i="1" kern="1200" dirty="0"/>
            <a:t> </a:t>
          </a:r>
          <a:r>
            <a:rPr lang="ru-RU" sz="1600" i="1" kern="1200" dirty="0" err="1"/>
            <a:t>тощо</a:t>
          </a:r>
          <a:r>
            <a:rPr lang="ru-RU" sz="1600" i="1" kern="1200" dirty="0"/>
            <a:t>.</a:t>
          </a:r>
          <a:endParaRPr lang="uk-UA" sz="1600" i="1" kern="1200" dirty="0"/>
        </a:p>
      </dsp:txBody>
      <dsp:txXfrm>
        <a:off x="7303093" y="1312969"/>
        <a:ext cx="2133779" cy="2854800"/>
      </dsp:txXfrm>
    </dsp:sp>
    <dsp:sp modelId="{1AAAB6D8-020E-4960-9B18-C2DF866EE4E3}">
      <dsp:nvSpPr>
        <dsp:cNvPr id="0" name=""/>
        <dsp:cNvSpPr/>
      </dsp:nvSpPr>
      <dsp:spPr>
        <a:xfrm>
          <a:off x="9735601" y="459457"/>
          <a:ext cx="2133779" cy="853511"/>
        </a:xfrm>
        <a:prstGeom prst="rect">
          <a:avLst/>
        </a:prstGeom>
        <a:gradFill rotWithShape="0">
          <a:gsLst>
            <a:gs pos="0">
              <a:schemeClr val="accent4">
                <a:hueOff val="10395693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3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3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10395693"/>
              <a:satOff val="-47968"/>
              <a:lumOff val="1765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i="1" kern="1200" dirty="0"/>
            <a:t>За типом корпусу</a:t>
          </a:r>
          <a:endParaRPr lang="uk-UA" sz="1700" i="1" kern="1200" dirty="0"/>
        </a:p>
      </dsp:txBody>
      <dsp:txXfrm>
        <a:off x="9735601" y="459457"/>
        <a:ext cx="2133779" cy="853511"/>
      </dsp:txXfrm>
    </dsp:sp>
    <dsp:sp modelId="{965ED4BD-72A1-4BB8-91A5-C106A5BC5A06}">
      <dsp:nvSpPr>
        <dsp:cNvPr id="0" name=""/>
        <dsp:cNvSpPr/>
      </dsp:nvSpPr>
      <dsp:spPr>
        <a:xfrm>
          <a:off x="9735601" y="1312969"/>
          <a:ext cx="2133779" cy="2854800"/>
        </a:xfrm>
        <a:prstGeom prst="rect">
          <a:avLst/>
        </a:prstGeom>
        <a:solidFill>
          <a:schemeClr val="accent4">
            <a:tint val="40000"/>
            <a:alpha val="90000"/>
            <a:hueOff val="11513918"/>
            <a:satOff val="-61261"/>
            <a:lumOff val="-3490"/>
            <a:alphaOff val="0"/>
          </a:schemeClr>
        </a:solidFill>
        <a:ln w="6350" cap="flat" cmpd="sng" algn="ctr">
          <a:solidFill>
            <a:schemeClr val="accent4">
              <a:tint val="40000"/>
              <a:alpha val="90000"/>
              <a:hueOff val="11513918"/>
              <a:satOff val="-61261"/>
              <a:lumOff val="-349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i="1" kern="1200" dirty="0" err="1"/>
            <a:t>симетрична</a:t>
          </a:r>
          <a:r>
            <a:rPr lang="ru-RU" sz="1600" i="1" kern="1200" dirty="0"/>
            <a:t> стандартна;</a:t>
          </a:r>
          <a:endParaRPr lang="uk-UA" sz="1600" i="1" kern="1200" dirty="0">
            <a:solidFill>
              <a:schemeClr val="bg1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i="1" kern="1200" dirty="0" err="1"/>
            <a:t>симетрична</a:t>
          </a:r>
          <a:r>
            <a:rPr lang="ru-RU" sz="1600" i="1" kern="1200" dirty="0"/>
            <a:t> для </a:t>
          </a:r>
          <a:r>
            <a:rPr lang="ru-RU" sz="1600" i="1" kern="1200" dirty="0" err="1"/>
            <a:t>шульги</a:t>
          </a:r>
          <a:r>
            <a:rPr lang="ru-RU" sz="1600" i="1" kern="1200" dirty="0"/>
            <a:t>;</a:t>
          </a:r>
          <a:endParaRPr lang="uk-UA" sz="1600" i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i="1" kern="1200" dirty="0" err="1"/>
            <a:t>ергономічна</a:t>
          </a:r>
          <a:r>
            <a:rPr lang="ru-RU" sz="1600" i="1" kern="1200" dirty="0"/>
            <a:t> </a:t>
          </a:r>
          <a:r>
            <a:rPr lang="ru-RU" sz="1600" i="1" kern="1200" dirty="0" err="1"/>
            <a:t>тощо</a:t>
          </a:r>
          <a:r>
            <a:rPr lang="ru-RU" sz="1600" i="1" kern="1200" dirty="0"/>
            <a:t>.</a:t>
          </a:r>
          <a:endParaRPr lang="uk-UA" sz="1600" i="1" kern="1200" dirty="0"/>
        </a:p>
      </dsp:txBody>
      <dsp:txXfrm>
        <a:off x="9735601" y="1312969"/>
        <a:ext cx="2133779" cy="285480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9530BDA-40E0-4283-878B-FC6AE150BE1B}">
      <dsp:nvSpPr>
        <dsp:cNvPr id="0" name=""/>
        <dsp:cNvSpPr/>
      </dsp:nvSpPr>
      <dsp:spPr>
        <a:xfrm rot="16200000">
          <a:off x="-424095" y="425523"/>
          <a:ext cx="4562479" cy="3711432"/>
        </a:xfrm>
        <a:prstGeom prst="flowChartManualOperati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i="1" kern="1200" noProof="0" dirty="0">
              <a:solidFill>
                <a:srgbClr val="002060"/>
              </a:solidFill>
            </a:rPr>
            <a:t>Текстових і графічних даних </a:t>
          </a: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800" i="1" kern="1200" noProof="0" dirty="0">
              <a:solidFill>
                <a:srgbClr val="002060"/>
              </a:solidFill>
            </a:rPr>
            <a:t>монітор, принтер, </a:t>
          </a:r>
          <a:r>
            <a:rPr lang="uk-UA" sz="2800" i="1" kern="1200" noProof="0" dirty="0" err="1">
              <a:solidFill>
                <a:srgbClr val="002060"/>
              </a:solidFill>
            </a:rPr>
            <a:t>плотер</a:t>
          </a:r>
          <a:r>
            <a:rPr lang="uk-UA" sz="2800" i="1" kern="1200" noProof="0" dirty="0">
              <a:solidFill>
                <a:srgbClr val="002060"/>
              </a:solidFill>
            </a:rPr>
            <a:t>;</a:t>
          </a:r>
        </a:p>
      </dsp:txBody>
      <dsp:txXfrm rot="16200000">
        <a:off x="-424095" y="425523"/>
        <a:ext cx="4562479" cy="3711432"/>
      </dsp:txXfrm>
    </dsp:sp>
    <dsp:sp modelId="{0BA5B877-2575-498B-9CA2-699B202BB1F2}">
      <dsp:nvSpPr>
        <dsp:cNvPr id="0" name=""/>
        <dsp:cNvSpPr/>
      </dsp:nvSpPr>
      <dsp:spPr>
        <a:xfrm rot="16200000">
          <a:off x="3565693" y="425523"/>
          <a:ext cx="4562479" cy="3711432"/>
        </a:xfrm>
        <a:prstGeom prst="flowChartManualOperation">
          <a:avLst/>
        </a:prstGeom>
        <a:solidFill>
          <a:srgbClr val="00800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0" tIns="0" rIns="177800" bIns="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i="1" kern="1200" noProof="0" dirty="0"/>
            <a:t>Звукових</a:t>
          </a:r>
          <a:endParaRPr lang="uk-UA" sz="4500" b="1" i="1" kern="1200" noProof="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800" i="1" kern="1200" noProof="0" dirty="0"/>
            <a:t>навушники,</a:t>
          </a: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800" i="1" kern="1200" noProof="0" dirty="0"/>
            <a:t>звукові колонки;</a:t>
          </a:r>
        </a:p>
      </dsp:txBody>
      <dsp:txXfrm rot="16200000">
        <a:off x="3565693" y="425523"/>
        <a:ext cx="4562479" cy="3711432"/>
      </dsp:txXfrm>
    </dsp:sp>
    <dsp:sp modelId="{DBED9B6A-D549-4C02-8841-4136E74A5AF8}">
      <dsp:nvSpPr>
        <dsp:cNvPr id="0" name=""/>
        <dsp:cNvSpPr/>
      </dsp:nvSpPr>
      <dsp:spPr>
        <a:xfrm rot="16200000">
          <a:off x="7555482" y="425523"/>
          <a:ext cx="4562479" cy="3711432"/>
        </a:xfrm>
        <a:prstGeom prst="flowChartManualOperation">
          <a:avLst/>
        </a:prstGeom>
        <a:solidFill>
          <a:srgbClr val="7030A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0" tIns="0" rIns="177800" bIns="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i="1" kern="1200" noProof="0" dirty="0"/>
            <a:t>Відеоданих</a:t>
          </a:r>
          <a:endParaRPr lang="uk-UA" sz="2300" b="1" i="1" kern="1200" noProof="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400" i="1" u="none" kern="1200" noProof="0" dirty="0"/>
            <a:t>мультимедійні проектори,</a:t>
          </a:r>
          <a:endParaRPr lang="uk-UA" sz="2400" i="1" kern="1200" noProof="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400" i="1" u="none" kern="1200" noProof="0" dirty="0"/>
            <a:t>екранні панелі.</a:t>
          </a:r>
          <a:endParaRPr lang="uk-UA" sz="2400" i="1" kern="1200" noProof="0" dirty="0"/>
        </a:p>
      </dsp:txBody>
      <dsp:txXfrm rot="16200000">
        <a:off x="7555482" y="425523"/>
        <a:ext cx="4562479" cy="37114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0CECA9-9714-4EA8-83B6-6B54D06B5880}" type="datetimeFigureOut">
              <a:rPr lang="uk-UA" smtClean="0"/>
              <a:pPr/>
              <a:t>31.08.2023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BEAB05-BE1F-413D-97A4-4F39AE227B5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875873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BEAB05-BE1F-413D-97A4-4F39AE227B58}" type="slidenum">
              <a:rPr lang="uk-UA" smtClean="0"/>
              <a:pPr/>
              <a:t>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5954185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0C9F49EE-BF22-4A08-89FF-810FCB2381E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/>
          <a:srcRect l="92" r="9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5" name="Заголовок 1"/>
          <p:cNvSpPr>
            <a:spLocks noGrp="1"/>
          </p:cNvSpPr>
          <p:nvPr>
            <p:ph type="ctrTitle"/>
          </p:nvPr>
        </p:nvSpPr>
        <p:spPr>
          <a:xfrm>
            <a:off x="4847770" y="584394"/>
            <a:ext cx="7151587" cy="1801607"/>
          </a:xfrm>
        </p:spPr>
        <p:txBody>
          <a:bodyPr anchor="ctr">
            <a:normAutofit/>
          </a:bodyPr>
          <a:lstStyle>
            <a:lvl1pPr algn="r">
              <a:defRPr kumimoji="0" lang="uk-UA" sz="4400" b="1" i="0" u="none" strike="noStrike" kern="1200" cap="none" spc="0" normalizeH="0" baseline="0" dirty="0">
                <a:ln>
                  <a:noFill/>
                </a:ln>
                <a:solidFill>
                  <a:srgbClr val="19426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Verdana"/>
                <a:ea typeface="+mj-ea"/>
                <a:cs typeface="+mj-cs"/>
              </a:defRPr>
            </a:lvl1pPr>
          </a:lstStyle>
          <a:p>
            <a:r>
              <a:rPr lang="uk-UA" dirty="0"/>
              <a:t>Зразок заголовка</a:t>
            </a:r>
          </a:p>
        </p:txBody>
      </p:sp>
      <p:sp>
        <p:nvSpPr>
          <p:cNvPr id="26" name="Пі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5032382" y="3184362"/>
            <a:ext cx="7138989" cy="40341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lang="uk-UA" sz="16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defRPr>
            </a:lvl1pPr>
          </a:lstStyle>
          <a:p>
            <a:pPr marL="0" marR="0" lvl="0" indent="0" algn="r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8BBC00"/>
              </a:buClr>
              <a:buSzTx/>
              <a:buFont typeface="Wingdings" panose="05000000000000000000" pitchFamily="2" charset="2"/>
              <a:buNone/>
              <a:tabLst/>
            </a:pPr>
            <a:r>
              <a:rPr lang="uk-UA" dirty="0"/>
              <a:t>Зразок підзаголовка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xmlns="" val="1645061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і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6065A6DD-D18C-40C0-9514-21DB64F8C52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/>
          <a:srcRect l="27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lvl1pPr>
              <a:defRPr kumimoji="0" lang="uk-UA" sz="32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</a:defRPr>
            </a:lvl1pPr>
          </a:lstStyle>
          <a:p>
            <a:pPr marL="0" lvl="0" fontAlgn="base">
              <a:lnSpc>
                <a:spcPct val="100000"/>
              </a:lnSpc>
              <a:spcAft>
                <a:spcPct val="0"/>
              </a:spcAft>
            </a:pPr>
            <a:r>
              <a:rPr lang="uk-UA" dirty="0"/>
              <a:t>Зразок заголовка</a:t>
            </a:r>
          </a:p>
        </p:txBody>
      </p:sp>
    </p:spTree>
    <p:extLst>
      <p:ext uri="{BB962C8B-B14F-4D97-AF65-F5344CB8AC3E}">
        <p14:creationId xmlns:p14="http://schemas.microsoft.com/office/powerpoint/2010/main" xmlns="" val="1717398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pPr/>
              <a:t>31.08.2023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723911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і області з вмі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pPr/>
              <a:t>31.08.2023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914032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pPr/>
              <a:t>31.08.2023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4279979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pPr/>
              <a:t>31.08.2023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864596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pPr/>
              <a:t>31.08.2023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040382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pPr/>
              <a:t>31.08.2023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38317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pPr/>
              <a:t>31.08.2023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03899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pPr/>
              <a:t>31.08.2023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409699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E9269-1560-433C-88F4-3A78CD881B3D}" type="datetimeFigureOut">
              <a:rPr lang="uk-UA" smtClean="0"/>
              <a:pPr/>
              <a:t>31.08.2023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52E948-F03E-4133-ABAE-EC8DE8272D4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763329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E9269-1560-433C-88F4-3A78CD881B3D}" type="datetimeFigureOut">
              <a:rPr lang="uk-UA" smtClean="0"/>
              <a:pPr/>
              <a:t>31.08.2023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2E948-F03E-4133-ABAE-EC8DE8272D4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922809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microsoft.com/office/2007/relationships/hdphoto" Target="../media/hdphoto1.wdp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13" Type="http://schemas.microsoft.com/office/2007/relationships/hdphoto" Target="../media/hdphoto6.wdp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12" Type="http://schemas.openxmlformats.org/officeDocument/2006/relationships/image" Target="../media/image2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11" Type="http://schemas.openxmlformats.org/officeDocument/2006/relationships/image" Target="../media/image21.png"/><Relationship Id="rId5" Type="http://schemas.openxmlformats.org/officeDocument/2006/relationships/image" Target="../media/image17.png"/><Relationship Id="rId10" Type="http://schemas.openxmlformats.org/officeDocument/2006/relationships/image" Target="../media/image20.jpeg"/><Relationship Id="rId4" Type="http://schemas.microsoft.com/office/2007/relationships/hdphoto" Target="../media/hdphoto3.wdp"/><Relationship Id="rId9" Type="http://schemas.openxmlformats.org/officeDocument/2006/relationships/image" Target="../media/image19.png"/><Relationship Id="rId1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17.pn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5.png"/><Relationship Id="rId18" Type="http://schemas.openxmlformats.org/officeDocument/2006/relationships/image" Target="../media/image29.png"/><Relationship Id="rId3" Type="http://schemas.openxmlformats.org/officeDocument/2006/relationships/diagramData" Target="../diagrams/data1.xml"/><Relationship Id="rId21" Type="http://schemas.openxmlformats.org/officeDocument/2006/relationships/image" Target="../media/image31.png"/><Relationship Id="rId7" Type="http://schemas.microsoft.com/office/2007/relationships/diagramDrawing" Target="../diagrams/drawing1.xml"/><Relationship Id="rId12" Type="http://schemas.openxmlformats.org/officeDocument/2006/relationships/image" Target="../media/image6.png"/><Relationship Id="rId17" Type="http://schemas.microsoft.com/office/2007/relationships/hdphoto" Target="../media/hdphoto8.wdp"/><Relationship Id="rId2" Type="http://schemas.openxmlformats.org/officeDocument/2006/relationships/image" Target="../media/image10.png"/><Relationship Id="rId16" Type="http://schemas.openxmlformats.org/officeDocument/2006/relationships/image" Target="../media/image28.png"/><Relationship Id="rId20" Type="http://schemas.microsoft.com/office/2007/relationships/hdphoto" Target="../media/hdphoto9.wdp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microsoft.com/office/2007/relationships/hdphoto" Target="../media/hdphoto1.wdp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27.png"/><Relationship Id="rId10" Type="http://schemas.openxmlformats.org/officeDocument/2006/relationships/image" Target="../media/image3.png"/><Relationship Id="rId19" Type="http://schemas.openxmlformats.org/officeDocument/2006/relationships/image" Target="../media/image30.png"/><Relationship Id="rId4" Type="http://schemas.openxmlformats.org/officeDocument/2006/relationships/diagramLayout" Target="../diagrams/layout1.xml"/><Relationship Id="rId9" Type="http://schemas.microsoft.com/office/2007/relationships/hdphoto" Target="../media/hdphoto7.wdp"/><Relationship Id="rId14" Type="http://schemas.openxmlformats.org/officeDocument/2006/relationships/image" Target="../media/image26.png"/><Relationship Id="rId22" Type="http://schemas.microsoft.com/office/2007/relationships/hdphoto" Target="../media/hdphoto10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microsoft.com/office/2007/relationships/hdphoto" Target="../media/hdphoto12.wdp"/><Relationship Id="rId18" Type="http://schemas.openxmlformats.org/officeDocument/2006/relationships/image" Target="../media/image41.gi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openxmlformats.org/officeDocument/2006/relationships/image" Target="../media/image38.png"/><Relationship Id="rId17" Type="http://schemas.microsoft.com/office/2007/relationships/hdphoto" Target="../media/hdphoto14.wdp"/><Relationship Id="rId2" Type="http://schemas.openxmlformats.org/officeDocument/2006/relationships/image" Target="../media/image10.png"/><Relationship Id="rId16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37.jpeg"/><Relationship Id="rId5" Type="http://schemas.openxmlformats.org/officeDocument/2006/relationships/diagramQuickStyle" Target="../diagrams/quickStyle2.xml"/><Relationship Id="rId15" Type="http://schemas.microsoft.com/office/2007/relationships/hdphoto" Target="../media/hdphoto13.wdp"/><Relationship Id="rId10" Type="http://schemas.openxmlformats.org/officeDocument/2006/relationships/image" Target="../media/image36.jpeg"/><Relationship Id="rId19" Type="http://schemas.openxmlformats.org/officeDocument/2006/relationships/image" Target="../media/image42.jpeg"/><Relationship Id="rId4" Type="http://schemas.openxmlformats.org/officeDocument/2006/relationships/diagramLayout" Target="../diagrams/layout2.xml"/><Relationship Id="rId9" Type="http://schemas.microsoft.com/office/2007/relationships/hdphoto" Target="../media/hdphoto11.wdp"/><Relationship Id="rId1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8.png"/><Relationship Id="rId18" Type="http://schemas.openxmlformats.org/officeDocument/2006/relationships/image" Target="../media/image51.jpeg"/><Relationship Id="rId3" Type="http://schemas.openxmlformats.org/officeDocument/2006/relationships/diagramData" Target="../diagrams/data3.xml"/><Relationship Id="rId21" Type="http://schemas.openxmlformats.org/officeDocument/2006/relationships/image" Target="../media/image53.png"/><Relationship Id="rId7" Type="http://schemas.microsoft.com/office/2007/relationships/diagramDrawing" Target="../diagrams/drawing3.xml"/><Relationship Id="rId12" Type="http://schemas.microsoft.com/office/2007/relationships/hdphoto" Target="../media/hdphoto16.wdp"/><Relationship Id="rId17" Type="http://schemas.openxmlformats.org/officeDocument/2006/relationships/image" Target="../media/image50.jpeg"/><Relationship Id="rId2" Type="http://schemas.openxmlformats.org/officeDocument/2006/relationships/image" Target="../media/image10.png"/><Relationship Id="rId16" Type="http://schemas.microsoft.com/office/2007/relationships/hdphoto" Target="../media/hdphoto18.wdp"/><Relationship Id="rId20" Type="http://schemas.microsoft.com/office/2007/relationships/hdphoto" Target="../media/hdphoto19.wdp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image" Target="../media/image47.png"/><Relationship Id="rId5" Type="http://schemas.openxmlformats.org/officeDocument/2006/relationships/diagramQuickStyle" Target="../diagrams/quickStyle3.xml"/><Relationship Id="rId15" Type="http://schemas.openxmlformats.org/officeDocument/2006/relationships/image" Target="../media/image49.png"/><Relationship Id="rId10" Type="http://schemas.microsoft.com/office/2007/relationships/hdphoto" Target="../media/hdphoto15.wdp"/><Relationship Id="rId19" Type="http://schemas.openxmlformats.org/officeDocument/2006/relationships/image" Target="../media/image52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46.png"/><Relationship Id="rId14" Type="http://schemas.microsoft.com/office/2007/relationships/hdphoto" Target="../media/hdphoto17.wdp"/><Relationship Id="rId22" Type="http://schemas.microsoft.com/office/2007/relationships/hdphoto" Target="../media/hdphoto20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5.png"/><Relationship Id="rId7" Type="http://schemas.microsoft.com/office/2007/relationships/hdphoto" Target="../media/hdphoto2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Relationship Id="rId9" Type="http://schemas.openxmlformats.org/officeDocument/2006/relationships/image" Target="../media/image7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microsoft.com/office/2007/relationships/hdphoto" Target="../media/hdphoto22.wdp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openxmlformats.org/officeDocument/2006/relationships/image" Target="../media/image76.png"/><Relationship Id="rId2" Type="http://schemas.openxmlformats.org/officeDocument/2006/relationships/image" Target="../media/image10.png"/><Relationship Id="rId16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11" Type="http://schemas.openxmlformats.org/officeDocument/2006/relationships/image" Target="../media/image75.jpeg"/><Relationship Id="rId5" Type="http://schemas.openxmlformats.org/officeDocument/2006/relationships/diagramQuickStyle" Target="../diagrams/quickStyle4.xml"/><Relationship Id="rId15" Type="http://schemas.microsoft.com/office/2007/relationships/hdphoto" Target="../media/hdphoto23.wdp"/><Relationship Id="rId10" Type="http://schemas.openxmlformats.org/officeDocument/2006/relationships/image" Target="../media/image74.png"/><Relationship Id="rId4" Type="http://schemas.openxmlformats.org/officeDocument/2006/relationships/diagramLayout" Target="../diagrams/layout4.xml"/><Relationship Id="rId9" Type="http://schemas.openxmlformats.org/officeDocument/2006/relationships/image" Target="../media/image5.png"/><Relationship Id="rId14" Type="http://schemas.openxmlformats.org/officeDocument/2006/relationships/image" Target="../media/image7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7" Type="http://schemas.openxmlformats.org/officeDocument/2006/relationships/image" Target="../media/image87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png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9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3" Type="http://schemas.openxmlformats.org/officeDocument/2006/relationships/image" Target="../media/image8.png"/><Relationship Id="rId7" Type="http://schemas.openxmlformats.org/officeDocument/2006/relationships/image" Target="../media/image7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2.jpeg"/><Relationship Id="rId4" Type="http://schemas.openxmlformats.org/officeDocument/2006/relationships/image" Target="../media/image11.png"/><Relationship Id="rId9" Type="http://schemas.openxmlformats.org/officeDocument/2006/relationships/image" Target="../media/image9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51829" y="519079"/>
            <a:ext cx="7137066" cy="1801607"/>
          </a:xfrm>
        </p:spPr>
        <p:txBody>
          <a:bodyPr>
            <a:noAutofit/>
          </a:bodyPr>
          <a:lstStyle/>
          <a:p>
            <a:pPr algn="ctr"/>
            <a:r>
              <a:rPr lang="uk-UA" dirty="0" smtClean="0"/>
              <a:t> Персональний комп’ютер. Складові </a:t>
            </a:r>
            <a:r>
              <a:rPr lang="uk-UA" dirty="0"/>
              <a:t>комп’ютерів та їх призначення. </a:t>
            </a:r>
          </a:p>
        </p:txBody>
      </p:sp>
      <p:sp>
        <p:nvSpPr>
          <p:cNvPr id="6" name="Округлена прямокутна виноска 5"/>
          <p:cNvSpPr/>
          <p:nvPr/>
        </p:nvSpPr>
        <p:spPr>
          <a:xfrm>
            <a:off x="126612" y="6175807"/>
            <a:ext cx="2448272" cy="619472"/>
          </a:xfrm>
          <a:prstGeom prst="wedgeRoundRectCallout">
            <a:avLst>
              <a:gd name="adj1" fmla="val 367"/>
              <a:gd name="adj2" fmla="val 49864"/>
              <a:gd name="adj3" fmla="val 16667"/>
            </a:avLst>
          </a:prstGeom>
          <a:solidFill>
            <a:srgbClr val="FFFF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Урок </a:t>
            </a:r>
            <a:r>
              <a:rPr kumimoji="0" lang="uk-UA" sz="3600" b="1" i="1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7</a:t>
            </a:r>
            <a:endParaRPr kumimoji="0" lang="uk-UA" sz="3600" b="1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pic>
        <p:nvPicPr>
          <p:cNvPr id="9" name="Picture 4">
            <a:extLst>
              <a:ext uri="{FF2B5EF4-FFF2-40B4-BE49-F238E27FC236}">
                <a16:creationId xmlns="" xmlns:a16="http://schemas.microsoft.com/office/drawing/2014/main" id="{8625CC91-32E2-4B2D-8B8A-4F4F042B7A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8166378" y="5024538"/>
            <a:ext cx="1881778" cy="109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monitor icon">
            <a:extLst>
              <a:ext uri="{FF2B5EF4-FFF2-40B4-BE49-F238E27FC236}">
                <a16:creationId xmlns="" xmlns:a16="http://schemas.microsoft.com/office/drawing/2014/main" id="{A3ED975F-FE4F-46D6-B8D2-95AF1942B8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75515" y="3362735"/>
            <a:ext cx="1867562" cy="1867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hardware, print, printer icon">
            <a:extLst>
              <a:ext uri="{FF2B5EF4-FFF2-40B4-BE49-F238E27FC236}">
                <a16:creationId xmlns="" xmlns:a16="http://schemas.microsoft.com/office/drawing/2014/main" id="{94BDF8EA-C8FC-4AD6-A4B5-5502976A7F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75208" y="4172952"/>
            <a:ext cx="2338287" cy="2338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ardware, mouse icon">
            <a:extLst>
              <a:ext uri="{FF2B5EF4-FFF2-40B4-BE49-F238E27FC236}">
                <a16:creationId xmlns="" xmlns:a16="http://schemas.microsoft.com/office/drawing/2014/main" id="{331842D3-9694-4588-91B1-377D68ACB8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33322" y="5295613"/>
            <a:ext cx="780497" cy="780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shop.pwn-zone.com/uploads/shop/akustichna_sistema_edifier_s550_50ae644f91667.jpg">
            <a:extLst>
              <a:ext uri="{FF2B5EF4-FFF2-40B4-BE49-F238E27FC236}">
                <a16:creationId xmlns="" xmlns:a16="http://schemas.microsoft.com/office/drawing/2014/main" id="{59D8DBEB-AB42-40B9-A8C6-B7B57BA4F2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48734" y="3587772"/>
            <a:ext cx="1411693" cy="113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rive, harddisk, system icon">
            <a:extLst>
              <a:ext uri="{FF2B5EF4-FFF2-40B4-BE49-F238E27FC236}">
                <a16:creationId xmlns="" xmlns:a16="http://schemas.microsoft.com/office/drawing/2014/main" id="{9C8398BB-6AEE-487C-B5BD-B962C2A97F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308147" y="3635025"/>
            <a:ext cx="1778478" cy="1778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7135586" y="7184571"/>
            <a:ext cx="50564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/>
              <a:t>З досвіду роботи вчителя математики та інформатики </a:t>
            </a:r>
            <a:r>
              <a:rPr lang="uk-UA" b="1" dirty="0" err="1" smtClean="0"/>
              <a:t>Горондівського</a:t>
            </a:r>
            <a:r>
              <a:rPr lang="uk-UA" b="1" dirty="0" smtClean="0"/>
              <a:t> ЗЗСО</a:t>
            </a:r>
            <a:r>
              <a:rPr lang="en-US" b="1" dirty="0" smtClean="0"/>
              <a:t> I-III</a:t>
            </a:r>
            <a:r>
              <a:rPr lang="uk-UA" b="1" dirty="0" smtClean="0"/>
              <a:t>ступенів </a:t>
            </a:r>
            <a:r>
              <a:rPr lang="uk-UA" b="1" dirty="0" err="1" smtClean="0"/>
              <a:t>Мучички</a:t>
            </a:r>
            <a:r>
              <a:rPr lang="uk-UA" b="1" dirty="0" smtClean="0"/>
              <a:t> Олени Георгії</a:t>
            </a:r>
            <a:r>
              <a:rPr lang="uk-UA" dirty="0" smtClean="0"/>
              <a:t>вни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3257435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236"/>
          <p:cNvSpPr/>
          <p:nvPr/>
        </p:nvSpPr>
        <p:spPr>
          <a:xfrm>
            <a:off x="0" y="1061357"/>
            <a:ext cx="12192000" cy="579664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Правила безпеки в комп’ютерному класі</a:t>
            </a:r>
            <a:endParaRPr lang="uk-UA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817202"/>
          </a:xfrm>
        </p:spPr>
        <p:txBody>
          <a:bodyPr>
            <a:noAutofit/>
          </a:bodyPr>
          <a:lstStyle/>
          <a:p>
            <a:r>
              <a:rPr lang="uk-UA" sz="1800" dirty="0" smtClean="0"/>
              <a:t/>
            </a:r>
            <a:br>
              <a:rPr lang="uk-UA" sz="1800" dirty="0" smtClean="0"/>
            </a:br>
            <a:r>
              <a:rPr lang="uk-UA" sz="4000" dirty="0" smtClean="0"/>
              <a:t>Актуалізація опорних знань</a:t>
            </a:r>
            <a:br>
              <a:rPr lang="uk-UA" sz="4000" dirty="0" smtClean="0"/>
            </a:br>
            <a:r>
              <a:rPr lang="uk-UA" sz="1800" dirty="0" smtClean="0"/>
              <a:t>Розгадайте </a:t>
            </a:r>
            <a:r>
              <a:rPr lang="uk-UA" sz="1800" dirty="0"/>
              <a:t>кросворд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13875" y="-310242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я 6"/>
          <p:cNvGraphicFramePr>
            <a:graphicFrameLocks noGrp="1"/>
          </p:cNvGraphicFramePr>
          <p:nvPr>
            <p:extLst/>
          </p:nvPr>
        </p:nvGraphicFramePr>
        <p:xfrm>
          <a:off x="2017690" y="1233564"/>
          <a:ext cx="8206952" cy="4245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318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5941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530650"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30650"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30650"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30650"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30650"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30650"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30650"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30650"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uk-UA" sz="2800" b="1" i="1" dirty="0">
                        <a:solidFill>
                          <a:srgbClr val="00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45050" y="1196346"/>
            <a:ext cx="581149" cy="581149"/>
          </a:xfrm>
          <a:prstGeom prst="rect">
            <a:avLst/>
          </a:prstGeom>
        </p:spPr>
      </p:pic>
      <p:sp>
        <p:nvSpPr>
          <p:cNvPr id="13" name="Прямокутна виноска 26"/>
          <p:cNvSpPr/>
          <p:nvPr/>
        </p:nvSpPr>
        <p:spPr>
          <a:xfrm>
            <a:off x="2656018" y="1220678"/>
            <a:ext cx="557584" cy="514565"/>
          </a:xfrm>
          <a:prstGeom prst="wedgeRectCallout">
            <a:avLst>
              <a:gd name="adj1" fmla="val 70902"/>
              <a:gd name="adj2" fmla="val -6695"/>
            </a:avLst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2800" b="1" i="1" kern="0" dirty="0">
                <a:solidFill>
                  <a:srgbClr val="FFFFFF"/>
                </a:solidFill>
                <a:latin typeface="Verdana"/>
              </a:rPr>
              <a:t>1</a:t>
            </a:r>
            <a:endParaRPr kumimoji="0" lang="uk-UA" sz="28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2008" y="5665164"/>
            <a:ext cx="12050142" cy="830997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2400" b="1" i="1" kern="0" dirty="0">
                <a:solidFill>
                  <a:srgbClr val="FFFFFF"/>
                </a:solidFill>
              </a:rPr>
              <a:t>1. Носій даних, що використовується при магнітному та оптичному способі запису даних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576491" y="5665164"/>
            <a:ext cx="539334" cy="381130"/>
          </a:xfrm>
          <a:prstGeom prst="rect">
            <a:avLst/>
          </a:prstGeom>
        </p:spPr>
      </p:pic>
      <p:graphicFrame>
        <p:nvGraphicFramePr>
          <p:cNvPr id="3" name="Таблиця 2"/>
          <p:cNvGraphicFramePr>
            <a:graphicFrameLocks noGrp="1"/>
          </p:cNvGraphicFramePr>
          <p:nvPr>
            <p:extLst/>
          </p:nvPr>
        </p:nvGraphicFramePr>
        <p:xfrm>
          <a:off x="3286496" y="1233564"/>
          <a:ext cx="2525216" cy="5306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31304">
                  <a:extLst>
                    <a:ext uri="{9D8B030D-6E8A-4147-A177-3AD203B41FA5}">
                      <a16:colId xmlns:a16="http://schemas.microsoft.com/office/drawing/2014/main" xmlns="" val="1165616838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4113891132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244901441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1557827361"/>
                    </a:ext>
                  </a:extLst>
                </a:gridCol>
              </a:tblGrid>
              <a:tr h="530650"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Д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и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с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к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151711479"/>
                  </a:ext>
                </a:extLst>
              </a:tr>
            </a:tbl>
          </a:graphicData>
        </a:graphic>
      </p:graphicFrame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81821" y="1764214"/>
            <a:ext cx="581149" cy="581149"/>
          </a:xfrm>
          <a:prstGeom prst="rect">
            <a:avLst/>
          </a:prstGeom>
        </p:spPr>
      </p:pic>
      <p:sp>
        <p:nvSpPr>
          <p:cNvPr id="18" name="Прямокутна виноска 26"/>
          <p:cNvSpPr/>
          <p:nvPr/>
        </p:nvSpPr>
        <p:spPr>
          <a:xfrm>
            <a:off x="2656018" y="1766675"/>
            <a:ext cx="557584" cy="514565"/>
          </a:xfrm>
          <a:prstGeom prst="wedgeRectCallout">
            <a:avLst>
              <a:gd name="adj1" fmla="val 70902"/>
              <a:gd name="adj2" fmla="val -6695"/>
            </a:avLst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2800" b="1" i="1" kern="0" noProof="0" dirty="0">
                <a:solidFill>
                  <a:srgbClr val="FFFFFF"/>
                </a:solidFill>
                <a:latin typeface="Verdana"/>
              </a:rPr>
              <a:t>2</a:t>
            </a:r>
            <a:endParaRPr kumimoji="0" lang="uk-UA" sz="28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2008" y="5665164"/>
            <a:ext cx="12050142" cy="461665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2400" b="1" i="1" kern="0" dirty="0">
                <a:solidFill>
                  <a:srgbClr val="FFFFFF"/>
                </a:solidFill>
              </a:rPr>
              <a:t>2. Мобільний комп’ютер із функціями телефону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576491" y="5665164"/>
            <a:ext cx="539334" cy="381130"/>
          </a:xfrm>
          <a:prstGeom prst="rect">
            <a:avLst/>
          </a:prstGeom>
        </p:spPr>
      </p:pic>
      <p:graphicFrame>
        <p:nvGraphicFramePr>
          <p:cNvPr id="21" name="Таблиця 20"/>
          <p:cNvGraphicFramePr>
            <a:graphicFrameLocks noGrp="1"/>
          </p:cNvGraphicFramePr>
          <p:nvPr>
            <p:extLst/>
          </p:nvPr>
        </p:nvGraphicFramePr>
        <p:xfrm>
          <a:off x="3280298" y="1764214"/>
          <a:ext cx="6944344" cy="5306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31304">
                  <a:extLst>
                    <a:ext uri="{9D8B030D-6E8A-4147-A177-3AD203B41FA5}">
                      <a16:colId xmlns:a16="http://schemas.microsoft.com/office/drawing/2014/main" xmlns="" val="3479742992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3581292469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1651909462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545775365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3945986374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2011949708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4246393114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259239640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3453450671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2712366790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2137192464"/>
                    </a:ext>
                  </a:extLst>
                </a:gridCol>
              </a:tblGrid>
              <a:tr h="530650"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К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о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м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у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н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і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к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а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т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о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р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4211723104"/>
                  </a:ext>
                </a:extLst>
              </a:tr>
            </a:tbl>
          </a:graphicData>
        </a:graphic>
      </p:graphicFrame>
      <p:pic>
        <p:nvPicPr>
          <p:cNvPr id="22" name="Рисунок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55597" y="2308524"/>
            <a:ext cx="581149" cy="581149"/>
          </a:xfrm>
          <a:prstGeom prst="rect">
            <a:avLst/>
          </a:prstGeom>
        </p:spPr>
      </p:pic>
      <p:sp>
        <p:nvSpPr>
          <p:cNvPr id="23" name="Прямокутна виноска 26"/>
          <p:cNvSpPr/>
          <p:nvPr/>
        </p:nvSpPr>
        <p:spPr>
          <a:xfrm>
            <a:off x="3301727" y="2301425"/>
            <a:ext cx="557584" cy="514565"/>
          </a:xfrm>
          <a:prstGeom prst="wedgeRectCallout">
            <a:avLst>
              <a:gd name="adj1" fmla="val 70902"/>
              <a:gd name="adj2" fmla="val -6695"/>
            </a:avLst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2800" b="1" i="1" kern="0" dirty="0">
                <a:solidFill>
                  <a:srgbClr val="FFFFFF"/>
                </a:solidFill>
                <a:latin typeface="Verdana"/>
              </a:rPr>
              <a:t>3</a:t>
            </a:r>
            <a:endParaRPr kumimoji="0" lang="uk-UA" sz="28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2008" y="5665164"/>
            <a:ext cx="12050142" cy="461665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2400" b="1" i="1" kern="0" dirty="0">
                <a:solidFill>
                  <a:srgbClr val="FFFFFF"/>
                </a:solidFill>
              </a:rPr>
              <a:t>3. Пристрій введення даних, що використовується в ноутбуках.</a:t>
            </a: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576491" y="5665164"/>
            <a:ext cx="539334" cy="381130"/>
          </a:xfrm>
          <a:prstGeom prst="rect">
            <a:avLst/>
          </a:prstGeom>
        </p:spPr>
      </p:pic>
      <p:graphicFrame>
        <p:nvGraphicFramePr>
          <p:cNvPr id="26" name="Таблиця 25"/>
          <p:cNvGraphicFramePr>
            <a:graphicFrameLocks noGrp="1"/>
          </p:cNvGraphicFramePr>
          <p:nvPr>
            <p:extLst/>
          </p:nvPr>
        </p:nvGraphicFramePr>
        <p:xfrm>
          <a:off x="3913542" y="2293382"/>
          <a:ext cx="3787824" cy="5306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31304">
                  <a:extLst>
                    <a:ext uri="{9D8B030D-6E8A-4147-A177-3AD203B41FA5}">
                      <a16:colId xmlns:a16="http://schemas.microsoft.com/office/drawing/2014/main" xmlns="" val="498588147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2446715494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1708126136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1066555254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3041383351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3663444237"/>
                    </a:ext>
                  </a:extLst>
                </a:gridCol>
              </a:tblGrid>
              <a:tr h="530650"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Т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а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ч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п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а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д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54590512"/>
                  </a:ext>
                </a:extLst>
              </a:tr>
            </a:tbl>
          </a:graphicData>
        </a:graphic>
      </p:graphicFrame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55597" y="2841599"/>
            <a:ext cx="581149" cy="581149"/>
          </a:xfrm>
          <a:prstGeom prst="rect">
            <a:avLst/>
          </a:prstGeom>
        </p:spPr>
      </p:pic>
      <p:sp>
        <p:nvSpPr>
          <p:cNvPr id="28" name="Прямокутна виноска 26"/>
          <p:cNvSpPr/>
          <p:nvPr/>
        </p:nvSpPr>
        <p:spPr>
          <a:xfrm>
            <a:off x="2656018" y="2841599"/>
            <a:ext cx="557584" cy="514565"/>
          </a:xfrm>
          <a:prstGeom prst="wedgeRectCallout">
            <a:avLst>
              <a:gd name="adj1" fmla="val 70902"/>
              <a:gd name="adj2" fmla="val -6695"/>
            </a:avLst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2800" b="1" i="1" kern="0" noProof="0" dirty="0">
                <a:solidFill>
                  <a:srgbClr val="FFFFFF"/>
                </a:solidFill>
                <a:latin typeface="Verdana"/>
              </a:rPr>
              <a:t>4</a:t>
            </a:r>
            <a:endParaRPr kumimoji="0" lang="uk-UA" sz="28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2008" y="5665164"/>
            <a:ext cx="12050142" cy="461665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2400" b="1" i="1" kern="0" dirty="0">
                <a:solidFill>
                  <a:srgbClr val="FFFFFF"/>
                </a:solidFill>
              </a:rPr>
              <a:t>4. Вид стаціонарного персонального комп’ютера</a:t>
            </a: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576491" y="5665164"/>
            <a:ext cx="539334" cy="381130"/>
          </a:xfrm>
          <a:prstGeom prst="rect">
            <a:avLst/>
          </a:prstGeom>
        </p:spPr>
      </p:pic>
      <p:graphicFrame>
        <p:nvGraphicFramePr>
          <p:cNvPr id="31" name="Таблиця 30"/>
          <p:cNvGraphicFramePr>
            <a:graphicFrameLocks noGrp="1"/>
          </p:cNvGraphicFramePr>
          <p:nvPr>
            <p:extLst/>
          </p:nvPr>
        </p:nvGraphicFramePr>
        <p:xfrm>
          <a:off x="3275035" y="2825514"/>
          <a:ext cx="4419128" cy="5306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31304">
                  <a:extLst>
                    <a:ext uri="{9D8B030D-6E8A-4147-A177-3AD203B41FA5}">
                      <a16:colId xmlns:a16="http://schemas.microsoft.com/office/drawing/2014/main" xmlns="" val="2546975567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2660491338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3910449960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3684500298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72462977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3845403040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1612470717"/>
                    </a:ext>
                  </a:extLst>
                </a:gridCol>
              </a:tblGrid>
              <a:tr h="530650"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І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г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р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о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в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и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й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022357170"/>
                  </a:ext>
                </a:extLst>
              </a:tr>
            </a:tbl>
          </a:graphicData>
        </a:graphic>
      </p:graphicFrame>
      <p:pic>
        <p:nvPicPr>
          <p:cNvPr id="32" name="Рисунок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04668" y="3343519"/>
            <a:ext cx="581149" cy="581149"/>
          </a:xfrm>
          <a:prstGeom prst="rect">
            <a:avLst/>
          </a:prstGeom>
        </p:spPr>
      </p:pic>
      <p:sp>
        <p:nvSpPr>
          <p:cNvPr id="33" name="Прямокутна виноска 26"/>
          <p:cNvSpPr/>
          <p:nvPr/>
        </p:nvSpPr>
        <p:spPr>
          <a:xfrm>
            <a:off x="2656018" y="3374515"/>
            <a:ext cx="557584" cy="514565"/>
          </a:xfrm>
          <a:prstGeom prst="wedgeRectCallout">
            <a:avLst>
              <a:gd name="adj1" fmla="val 70902"/>
              <a:gd name="adj2" fmla="val -6695"/>
            </a:avLst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2800" b="1" i="1" kern="0" dirty="0">
                <a:solidFill>
                  <a:srgbClr val="FFFFFF"/>
                </a:solidFill>
                <a:latin typeface="Verdana"/>
              </a:rPr>
              <a:t>5</a:t>
            </a:r>
            <a:endParaRPr kumimoji="0" lang="uk-UA" sz="28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2008" y="5665164"/>
            <a:ext cx="12050142" cy="461665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2400" b="1" i="1" kern="0" dirty="0">
                <a:solidFill>
                  <a:srgbClr val="FFFFFF"/>
                </a:solidFill>
              </a:rPr>
              <a:t>5. Один з видів мобільних персональних комп’ютерів.</a:t>
            </a:r>
          </a:p>
        </p:txBody>
      </p:sp>
      <p:pic>
        <p:nvPicPr>
          <p:cNvPr id="35" name="Рисунок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576491" y="5665164"/>
            <a:ext cx="539334" cy="381130"/>
          </a:xfrm>
          <a:prstGeom prst="rect">
            <a:avLst/>
          </a:prstGeom>
        </p:spPr>
      </p:pic>
      <p:graphicFrame>
        <p:nvGraphicFramePr>
          <p:cNvPr id="36" name="Таблиця 35"/>
          <p:cNvGraphicFramePr>
            <a:graphicFrameLocks noGrp="1"/>
          </p:cNvGraphicFramePr>
          <p:nvPr>
            <p:extLst/>
          </p:nvPr>
        </p:nvGraphicFramePr>
        <p:xfrm>
          <a:off x="3273494" y="3356164"/>
          <a:ext cx="3787824" cy="5306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31304">
                  <a:extLst>
                    <a:ext uri="{9D8B030D-6E8A-4147-A177-3AD203B41FA5}">
                      <a16:colId xmlns:a16="http://schemas.microsoft.com/office/drawing/2014/main" xmlns="" val="2442877465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3916242683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1610984734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1357059920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2386634586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2806741349"/>
                    </a:ext>
                  </a:extLst>
                </a:gridCol>
              </a:tblGrid>
              <a:tr h="530650"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Н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е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т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б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у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к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680755947"/>
                  </a:ext>
                </a:extLst>
              </a:tr>
            </a:tbl>
          </a:graphicData>
        </a:graphic>
      </p:graphicFrame>
      <p:pic>
        <p:nvPicPr>
          <p:cNvPr id="37" name="Рисунок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91494" y="3860580"/>
            <a:ext cx="581149" cy="581149"/>
          </a:xfrm>
          <a:prstGeom prst="rect">
            <a:avLst/>
          </a:prstGeom>
        </p:spPr>
      </p:pic>
      <p:sp>
        <p:nvSpPr>
          <p:cNvPr id="38" name="Прямокутна виноска 26"/>
          <p:cNvSpPr/>
          <p:nvPr/>
        </p:nvSpPr>
        <p:spPr>
          <a:xfrm>
            <a:off x="3942844" y="3891576"/>
            <a:ext cx="557584" cy="514565"/>
          </a:xfrm>
          <a:prstGeom prst="wedgeRectCallout">
            <a:avLst>
              <a:gd name="adj1" fmla="val 70902"/>
              <a:gd name="adj2" fmla="val -6695"/>
            </a:avLst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2800" b="1" i="1" kern="0" noProof="0" dirty="0">
                <a:solidFill>
                  <a:srgbClr val="FFFFFF"/>
                </a:solidFill>
                <a:latin typeface="Verdana"/>
              </a:rPr>
              <a:t>6</a:t>
            </a:r>
            <a:endParaRPr kumimoji="0" lang="uk-UA" sz="28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2008" y="5665164"/>
            <a:ext cx="12050142" cy="830997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2400" b="1" i="1" kern="0" dirty="0">
                <a:solidFill>
                  <a:srgbClr val="FFFFFF"/>
                </a:solidFill>
              </a:rPr>
              <a:t>6. Носій даних, що використовується для перенесення даних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2400" b="1" i="1" kern="0" dirty="0">
                <a:solidFill>
                  <a:srgbClr val="FFFFFF"/>
                </a:solidFill>
              </a:rPr>
              <a:t>від одного комп’ютера до іншого</a:t>
            </a:r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576491" y="5665164"/>
            <a:ext cx="539334" cy="381130"/>
          </a:xfrm>
          <a:prstGeom prst="rect">
            <a:avLst/>
          </a:prstGeom>
        </p:spPr>
      </p:pic>
      <p:graphicFrame>
        <p:nvGraphicFramePr>
          <p:cNvPr id="41" name="Таблиця 40"/>
          <p:cNvGraphicFramePr>
            <a:graphicFrameLocks noGrp="1"/>
          </p:cNvGraphicFramePr>
          <p:nvPr>
            <p:extLst/>
          </p:nvPr>
        </p:nvGraphicFramePr>
        <p:xfrm>
          <a:off x="4541222" y="3883533"/>
          <a:ext cx="3787824" cy="5306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31304">
                  <a:extLst>
                    <a:ext uri="{9D8B030D-6E8A-4147-A177-3AD203B41FA5}">
                      <a16:colId xmlns:a16="http://schemas.microsoft.com/office/drawing/2014/main" xmlns="" val="1795025697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150351814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1493048297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1797587491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1489732829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4143106835"/>
                    </a:ext>
                  </a:extLst>
                </a:gridCol>
              </a:tblGrid>
              <a:tr h="530650"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Ф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л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е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ш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к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а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971437327"/>
                  </a:ext>
                </a:extLst>
              </a:tr>
            </a:tbl>
          </a:graphicData>
        </a:graphic>
      </p:graphicFrame>
      <p:pic>
        <p:nvPicPr>
          <p:cNvPr id="42" name="Рисунок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95597" y="4367620"/>
            <a:ext cx="581149" cy="581149"/>
          </a:xfrm>
          <a:prstGeom prst="rect">
            <a:avLst/>
          </a:prstGeom>
        </p:spPr>
      </p:pic>
      <p:sp>
        <p:nvSpPr>
          <p:cNvPr id="43" name="Прямокутна виноска 26"/>
          <p:cNvSpPr/>
          <p:nvPr/>
        </p:nvSpPr>
        <p:spPr>
          <a:xfrm>
            <a:off x="3299247" y="4398616"/>
            <a:ext cx="557584" cy="514565"/>
          </a:xfrm>
          <a:prstGeom prst="wedgeRectCallout">
            <a:avLst>
              <a:gd name="adj1" fmla="val 70902"/>
              <a:gd name="adj2" fmla="val -6695"/>
            </a:avLst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2800" b="1" i="1" kern="0" dirty="0">
                <a:solidFill>
                  <a:srgbClr val="FFFFFF"/>
                </a:solidFill>
                <a:latin typeface="Verdana"/>
              </a:rPr>
              <a:t>7</a:t>
            </a:r>
            <a:endParaRPr kumimoji="0" lang="uk-UA" sz="28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2008" y="5665164"/>
            <a:ext cx="12050142" cy="830997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2400" b="1" i="1" kern="0" dirty="0">
                <a:solidFill>
                  <a:srgbClr val="FFFFFF"/>
                </a:solidFill>
              </a:rPr>
              <a:t>7. Вид найбільших за масою мобільних персональних комп’ютерів</a:t>
            </a:r>
          </a:p>
        </p:txBody>
      </p:sp>
      <p:pic>
        <p:nvPicPr>
          <p:cNvPr id="45" name="Рисунок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576491" y="5665164"/>
            <a:ext cx="539334" cy="381130"/>
          </a:xfrm>
          <a:prstGeom prst="rect">
            <a:avLst/>
          </a:prstGeom>
        </p:spPr>
      </p:pic>
      <p:graphicFrame>
        <p:nvGraphicFramePr>
          <p:cNvPr id="46" name="Таблиця 45"/>
          <p:cNvGraphicFramePr>
            <a:graphicFrameLocks noGrp="1"/>
          </p:cNvGraphicFramePr>
          <p:nvPr>
            <p:extLst/>
          </p:nvPr>
        </p:nvGraphicFramePr>
        <p:xfrm>
          <a:off x="3916650" y="4418119"/>
          <a:ext cx="4419128" cy="5306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31304">
                  <a:extLst>
                    <a:ext uri="{9D8B030D-6E8A-4147-A177-3AD203B41FA5}">
                      <a16:colId xmlns:a16="http://schemas.microsoft.com/office/drawing/2014/main" xmlns="" val="426962351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2683944007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4233187115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3494404524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1732199147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1679419301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1407733197"/>
                    </a:ext>
                  </a:extLst>
                </a:gridCol>
              </a:tblGrid>
              <a:tr h="530650"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Н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о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у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т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б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у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к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86329247"/>
                  </a:ext>
                </a:extLst>
              </a:tr>
            </a:tbl>
          </a:graphicData>
        </a:graphic>
      </p:graphicFrame>
      <p:pic>
        <p:nvPicPr>
          <p:cNvPr id="47" name="Рисунок 4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03861" y="4964199"/>
            <a:ext cx="581149" cy="581149"/>
          </a:xfrm>
          <a:prstGeom prst="rect">
            <a:avLst/>
          </a:prstGeom>
        </p:spPr>
      </p:pic>
      <p:sp>
        <p:nvSpPr>
          <p:cNvPr id="48" name="Прямокутна виноска 26"/>
          <p:cNvSpPr/>
          <p:nvPr/>
        </p:nvSpPr>
        <p:spPr>
          <a:xfrm>
            <a:off x="1404509" y="4964199"/>
            <a:ext cx="557584" cy="514565"/>
          </a:xfrm>
          <a:prstGeom prst="wedgeRectCallout">
            <a:avLst>
              <a:gd name="adj1" fmla="val 70902"/>
              <a:gd name="adj2" fmla="val -6695"/>
            </a:avLst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2800" b="1" i="1" kern="0" noProof="0" dirty="0">
                <a:solidFill>
                  <a:srgbClr val="FFFFFF"/>
                </a:solidFill>
                <a:latin typeface="Verdana"/>
              </a:rPr>
              <a:t>8</a:t>
            </a:r>
            <a:endParaRPr kumimoji="0" lang="uk-UA" sz="28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72008" y="5665164"/>
            <a:ext cx="12050142" cy="461665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uk-UA" sz="2400" b="1" i="1" kern="0" dirty="0">
                <a:solidFill>
                  <a:srgbClr val="FFFFFF"/>
                </a:solidFill>
              </a:rPr>
              <a:t>8. Частина монітора, на якій відображається повідомлення.</a:t>
            </a:r>
          </a:p>
        </p:txBody>
      </p:sp>
      <p:graphicFrame>
        <p:nvGraphicFramePr>
          <p:cNvPr id="51" name="Таблиця 50"/>
          <p:cNvGraphicFramePr>
            <a:graphicFrameLocks noGrp="1"/>
          </p:cNvGraphicFramePr>
          <p:nvPr>
            <p:extLst/>
          </p:nvPr>
        </p:nvGraphicFramePr>
        <p:xfrm>
          <a:off x="2017690" y="4948114"/>
          <a:ext cx="3156520" cy="5306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3189">
                  <a:extLst>
                    <a:ext uri="{9D8B030D-6E8A-4147-A177-3AD203B41FA5}">
                      <a16:colId xmlns:a16="http://schemas.microsoft.com/office/drawing/2014/main" xmlns="" val="3377292395"/>
                    </a:ext>
                  </a:extLst>
                </a:gridCol>
                <a:gridCol w="659419">
                  <a:extLst>
                    <a:ext uri="{9D8B030D-6E8A-4147-A177-3AD203B41FA5}">
                      <a16:colId xmlns:a16="http://schemas.microsoft.com/office/drawing/2014/main" xmlns="" val="546917980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3678153641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3268200411"/>
                    </a:ext>
                  </a:extLst>
                </a:gridCol>
                <a:gridCol w="631304">
                  <a:extLst>
                    <a:ext uri="{9D8B030D-6E8A-4147-A177-3AD203B41FA5}">
                      <a16:colId xmlns:a16="http://schemas.microsoft.com/office/drawing/2014/main" xmlns="" val="2481893589"/>
                    </a:ext>
                  </a:extLst>
                </a:gridCol>
              </a:tblGrid>
              <a:tr h="530650"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Е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к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р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а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b="1" i="1" dirty="0">
                          <a:solidFill>
                            <a:srgbClr val="000000"/>
                          </a:solidFill>
                        </a:rPr>
                        <a:t>н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20455417"/>
                  </a:ext>
                </a:extLst>
              </a:tr>
            </a:tbl>
          </a:graphicData>
        </a:graphic>
      </p:graphicFrame>
      <p:sp>
        <p:nvSpPr>
          <p:cNvPr id="54" name="TextBox 53"/>
          <p:cNvSpPr txBox="1"/>
          <p:nvPr/>
        </p:nvSpPr>
        <p:spPr>
          <a:xfrm>
            <a:off x="9128734" y="2841599"/>
            <a:ext cx="2665244" cy="954107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chemeClr val="bg1"/>
                </a:solidFill>
              </a:rPr>
              <a:t>Ключове слово</a:t>
            </a:r>
            <a:endParaRPr lang="uk-UA" sz="2800" b="1" i="1" kern="0" dirty="0">
              <a:solidFill>
                <a:srgbClr val="FFFFFF"/>
              </a:solidFill>
            </a:endParaRPr>
          </a:p>
        </p:txBody>
      </p:sp>
      <p:pic>
        <p:nvPicPr>
          <p:cNvPr id="12290" name="Picture 2" descr="Результат пошуку зображень за запитом &quot;Смартфон android&quot;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526" r="18123"/>
          <a:stretch/>
        </p:blipFill>
        <p:spPr bwMode="auto">
          <a:xfrm>
            <a:off x="78401" y="1779712"/>
            <a:ext cx="2461262" cy="3134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3628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1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00"/>
                            </p:stCondLst>
                            <p:childTnLst>
                              <p:par>
                                <p:cTn id="1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59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0" fill="hold">
                      <p:stCondLst>
                        <p:cond delay="0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000"/>
                            </p:stCondLst>
                            <p:childTnLst>
                              <p:par>
                                <p:cTn id="1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>
                      <p:stCondLst>
                        <p:cond delay="0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89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0" fill="hold">
                      <p:stCondLst>
                        <p:cond delay="0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7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04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" fill="hold">
                      <p:stCondLst>
                        <p:cond delay="0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8" dur="1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231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2" fill="hold">
                      <p:stCondLst>
                        <p:cond delay="0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1000"/>
                            </p:stCondLst>
                            <p:childTnLst>
                              <p:par>
                                <p:cTn id="2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41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2" fill="hold">
                      <p:stCondLst>
                        <p:cond delay="0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8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9" grpId="0" animBg="1"/>
      <p:bldP spid="19" grpId="1" animBg="1"/>
      <p:bldP spid="24" grpId="0" animBg="1"/>
      <p:bldP spid="24" grpId="1" animBg="1"/>
      <p:bldP spid="29" grpId="0" animBg="1"/>
      <p:bldP spid="29" grpId="1" animBg="1"/>
      <p:bldP spid="34" grpId="0" animBg="1"/>
      <p:bldP spid="34" grpId="1" animBg="1"/>
      <p:bldP spid="39" grpId="0" animBg="1"/>
      <p:bldP spid="39" grpId="1" animBg="1"/>
      <p:bldP spid="44" grpId="0" animBg="1"/>
      <p:bldP spid="44" grpId="1" animBg="1"/>
      <p:bldP spid="49" grpId="0" animBg="1"/>
      <p:bldP spid="49" grpId="1" animBg="1"/>
      <p:bldP spid="5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dirty="0" smtClean="0"/>
              <a:t>Постановка проблеми</a:t>
            </a:r>
            <a:endParaRPr lang="uk-UA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98071" y="1033866"/>
            <a:ext cx="958487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Уявіть, що вам надали фінансову підтримку для придбання комп’ютера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для навчання. Але для цього є умова: ви маєте переконати ваших меценатів у тому, що техніка сучасна і без неї не можливо ефективно навчатись. Поясніть, як окремі складові комп’ютера під час його використання зроблять навчання якіснішим. Без яких пристроїв можна обійтися, а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без яких —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ні</a:t>
            </a:r>
          </a:p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Створіть конфігурацію власного комп’ютера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59476" y="3762375"/>
            <a:ext cx="7077075" cy="30956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pPr algn="ctr"/>
            <a:r>
              <a:rPr lang="uk-UA" dirty="0" smtClean="0"/>
              <a:t>Персональний комп’ютер</a:t>
            </a:r>
            <a:endParaRPr lang="uk-UA" dirty="0"/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2008" y="1196763"/>
            <a:ext cx="12050142" cy="954107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chemeClr val="bg1"/>
                </a:solidFill>
              </a:rPr>
              <a:t>Найпоширенішими на сьогодні є так звані </a:t>
            </a:r>
            <a:r>
              <a:rPr lang="uk-UA" sz="2800" b="1" i="1" kern="0" dirty="0">
                <a:solidFill>
                  <a:srgbClr val="FFFF00"/>
                </a:solidFill>
              </a:rPr>
              <a:t>персональні комп'ютери </a:t>
            </a:r>
            <a:r>
              <a:rPr lang="uk-UA" sz="2800" b="1" i="1" kern="0" dirty="0">
                <a:solidFill>
                  <a:schemeClr val="bg1"/>
                </a:solidFill>
              </a:rPr>
              <a:t>(ПК).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E235755-66DE-490B-A5A8-AA090578B55C}"/>
              </a:ext>
            </a:extLst>
          </p:cNvPr>
          <p:cNvSpPr txBox="1"/>
          <p:nvPr/>
        </p:nvSpPr>
        <p:spPr>
          <a:xfrm>
            <a:off x="6169891" y="2238308"/>
            <a:ext cx="5952259" cy="4401205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chemeClr val="bg1"/>
                </a:solidFill>
              </a:rPr>
              <a:t>Персональними їх називають тому, що призначені вони для одночасної роботи однієї людини (персони). Саме такі комп'ютери використовують у школах, магазинах, удома, різноманітних організаціях.</a:t>
            </a:r>
          </a:p>
        </p:txBody>
      </p:sp>
      <p:pic>
        <p:nvPicPr>
          <p:cNvPr id="1026" name="Picture 2" descr="Результат пошуку зображень">
            <a:extLst>
              <a:ext uri="{FF2B5EF4-FFF2-40B4-BE49-F238E27FC236}">
                <a16:creationId xmlns:a16="http://schemas.microsoft.com/office/drawing/2014/main" xmlns="" id="{F734BD9E-E59C-44CE-897C-640DE8F21F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009" y="2238307"/>
            <a:ext cx="5987046" cy="3453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5A21C87-AF23-4D54-9B32-AACAA476A811}"/>
              </a:ext>
            </a:extLst>
          </p:cNvPr>
          <p:cNvSpPr txBox="1"/>
          <p:nvPr/>
        </p:nvSpPr>
        <p:spPr>
          <a:xfrm>
            <a:off x="72008" y="5777739"/>
            <a:ext cx="5987047" cy="861774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500" b="1" i="1" kern="0" dirty="0">
                <a:solidFill>
                  <a:schemeClr val="bg1"/>
                </a:solidFill>
              </a:rPr>
              <a:t>Учні працюють з персональними комп'ютерами</a:t>
            </a:r>
          </a:p>
        </p:txBody>
      </p:sp>
    </p:spTree>
    <p:extLst>
      <p:ext uri="{BB962C8B-B14F-4D97-AF65-F5344CB8AC3E}">
        <p14:creationId xmlns:p14="http://schemas.microsoft.com/office/powerpoint/2010/main" xmlns="" val="3237112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Складові комп’ютера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</a:t>
            </a:r>
            <a:r>
              <a:rPr lang="en-US" sz="1200" kern="0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1384995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200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chemeClr val="bg1"/>
                </a:solidFill>
              </a:rPr>
              <a:t>Зазвичай до основних складових персонального комп'ютера відносять: системний блок, монітор, клавіатуру, мишу.</a:t>
            </a:r>
          </a:p>
        </p:txBody>
      </p:sp>
      <p:pic>
        <p:nvPicPr>
          <p:cNvPr id="7" name="Picture 2" descr="http://www.gorkomp.ru/sites/default/files/imagecache/product_full/sistemni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9445" y="2980151"/>
            <a:ext cx="4464422" cy="3348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rteam.com.ua/netcat_files/userfiles/onsite/monitor_lcd_23_nec_ex231w-bk_6000293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98467" l="0" r="9595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646744" y="2745721"/>
            <a:ext cx="4170935" cy="3455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domcomputer.ru/wp-content/uploads/2012/04/keyboard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401461">
            <a:off x="4088353" y="5425405"/>
            <a:ext cx="2800850" cy="1552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hardware, mouse icon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115624">
            <a:off x="6746736" y="5561702"/>
            <a:ext cx="878244" cy="878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http://www.rusdoc.ru/articles/obzor_kolonok_sven_royal_1_sven_royal_2_korolevskoe_udovolstvie/15899/images/194786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1382467" y="3002666"/>
            <a:ext cx="1579772" cy="2024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4" descr="http://www.rusdoc.ru/articles/obzor_kolonok_sven_royal_1_sven_royal_2_korolevskoe_udovolstvie/15899/images/194786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9599209" y="3098334"/>
            <a:ext cx="1579772" cy="2024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6" descr="hardware, print, printer icon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113" y="4209397"/>
            <a:ext cx="2930406" cy="2930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8" descr="http://pc-azbuka.ru/wp-content/uploads/2013/09/skaner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64405" y="4900871"/>
            <a:ext cx="2827595" cy="1957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0" descr="http://masterservis24.ru/uploads/posts/2013-08/1376335416_wi-fi_router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026" y="3246235"/>
            <a:ext cx="1333441" cy="114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42405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75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25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Складові комп’ютера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</a:t>
            </a:r>
            <a:r>
              <a:rPr lang="en-US" sz="1200" kern="0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008" y="1196763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200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 smtClean="0">
                <a:solidFill>
                  <a:schemeClr val="bg1"/>
                </a:solidFill>
              </a:rPr>
              <a:t>Мінімальна конфігурація персонального </a:t>
            </a:r>
            <a:r>
              <a:rPr lang="uk-UA" sz="2800" b="1" i="1" kern="0" dirty="0" err="1" smtClean="0">
                <a:solidFill>
                  <a:schemeClr val="bg1"/>
                </a:solidFill>
              </a:rPr>
              <a:t>компютера</a:t>
            </a:r>
            <a:endParaRPr lang="uk-UA" sz="2800" b="1" i="1" kern="0" dirty="0">
              <a:solidFill>
                <a:schemeClr val="bg1"/>
              </a:solidFill>
            </a:endParaRPr>
          </a:p>
        </p:txBody>
      </p:sp>
      <p:pic>
        <p:nvPicPr>
          <p:cNvPr id="7" name="Picture 2" descr="http://www.gorkomp.ru/sites/default/files/imagecache/product_full/sistemni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40768" y="1913351"/>
            <a:ext cx="4464422" cy="3348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rteam.com.ua/netcat_files/userfiles/onsite/monitor_lcd_23_nec_ex231w-bk_6000293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98467" l="0" r="9595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302128" y="2229905"/>
            <a:ext cx="4170935" cy="3455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domcomputer.ru/wp-content/uploads/2012/04/keyboard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401461">
            <a:off x="4662784" y="3854511"/>
            <a:ext cx="2800850" cy="1552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42405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pPr algn="ctr"/>
            <a:r>
              <a:rPr lang="uk-UA" dirty="0"/>
              <a:t>Складові комп’ютера</a:t>
            </a:r>
          </a:p>
        </p:txBody>
      </p:sp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</a:t>
            </a:r>
            <a:r>
              <a:rPr lang="en-US" sz="1200" kern="0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48880" y="754651"/>
            <a:ext cx="6912768" cy="1123712"/>
          </a:xfrm>
          <a:prstGeom prst="wedgeRoundRectCallout">
            <a:avLst>
              <a:gd name="adj1" fmla="val -59924"/>
              <a:gd name="adj2" fmla="val 53087"/>
              <a:gd name="adj3" fmla="val 16667"/>
            </a:avLst>
          </a:prstGeom>
          <a:ln w="57150"/>
          <a:effectLst>
            <a:outerShdw blurRad="508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361950" algn="just"/>
            <a:r>
              <a:rPr lang="uk-UA" sz="2000" dirty="0"/>
              <a:t>До складу комп’ютера входять пристрої, які можна об’єднати в групи: пристрої введення, виведення, зберігання та опрацювання даних</a:t>
            </a:r>
            <a:r>
              <a:rPr lang="uk-UA" sz="2000" dirty="0" smtClean="0"/>
              <a:t>.</a:t>
            </a:r>
            <a:endParaRPr lang="uk-UA" sz="2000" dirty="0">
              <a:solidFill>
                <a:schemeClr val="tx1"/>
              </a:solidFill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4418292" y="3840771"/>
            <a:ext cx="2886491" cy="1145935"/>
            <a:chOff x="2574292" y="2613332"/>
            <a:chExt cx="2886491" cy="1145935"/>
          </a:xfrm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2574292" y="2613332"/>
              <a:ext cx="2886491" cy="1145935"/>
            </a:xfrm>
            <a:prstGeom prst="roundRect">
              <a:avLst/>
            </a:pr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Скругленный прямоугольник 4"/>
            <p:cNvSpPr/>
            <p:nvPr/>
          </p:nvSpPr>
          <p:spPr>
            <a:xfrm>
              <a:off x="2630232" y="2669272"/>
              <a:ext cx="2774611" cy="103405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800" kern="1200" dirty="0" smtClean="0"/>
                <a:t>Складові </a:t>
              </a:r>
              <a:r>
                <a:rPr lang="uk-UA" sz="1800" kern="1200" noProof="0" dirty="0" smtClean="0"/>
                <a:t>комп’ютера</a:t>
              </a:r>
              <a:endParaRPr lang="uk-UA" sz="1800" kern="1200" noProof="0" dirty="0"/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8167503" y="2685214"/>
            <a:ext cx="2117116" cy="1065542"/>
            <a:chOff x="5347543" y="1317186"/>
            <a:chExt cx="2117116" cy="1065542"/>
          </a:xfrm>
        </p:grpSpPr>
        <p:sp>
          <p:nvSpPr>
            <p:cNvPr id="15" name="Скругленный прямоугольник 14"/>
            <p:cNvSpPr/>
            <p:nvPr/>
          </p:nvSpPr>
          <p:spPr>
            <a:xfrm>
              <a:off x="5347543" y="1317186"/>
              <a:ext cx="2117116" cy="1065542"/>
            </a:xfrm>
            <a:prstGeom prst="roundRect">
              <a:avLst/>
            </a:pr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Скругленный прямоугольник 4"/>
            <p:cNvSpPr/>
            <p:nvPr/>
          </p:nvSpPr>
          <p:spPr>
            <a:xfrm>
              <a:off x="5399558" y="1369201"/>
              <a:ext cx="2013086" cy="9615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2100" kern="1200" dirty="0" smtClean="0"/>
                <a:t>Пристрої введення даних</a:t>
              </a:r>
              <a:endParaRPr lang="ru-RU" sz="2100" kern="1200" dirty="0"/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1462704" y="2732106"/>
            <a:ext cx="2297960" cy="1065542"/>
            <a:chOff x="5066118" y="4004893"/>
            <a:chExt cx="2297960" cy="1065542"/>
          </a:xfrm>
        </p:grpSpPr>
        <p:sp>
          <p:nvSpPr>
            <p:cNvPr id="18" name="Скругленный прямоугольник 17"/>
            <p:cNvSpPr/>
            <p:nvPr/>
          </p:nvSpPr>
          <p:spPr>
            <a:xfrm>
              <a:off x="5066118" y="4004893"/>
              <a:ext cx="2256190" cy="1065542"/>
            </a:xfrm>
            <a:prstGeom prst="roundRect">
              <a:avLst/>
            </a:pr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Скругленный прямоугольник 4"/>
            <p:cNvSpPr/>
            <p:nvPr/>
          </p:nvSpPr>
          <p:spPr>
            <a:xfrm>
              <a:off x="5211918" y="4068631"/>
              <a:ext cx="2152160" cy="9615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8260" tIns="48260" rIns="48260" bIns="48260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900" kern="1200" dirty="0" smtClean="0"/>
                <a:t>Пристрої виведення даних</a:t>
              </a:r>
              <a:endParaRPr lang="ru-RU" sz="1900" kern="1200" dirty="0"/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1427674" y="5170505"/>
            <a:ext cx="2255913" cy="1065542"/>
            <a:chOff x="342035" y="1341099"/>
            <a:chExt cx="2255913" cy="1065542"/>
          </a:xfrm>
        </p:grpSpPr>
        <p:sp>
          <p:nvSpPr>
            <p:cNvPr id="21" name="Скругленный прямоугольник 20"/>
            <p:cNvSpPr/>
            <p:nvPr/>
          </p:nvSpPr>
          <p:spPr>
            <a:xfrm>
              <a:off x="342035" y="1341099"/>
              <a:ext cx="2255913" cy="1065542"/>
            </a:xfrm>
            <a:prstGeom prst="roundRect">
              <a:avLst/>
            </a:pr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Скругленный прямоугольник 4"/>
            <p:cNvSpPr/>
            <p:nvPr/>
          </p:nvSpPr>
          <p:spPr>
            <a:xfrm>
              <a:off x="394050" y="1393114"/>
              <a:ext cx="2151883" cy="9615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800" kern="1200" dirty="0" smtClean="0"/>
                <a:t>Пристрої опрацювання даних</a:t>
              </a:r>
              <a:endParaRPr lang="ru-RU" sz="1800" kern="1200" dirty="0"/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8173647" y="4959490"/>
            <a:ext cx="2245503" cy="1065542"/>
            <a:chOff x="328779" y="4016615"/>
            <a:chExt cx="2245503" cy="1065542"/>
          </a:xfrm>
        </p:grpSpPr>
        <p:sp>
          <p:nvSpPr>
            <p:cNvPr id="24" name="Скругленный прямоугольник 23"/>
            <p:cNvSpPr/>
            <p:nvPr/>
          </p:nvSpPr>
          <p:spPr>
            <a:xfrm>
              <a:off x="328779" y="4016615"/>
              <a:ext cx="2245503" cy="1065542"/>
            </a:xfrm>
            <a:prstGeom prst="roundRect">
              <a:avLst/>
            </a:pr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Скругленный прямоугольник 4"/>
            <p:cNvSpPr/>
            <p:nvPr/>
          </p:nvSpPr>
          <p:spPr>
            <a:xfrm>
              <a:off x="380794" y="4068630"/>
              <a:ext cx="2141473" cy="96151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8260" tIns="48260" rIns="48260" bIns="48260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900" kern="1200" dirty="0" smtClean="0"/>
                <a:t>Пристрої зберігання даних</a:t>
              </a:r>
              <a:endParaRPr lang="ru-RU" sz="19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3442405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Пристрої введення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2008" y="1196763"/>
            <a:ext cx="12050142" cy="484748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550" b="1" i="1" kern="0" dirty="0">
                <a:solidFill>
                  <a:srgbClr val="FFFFFF"/>
                </a:solidFill>
              </a:rPr>
              <a:t>Пристрої введення даних можна розділити за типом даних:</a:t>
            </a:r>
          </a:p>
        </p:txBody>
      </p:sp>
      <p:graphicFrame>
        <p:nvGraphicFramePr>
          <p:cNvPr id="15" name="Схема 14"/>
          <p:cNvGraphicFramePr/>
          <p:nvPr>
            <p:extLst/>
          </p:nvPr>
        </p:nvGraphicFramePr>
        <p:xfrm>
          <a:off x="428284" y="1719983"/>
          <a:ext cx="11693866" cy="4870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5" name="Picture 2" descr="http://www.ua.all.biz/img/ua/catalog/middle/2474530.jpe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86898" y="3583758"/>
            <a:ext cx="1743535" cy="2214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525129" y="3671530"/>
            <a:ext cx="2226742" cy="1300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hardware, mouse icon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41072" y="5696177"/>
            <a:ext cx="780497" cy="780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8" descr="webcamera icon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82331" y="5504902"/>
            <a:ext cx="1076341" cy="1076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0" descr="scanner icon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9489" y="4453811"/>
            <a:ext cx="1035959" cy="1035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amera, photo icon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07032" y="3990563"/>
            <a:ext cx="1219200" cy="121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4.bp.blogspot.com/_yro3MyVrBmE/TLkzKHL24KI/AAAAAAAAeyY/ZfRtlLLZGJ4/s1600/Graphic+tablet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45888" y="5233608"/>
            <a:ext cx="1674356" cy="1332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mera, video icon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61259" y="3583758"/>
            <a:ext cx="1994365" cy="1994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eb-3.ru/data/articles/12509/2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backgroundRemoval t="0" b="100000" l="0" r="100000">
                        <a14:foregroundMark x1="45697" y1="29817" x2="14857" y2="50153"/>
                        <a14:foregroundMark x1="7582" y1="45413" x2="22439" y2="65138"/>
                        <a14:foregroundMark x1="14857" y1="39450" x2="44057" y2="14832"/>
                        <a14:foregroundMark x1="41701" y1="83639" x2="52152" y2="902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8148" y="5233608"/>
            <a:ext cx="1736966" cy="1163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f1cd.ru/d/9/66/19669/103/39463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 xmlns="">
                  <a14:imgLayer r:embed="rId22">
                    <a14:imgEffect>
                      <a14:backgroundRemoval t="0" b="100000" l="0" r="100000">
                        <a14:foregroundMark x1="31700" y1="5905" x2="45600" y2="14724"/>
                        <a14:foregroundMark x1="73000" y1="59663" x2="68900" y2="705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023091" y="5392678"/>
            <a:ext cx="997536" cy="1300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</a:t>
            </a:r>
            <a:r>
              <a:rPr lang="en-US" sz="1200" kern="0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854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89530BDA-40E0-4283-878B-FC6AE150BE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15">
                                            <p:graphicEl>
                                              <a:dgm id="{89530BDA-40E0-4283-878B-FC6AE150BE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75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0BA5B877-2575-498B-9CA2-699B202BB1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000"/>
                                        <p:tgtEl>
                                          <p:spTgt spid="15">
                                            <p:graphicEl>
                                              <a:dgm id="{0BA5B877-2575-498B-9CA2-699B202BB1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7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2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DBED9B6A-D549-4C02-8841-4136E74A5A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15">
                                            <p:graphicEl>
                                              <a:dgm id="{DBED9B6A-D549-4C02-8841-4136E74A5AF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75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689DCCD9-3E00-4AA5-B9B1-B3C7254CD0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1000"/>
                                        <p:tgtEl>
                                          <p:spTgt spid="15">
                                            <p:graphicEl>
                                              <a:dgm id="{689DCCD9-3E00-4AA5-B9B1-B3C7254CD0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75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7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5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325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40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dgm id="{E6BED04D-16CE-424D-AAB4-75881C3E40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1000"/>
                                        <p:tgtEl>
                                          <p:spTgt spid="15">
                                            <p:graphicEl>
                                              <a:dgm id="{E6BED04D-16CE-424D-AAB4-75881C3E40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75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75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Graphic spid="15" grpId="0" uiExpand="1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Пристрої введення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2008" y="1196763"/>
            <a:ext cx="12050142" cy="1384995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00"/>
                </a:solidFill>
              </a:rPr>
              <a:t>Клавіатура</a:t>
            </a:r>
            <a:r>
              <a:rPr lang="uk-UA" sz="2800" b="1" i="1" kern="0" dirty="0">
                <a:solidFill>
                  <a:srgbClr val="FFFFFF"/>
                </a:solidFill>
              </a:rPr>
              <a:t> призначена для введення символьних даних і команд. Незважаючи на те що клавіатури за останні кілька десятиліть дуже мало змінювались.</a:t>
            </a:r>
          </a:p>
        </p:txBody>
      </p:sp>
      <p:pic>
        <p:nvPicPr>
          <p:cNvPr id="7170" name="Picture 2" descr="http://static.nix.ru/autocatalog/keyboards_logitech/177445_2254_draft_larg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50857" y="2654328"/>
            <a:ext cx="6171293" cy="3891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www.web-3.ru/data/articles/25641/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116575" y="2843011"/>
            <a:ext cx="5834281" cy="2694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</a:t>
            </a:r>
            <a:r>
              <a:rPr lang="en-US" sz="1200" kern="0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253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Клавіатура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7258" y="854423"/>
            <a:ext cx="10824592" cy="5700109"/>
          </a:xfrm>
          <a:prstGeom prst="rect">
            <a:avLst/>
          </a:prstGeom>
        </p:spPr>
      </p:pic>
      <p:sp>
        <p:nvSpPr>
          <p:cNvPr id="9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</a:t>
            </a:r>
            <a:r>
              <a:rPr lang="en-US" sz="1200" kern="0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4919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Пристрої введення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2008" y="1196763"/>
            <a:ext cx="12050142" cy="954107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00"/>
                </a:solidFill>
              </a:rPr>
              <a:t>Клавіатури </a:t>
            </a:r>
            <a:r>
              <a:rPr lang="uk-UA" sz="2800" b="1" i="1" kern="0" dirty="0">
                <a:solidFill>
                  <a:srgbClr val="FFFFFF"/>
                </a:solidFill>
              </a:rPr>
              <a:t>можна поділити на кілька груп залежно від значення певних властивостей:</a:t>
            </a:r>
          </a:p>
        </p:txBody>
      </p:sp>
      <p:graphicFrame>
        <p:nvGraphicFramePr>
          <p:cNvPr id="3" name="Схема 2"/>
          <p:cNvGraphicFramePr/>
          <p:nvPr>
            <p:extLst/>
          </p:nvPr>
        </p:nvGraphicFramePr>
        <p:xfrm>
          <a:off x="119689" y="2190298"/>
          <a:ext cx="12050142" cy="42997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146" name="Picture 2" descr="http://d0od.wpengine.netdna-cdn.com/wp-content/uploads/2012/08/chromebox-keyboard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792" y="2627087"/>
            <a:ext cx="2382122" cy="1187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obzortech.net/sites/default/files/field/image/02.15/rapoo_kx_5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409360" y="3798988"/>
            <a:ext cx="1704986" cy="757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i.lb.ua/090/32/54ca565992e02.jpe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258" y="4638218"/>
            <a:ext cx="2029591" cy="995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gagadget.com/media/uploads/mad_catz_s.t.r.i.k.e.m.1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30" y="5545693"/>
            <a:ext cx="2404340" cy="115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cdn.comfy.ua/media/catalog/product/cache/5/thumbnail/279x221/9df78eab33525d08d6e5fb8d27136e95/g/e/gembird_kb-u-103-ua_3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62438" y="2575108"/>
            <a:ext cx="2430684" cy="1925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backgroundRemoval t="0" b="100000" l="0" r="100000">
                        <a14:foregroundMark x1="12400" y1="15400" x2="19600" y2="6600"/>
                        <a14:foregroundMark x1="17400" y1="22000" x2="26600" y2="19600"/>
                        <a14:foregroundMark x1="16600" y1="24400" x2="18400" y2="22600"/>
                        <a14:foregroundMark x1="26800" y1="18800" x2="28000" y2="19400"/>
                        <a14:foregroundMark x1="19600" y1="27000" x2="24800" y2="32400"/>
                        <a14:foregroundMark x1="29600" y1="22600" x2="30200" y2="304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62529" y="4545269"/>
            <a:ext cx="2230501" cy="2230501"/>
          </a:xfrm>
          <a:prstGeom prst="rect">
            <a:avLst/>
          </a:prstGeom>
        </p:spPr>
      </p:pic>
      <p:pic>
        <p:nvPicPr>
          <p:cNvPr id="6156" name="Picture 12" descr="http://www.plusworld.ru/upload/iblock/4c8/4c84232d7a2c53a4c98fcb2048c2073a.gif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56862" y="5287826"/>
            <a:ext cx="1706681" cy="1241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http://www.peachtreeaudio.com/media/wysiwyg/bluetooth-logo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32057" y="5287826"/>
            <a:ext cx="1561958" cy="1154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</a:t>
            </a:r>
            <a:r>
              <a:rPr lang="en-US" sz="1200" kern="0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4440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E8987A6-1DB7-45B9-A82E-8CB3A9BCD0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3">
                                            <p:graphicEl>
                                              <a:dgm id="{8E8987A6-1DB7-45B9-A82E-8CB3A9BCD04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8B3180B-8F6C-42BE-84BA-5130AD34D3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3">
                                            <p:graphicEl>
                                              <a:dgm id="{88B3180B-8F6C-42BE-84BA-5130AD34D36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23D987D-9FF1-4143-9CAD-097A7040E3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3">
                                            <p:graphicEl>
                                              <a:dgm id="{523D987D-9FF1-4143-9CAD-097A7040E3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2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A73D167-A847-4F4A-AC05-98F1332EE1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3">
                                            <p:graphicEl>
                                              <a:dgm id="{6A73D167-A847-4F4A-AC05-98F1332EE1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698EBEB-A043-4C02-9D9B-FC6C761844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3">
                                            <p:graphicEl>
                                              <a:dgm id="{5698EBEB-A043-4C02-9D9B-FC6C761844D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7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7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A7132C0-F26E-497A-B48A-5E720810B6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3">
                                            <p:graphicEl>
                                              <a:dgm id="{FA7132C0-F26E-497A-B48A-5E720810B6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6DB4A9C-6B10-40A5-9BCE-FC115EE6C3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3">
                                            <p:graphicEl>
                                              <a:dgm id="{46DB4A9C-6B10-40A5-9BCE-FC115EE6C3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25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325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BCCF7F1-BD15-4854-81E6-A91B2038EB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750"/>
                                        <p:tgtEl>
                                          <p:spTgt spid="3">
                                            <p:graphicEl>
                                              <a:dgm id="{5BCCF7F1-BD15-4854-81E6-A91B2038EB9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4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797DAA3-752F-4DC4-91D3-229E29D818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50"/>
                                        <p:tgtEl>
                                          <p:spTgt spid="3">
                                            <p:graphicEl>
                                              <a:dgm id="{9797DAA3-752F-4DC4-91D3-229E29D818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47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575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43C6A3E-4B2D-4728-8A05-8305656F61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3">
                                            <p:graphicEl>
                                              <a:dgm id="{843C6A3E-4B2D-4728-8A05-8305656F61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6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5C21B36-FDC2-4538-B817-F6493625CC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3">
                                            <p:graphicEl>
                                              <a:dgm id="{35C21B36-FDC2-4538-B817-F6493625CC9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725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8D09BA1-5A78-4E84-BB9E-425E80D435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750"/>
                                        <p:tgtEl>
                                          <p:spTgt spid="3">
                                            <p:graphicEl>
                                              <a:dgm id="{78D09BA1-5A78-4E84-BB9E-425E80D435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8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875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EC962E7-EE77-4E8C-90CA-24BAD6746F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750"/>
                                        <p:tgtEl>
                                          <p:spTgt spid="3">
                                            <p:graphicEl>
                                              <a:dgm id="{FEC962E7-EE77-4E8C-90CA-24BAD6746F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95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69882D4-AED6-4E8F-AB2D-97445721BA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750"/>
                                        <p:tgtEl>
                                          <p:spTgt spid="3">
                                            <p:graphicEl>
                                              <a:dgm id="{869882D4-AED6-4E8F-AB2D-97445721BA4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025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10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75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75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75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175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75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75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Graphic spid="3" grpId="0" uiExpand="1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Пристрої введення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62293" y="1196763"/>
            <a:ext cx="5153134" cy="1815882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Для переносних комп'ютерів можуть бути використані </a:t>
            </a:r>
            <a:r>
              <a:rPr lang="uk-UA" sz="2800" b="1" i="1" kern="0" dirty="0">
                <a:solidFill>
                  <a:srgbClr val="FFFF00"/>
                </a:solidFill>
              </a:rPr>
              <a:t>проекційні клавіатури</a:t>
            </a:r>
            <a:r>
              <a:rPr lang="uk-UA" sz="2800" b="1" i="1" kern="0" dirty="0">
                <a:solidFill>
                  <a:srgbClr val="FFFFFF"/>
                </a:solidFill>
              </a:rPr>
              <a:t>.</a:t>
            </a:r>
          </a:p>
        </p:txBody>
      </p:sp>
      <p:pic>
        <p:nvPicPr>
          <p:cNvPr id="8194" name="Picture 2" descr="http://rusevik.ru/data/news/5576ee995bb7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201475" y="1196763"/>
            <a:ext cx="5920675" cy="5581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www.jaans.ru/sites/default/files/pictures/photo_for_programms/windows/format_factory/04c58ebbc92b255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2292" y="3085215"/>
            <a:ext cx="5153135" cy="3492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</a:t>
            </a:r>
            <a:r>
              <a:rPr lang="en-US" sz="1200" kern="0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4106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7315" y="203658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Пристрої введення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72008" y="1196763"/>
            <a:ext cx="12050142" cy="954107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Маніпулятори </a:t>
            </a:r>
            <a:r>
              <a:rPr lang="uk-UA" sz="2800" b="1" i="1" kern="0" dirty="0">
                <a:solidFill>
                  <a:srgbClr val="FFFF00"/>
                </a:solidFill>
              </a:rPr>
              <a:t>миша</a:t>
            </a:r>
            <a:r>
              <a:rPr lang="uk-UA" sz="2800" b="1" i="1" kern="0" dirty="0">
                <a:solidFill>
                  <a:srgbClr val="FFFFFF"/>
                </a:solidFill>
              </a:rPr>
              <a:t> поділяються  залежно від значень таких властивостей:</a:t>
            </a:r>
          </a:p>
        </p:txBody>
      </p:sp>
      <p:graphicFrame>
        <p:nvGraphicFramePr>
          <p:cNvPr id="10" name="Схема 9"/>
          <p:cNvGraphicFramePr/>
          <p:nvPr>
            <p:extLst/>
          </p:nvPr>
        </p:nvGraphicFramePr>
        <p:xfrm>
          <a:off x="247202" y="1933230"/>
          <a:ext cx="11874948" cy="46272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218" name="Picture 2" descr="http://domcomputer.ru/wp-content/uploads/2012/04/a4tech_x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778" y="4847772"/>
            <a:ext cx="1137989" cy="927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i.mailfotomag.net/tgx/a/25/7a2f49408d47bfcd84ab4ea72647c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0" b="100000" l="0" r="100000">
                        <a14:foregroundMark x1="9000" y1="30294" x2="10500" y2="273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66961" y="4847772"/>
            <a:ext cx="879038" cy="747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://gecid.com/data/news/201211251300-23975/img/01_Genius_GILA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0" b="100000" l="0" r="100000">
                        <a14:foregroundMark x1="34500" y1="72145" x2="44667" y2="72145"/>
                        <a14:foregroundMark x1="34500" y1="29248" x2="29333" y2="534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803" y="5565115"/>
            <a:ext cx="1422316" cy="851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http://skytech.dp.ua/products/images/10/mishi/Vmt5976531_0.jpg?r=98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0" b="100000" l="31400" r="70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283" r="30184"/>
          <a:stretch/>
        </p:blipFill>
        <p:spPr bwMode="auto">
          <a:xfrm>
            <a:off x="2860891" y="4566281"/>
            <a:ext cx="608023" cy="1500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http://u-news.com.ua/uploads/posts/2012-01/1326902876_genius-dx-eco-450x276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 xmlns="">
                  <a14:imgLayer r:embed="rId16">
                    <a14:imgEffect>
                      <a14:backgroundRemoval t="0" b="100000" l="0" r="100000">
                        <a14:foregroundMark x1="22000" y1="7971" x2="24222" y2="16304"/>
                        <a14:foregroundMark x1="18667" y1="11232" x2="19111" y2="10507"/>
                        <a14:foregroundMark x1="22222" y1="5797" x2="22222" y2="5797"/>
                        <a14:foregroundMark x1="27333" y1="19928" x2="29333" y2="17029"/>
                        <a14:foregroundMark x1="26667" y1="22101" x2="27111" y2="20652"/>
                        <a14:foregroundMark x1="29333" y1="17391" x2="30889" y2="16667"/>
                        <a14:foregroundMark x1="29111" y1="21377" x2="30222" y2="20290"/>
                        <a14:foregroundMark x1="28889" y1="23551" x2="28889" y2="22826"/>
                        <a14:foregroundMark x1="65111" y1="16304" x2="65111" y2="16304"/>
                        <a14:foregroundMark x1="64889" y1="35870" x2="64889" y2="358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26988" y="4611954"/>
            <a:ext cx="1849395" cy="113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https://upload.wikimedia.org/wikipedia/commons/thumb/c/c9/Raton_optico.jpg/1280px-Raton_optico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55293" y="4006781"/>
            <a:ext cx="2072822" cy="111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30" name="Picture 14" descr="http://img2.elmir.ua/img/13228/3000/2000/mysh_genius_traveler_100v_optical_ruby_usb_31011451101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6535" y="5125781"/>
            <a:ext cx="1613680" cy="1608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32" name="Picture 16" descr="http://easycom.com.ua/data/news/2014815115-13752/img/02_mad_catz_mmo_te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 xmlns="">
                  <a14:imgLayer r:embed="rId20">
                    <a14:imgEffect>
                      <a14:backgroundRemoval t="0" b="100000" l="0" r="100000">
                        <a14:foregroundMark x1="22622" y1="12418" x2="16808" y2="19935"/>
                        <a14:foregroundMark x1="28753" y1="9314" x2="38584" y2="7925"/>
                        <a14:foregroundMark x1="36469" y1="7108" x2="37209" y2="2124"/>
                        <a14:foregroundMark x1="63742" y1="8742" x2="83827" y2="16258"/>
                        <a14:foregroundMark x1="70825" y1="10376" x2="77696" y2="117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47544" y="4641802"/>
            <a:ext cx="1612570" cy="2086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34" name="Picture 18" descr="http://images.ua.prom.st/364594832_w640_h640_cid2348821_pid251439549-04e87c6a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 xmlns="">
                  <a14:imgLayer r:embed="rId22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537372" y="4721841"/>
            <a:ext cx="1166056" cy="214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</a:t>
            </a:r>
            <a:r>
              <a:rPr lang="en-US" sz="1200" kern="0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4943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8B576C6D-1EA4-4E96-AF59-6EFCADCD5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10">
                                            <p:graphicEl>
                                              <a:dgm id="{8B576C6D-1EA4-4E96-AF59-6EFCADCD55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9603A828-A337-4682-BB06-0A7382CE57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10">
                                            <p:graphicEl>
                                              <a:dgm id="{9603A828-A337-4682-BB06-0A7382CE57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7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2831F723-7C16-4B81-82C9-703B41CBF6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10">
                                            <p:graphicEl>
                                              <a:dgm id="{2831F723-7C16-4B81-82C9-703B41CBF6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21CF23A0-B5CD-45B3-928B-9781CF008C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750"/>
                                        <p:tgtEl>
                                          <p:spTgt spid="10">
                                            <p:graphicEl>
                                              <a:dgm id="{21CF23A0-B5CD-45B3-928B-9781CF008C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75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5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925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C82EDB99-1ACB-4546-A887-77F4CE6FF4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750"/>
                                        <p:tgtEl>
                                          <p:spTgt spid="10">
                                            <p:graphicEl>
                                              <a:dgm id="{C82EDB99-1ACB-4546-A887-77F4CE6FF4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E7EDA9A6-2065-4B80-ABA7-462C66B2D2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50"/>
                                        <p:tgtEl>
                                          <p:spTgt spid="10">
                                            <p:graphicEl>
                                              <a:dgm id="{E7EDA9A6-2065-4B80-ABA7-462C66B2D21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7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75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225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4A3BE91A-661A-431A-814C-E3088B0F08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750"/>
                                        <p:tgtEl>
                                          <p:spTgt spid="10">
                                            <p:graphicEl>
                                              <a:dgm id="{4A3BE91A-661A-431A-814C-E3088B0F088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3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6BDEB32F-763F-4B56-9214-9BF7739F3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750"/>
                                        <p:tgtEl>
                                          <p:spTgt spid="10">
                                            <p:graphicEl>
                                              <a:dgm id="{6BDEB32F-763F-4B56-9214-9BF7739F3C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375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75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4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1AAAB6D8-020E-4960-9B18-C2DF866EE4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10">
                                            <p:graphicEl>
                                              <a:dgm id="{1AAAB6D8-020E-4960-9B18-C2DF866EE4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25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965ED4BD-72A1-4BB8-91A5-C106A5BC5A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750"/>
                                        <p:tgtEl>
                                          <p:spTgt spid="10">
                                            <p:graphicEl>
                                              <a:dgm id="{965ED4BD-72A1-4BB8-91A5-C106A5BC5A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6000"/>
                            </p:stCondLst>
                            <p:childTnLst>
                              <p:par>
                                <p:cTn id="9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75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75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75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Graphic spid="10" grpId="0" uiExpand="1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Пристрої введення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2008" y="1196763"/>
            <a:ext cx="3367878" cy="3970318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На малюнку зображено ігрову дротову лазерну ергономічну мишу, що має 19 кнопок і одне коліщатко.</a:t>
            </a:r>
          </a:p>
        </p:txBody>
      </p:sp>
      <p:pic>
        <p:nvPicPr>
          <p:cNvPr id="10244" name="Picture 4" descr="http://www.aldo-shop.ru/img/p/161024-127507-thickbox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515527" y="1196763"/>
            <a:ext cx="8531330" cy="467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</a:t>
            </a:r>
            <a:r>
              <a:rPr lang="en-US" sz="1200" kern="0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6678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Пристрої введення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2008" y="1196763"/>
            <a:ext cx="5936906" cy="584775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200" b="1" i="1" kern="0" dirty="0" err="1">
                <a:solidFill>
                  <a:srgbClr val="FFFFFF"/>
                </a:solidFill>
              </a:rPr>
              <a:t>Тачпад</a:t>
            </a:r>
            <a:endParaRPr lang="uk-UA" sz="3200" b="1" i="1" kern="0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24468" y="1196763"/>
            <a:ext cx="5936906" cy="1077218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200" b="1" i="1" kern="0" dirty="0">
                <a:solidFill>
                  <a:srgbClr val="FFFFFF"/>
                </a:solidFill>
              </a:rPr>
              <a:t>Мультимедійна   (електронна) дошка</a:t>
            </a:r>
          </a:p>
        </p:txBody>
      </p:sp>
      <p:pic>
        <p:nvPicPr>
          <p:cNvPr id="2054" name="Picture 6" descr="http://geek-nose.com/wp-content/uploads/2015/04/touchpad-650x45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008" y="1921113"/>
            <a:ext cx="5936906" cy="4128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image.ec21.com/image/whiteboard1/oimg_GC06896193_CA06896210/INTECH_RE_Series_Dual_User_Infrared_Interactive_Whiteboar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72509" y="2388749"/>
            <a:ext cx="5082462" cy="4465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</a:t>
            </a:r>
            <a:r>
              <a:rPr lang="en-US" sz="1200" kern="0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57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Пристрої введення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2008" y="1196763"/>
            <a:ext cx="5936906" cy="584775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200" b="1" i="1" kern="0" dirty="0" err="1">
                <a:solidFill>
                  <a:srgbClr val="FFFFFF"/>
                </a:solidFill>
              </a:rPr>
              <a:t>Геймпад</a:t>
            </a:r>
            <a:endParaRPr lang="uk-UA" sz="3200" b="1" i="1" kern="0" dirty="0">
              <a:solidFill>
                <a:srgbClr val="FFFFFF"/>
              </a:solidFill>
            </a:endParaRPr>
          </a:p>
        </p:txBody>
      </p:sp>
      <p:pic>
        <p:nvPicPr>
          <p:cNvPr id="2050" name="Picture 2" descr="http://article.techlabs.ua/img/article/31959/Logitech_F710_general_view___2_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7490" y="1854108"/>
            <a:ext cx="5514970" cy="4572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124468" y="1196763"/>
            <a:ext cx="5936906" cy="584775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200" b="1" i="1" kern="0" dirty="0" err="1">
                <a:solidFill>
                  <a:srgbClr val="FFFFFF"/>
                </a:solidFill>
              </a:rPr>
              <a:t>Кейпад</a:t>
            </a:r>
            <a:endParaRPr lang="uk-UA" sz="3200" b="1" i="1" kern="0" dirty="0">
              <a:solidFill>
                <a:srgbClr val="FFFFFF"/>
              </a:solidFill>
            </a:endParaRPr>
          </a:p>
        </p:txBody>
      </p:sp>
      <p:pic>
        <p:nvPicPr>
          <p:cNvPr id="2052" name="Picture 4" descr="http://ru.gadgets-reviews.com/images/belkin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138982" y="1950300"/>
            <a:ext cx="5936906" cy="4919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</a:t>
            </a:r>
            <a:r>
              <a:rPr lang="en-US" sz="1200" kern="0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420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Пристрої введення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2008" y="1196763"/>
            <a:ext cx="5936906" cy="584775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200" b="1" i="1" kern="0" dirty="0">
                <a:solidFill>
                  <a:srgbClr val="FFFFFF"/>
                </a:solidFill>
              </a:rPr>
              <a:t>Руль та педалі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24468" y="1196763"/>
            <a:ext cx="5936906" cy="1077218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3200" b="1" i="1" kern="0" dirty="0">
                <a:solidFill>
                  <a:srgbClr val="FFFFFF"/>
                </a:solidFill>
              </a:rPr>
              <a:t>Танцювальний майданчик (</a:t>
            </a:r>
            <a:r>
              <a:rPr lang="uk-UA" sz="3200" b="1" i="1" kern="0" dirty="0" err="1">
                <a:solidFill>
                  <a:srgbClr val="FFFFFF"/>
                </a:solidFill>
              </a:rPr>
              <a:t>денспад</a:t>
            </a:r>
            <a:r>
              <a:rPr lang="uk-UA" sz="3200" b="1" i="1" kern="0" dirty="0">
                <a:solidFill>
                  <a:srgbClr val="FFFFFF"/>
                </a:solidFill>
              </a:rPr>
              <a:t>)</a:t>
            </a:r>
          </a:p>
        </p:txBody>
      </p:sp>
      <p:pic>
        <p:nvPicPr>
          <p:cNvPr id="4098" name="Picture 2" descr="https://alexandrdyachenko.files.wordpress.com/2011/09/rgtffbclutchproduct800x6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6518" y="1859880"/>
            <a:ext cx="5862396" cy="4396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news.softpedia.com/images/extra/large/dance%20pad-larg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64693" y="2378443"/>
            <a:ext cx="4427418" cy="442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</a:t>
            </a:r>
            <a:r>
              <a:rPr lang="en-US" sz="1200" kern="0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330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Пристрої введення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2008" y="1196763"/>
            <a:ext cx="12050142" cy="938719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750" b="1" i="1" kern="0" dirty="0">
                <a:solidFill>
                  <a:srgbClr val="FFFF00"/>
                </a:solidFill>
              </a:rPr>
              <a:t>Сканери</a:t>
            </a:r>
            <a:r>
              <a:rPr lang="uk-UA" sz="2750" b="1" i="1" kern="0" dirty="0">
                <a:solidFill>
                  <a:srgbClr val="FFFFFF"/>
                </a:solidFill>
              </a:rPr>
              <a:t> використовують для введення графічних даних. Серед них за принципом дії виділяють: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008" y="2237118"/>
            <a:ext cx="3157530" cy="523220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Планшетні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70325" y="2237118"/>
            <a:ext cx="3157530" cy="954107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З протяжним механізмом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668643" y="2237118"/>
            <a:ext cx="1851244" cy="523220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Ручні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60675" y="2237118"/>
            <a:ext cx="3461475" cy="523220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 err="1">
                <a:solidFill>
                  <a:srgbClr val="FFFFFF"/>
                </a:solidFill>
              </a:rPr>
              <a:t>Скан</a:t>
            </a:r>
            <a:r>
              <a:rPr lang="uk-UA" sz="2800" b="1" i="1" kern="0" dirty="0">
                <a:solidFill>
                  <a:srgbClr val="FFFFFF"/>
                </a:solidFill>
              </a:rPr>
              <a:t>-камери</a:t>
            </a:r>
          </a:p>
        </p:txBody>
      </p:sp>
      <p:pic>
        <p:nvPicPr>
          <p:cNvPr id="15362" name="Picture 2" descr="http://scanner.tkat.ru/data/seotext/72/1_pre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008" y="3544145"/>
            <a:ext cx="3157530" cy="2364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http://www.3dnews.ru/assets/external/illustrations/2014/11/16/905269/sc1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843" r="6154"/>
          <a:stretch/>
        </p:blipFill>
        <p:spPr bwMode="auto">
          <a:xfrm>
            <a:off x="3297755" y="3239772"/>
            <a:ext cx="3370887" cy="3340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http://gimg.dt00.net/goods/12460/1246071/79410258big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697425" y="3036146"/>
            <a:ext cx="1793679" cy="2216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370" name="Picture 10" descr="http://g01.a.alicdn.com/kf/HTB1l1.HJpXXXXbFaXXXq6xXFXXXc/2-0-Mega-Pixel-1600-x-1200-USB2-0-cam&amp;eacute;ra-couleur-Scanner-Portable-Handy-haute-vitesse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8609533" y="3191225"/>
            <a:ext cx="3512617" cy="285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</a:t>
            </a:r>
            <a:r>
              <a:rPr lang="en-US" sz="1200" kern="0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408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Зовнішні запам'ятовуючі пристрої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2008" y="1196763"/>
            <a:ext cx="12050142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До пристроїв зовнішньої пам'яті належать</a:t>
            </a:r>
          </a:p>
        </p:txBody>
      </p:sp>
      <p:sp>
        <p:nvSpPr>
          <p:cNvPr id="18" name="Shape 217"/>
          <p:cNvSpPr/>
          <p:nvPr/>
        </p:nvSpPr>
        <p:spPr>
          <a:xfrm>
            <a:off x="9560490" y="1859666"/>
            <a:ext cx="2524632" cy="2396152"/>
          </a:xfrm>
          <a:prstGeom prst="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a:blipFill>
        </p:spPr>
      </p:sp>
      <p:sp>
        <p:nvSpPr>
          <p:cNvPr id="19" name="Shape 219"/>
          <p:cNvSpPr/>
          <p:nvPr/>
        </p:nvSpPr>
        <p:spPr>
          <a:xfrm>
            <a:off x="9196861" y="5205374"/>
            <a:ext cx="1373186" cy="1343025"/>
          </a:xfrm>
          <a:prstGeom prst="rect">
            <a:avLst/>
          </a:prstGeom>
          <a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a:blipFill>
        </p:spPr>
      </p:sp>
      <p:sp>
        <p:nvSpPr>
          <p:cNvPr id="20" name="Shape 216"/>
          <p:cNvSpPr/>
          <p:nvPr/>
        </p:nvSpPr>
        <p:spPr>
          <a:xfrm>
            <a:off x="355315" y="2839278"/>
            <a:ext cx="2663825" cy="2589211"/>
          </a:xfrm>
          <a:prstGeom prst="rect">
            <a:avLst/>
          </a:prstGeom>
          <a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a:blipFill>
        </p:spPr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51436" y="4821027"/>
            <a:ext cx="3384085" cy="1962770"/>
          </a:xfrm>
          <a:prstGeom prst="rect">
            <a:avLst/>
          </a:prstGeom>
        </p:spPr>
      </p:pic>
      <p:sp>
        <p:nvSpPr>
          <p:cNvPr id="22" name="Прямокутна виноска 21"/>
          <p:cNvSpPr/>
          <p:nvPr/>
        </p:nvSpPr>
        <p:spPr>
          <a:xfrm>
            <a:off x="72007" y="1843249"/>
            <a:ext cx="4122075" cy="855691"/>
          </a:xfrm>
          <a:prstGeom prst="wedgeRectCallout">
            <a:avLst>
              <a:gd name="adj1" fmla="val 294"/>
              <a:gd name="adj2" fmla="val 137133"/>
            </a:avLst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Жорсткий магнітний диск (</a:t>
            </a:r>
            <a:r>
              <a:rPr kumimoji="0" lang="uk-UA" sz="2400" b="1" i="1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вінчестр</a:t>
            </a:r>
            <a:r>
              <a:rPr kumimoji="0" lang="uk-UA" sz="2400" b="1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)</a:t>
            </a:r>
          </a:p>
        </p:txBody>
      </p:sp>
      <p:sp>
        <p:nvSpPr>
          <p:cNvPr id="23" name="Прямокутна виноска 22"/>
          <p:cNvSpPr/>
          <p:nvPr/>
        </p:nvSpPr>
        <p:spPr>
          <a:xfrm>
            <a:off x="72007" y="5243251"/>
            <a:ext cx="4170695" cy="1184942"/>
          </a:xfrm>
          <a:prstGeom prst="wedgeRectCallout">
            <a:avLst>
              <a:gd name="adj1" fmla="val 70345"/>
              <a:gd name="adj2" fmla="val -1194"/>
            </a:avLst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Зовнішній жорсткий магнітний диск (</a:t>
            </a:r>
            <a:r>
              <a:rPr kumimoji="0" lang="uk-UA" sz="2400" b="1" i="1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вінчестр</a:t>
            </a:r>
            <a:r>
              <a:rPr kumimoji="0" lang="uk-UA" sz="2400" b="1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)</a:t>
            </a:r>
          </a:p>
        </p:txBody>
      </p:sp>
      <p:sp>
        <p:nvSpPr>
          <p:cNvPr id="24" name="Прямокутна виноска 23"/>
          <p:cNvSpPr/>
          <p:nvPr/>
        </p:nvSpPr>
        <p:spPr>
          <a:xfrm>
            <a:off x="7193613" y="1841892"/>
            <a:ext cx="2496294" cy="857047"/>
          </a:xfrm>
          <a:prstGeom prst="wedgeRectCallout">
            <a:avLst>
              <a:gd name="adj1" fmla="val 66447"/>
              <a:gd name="adj2" fmla="val 119892"/>
            </a:avLst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Оптичний диск</a:t>
            </a:r>
          </a:p>
        </p:txBody>
      </p:sp>
      <p:sp>
        <p:nvSpPr>
          <p:cNvPr id="25" name="Прямокутна виноска 24"/>
          <p:cNvSpPr/>
          <p:nvPr/>
        </p:nvSpPr>
        <p:spPr>
          <a:xfrm>
            <a:off x="4352473" y="1843248"/>
            <a:ext cx="2745574" cy="855691"/>
          </a:xfrm>
          <a:prstGeom prst="wedgeRectCallout">
            <a:avLst>
              <a:gd name="adj1" fmla="val -745"/>
              <a:gd name="adj2" fmla="val 96704"/>
            </a:avLst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Флеш-накопичувач</a:t>
            </a:r>
          </a:p>
        </p:txBody>
      </p:sp>
      <p:sp>
        <p:nvSpPr>
          <p:cNvPr id="26" name="Прямокутна виноска 25"/>
          <p:cNvSpPr/>
          <p:nvPr/>
        </p:nvSpPr>
        <p:spPr>
          <a:xfrm>
            <a:off x="7713252" y="4099839"/>
            <a:ext cx="2302119" cy="864554"/>
          </a:xfrm>
          <a:prstGeom prst="wedgeRectCallout">
            <a:avLst>
              <a:gd name="adj1" fmla="val 59237"/>
              <a:gd name="adj2" fmla="val 82646"/>
            </a:avLst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Карта пам’яті</a:t>
            </a:r>
          </a:p>
        </p:txBody>
      </p:sp>
      <p:pic>
        <p:nvPicPr>
          <p:cNvPr id="27" name="Picture 4" descr="compact, flash, memory, mount icon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9993" y="4575027"/>
            <a:ext cx="1260694" cy="126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 descr="dongle, drive, pen drive, stick, usb icon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00000">
            <a:off x="4729619" y="2671007"/>
            <a:ext cx="1892634" cy="189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</a:t>
            </a:r>
            <a:r>
              <a:rPr lang="en-US" sz="1200" kern="0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757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Процесор, його призначення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2008" y="1212016"/>
            <a:ext cx="6680204" cy="1815882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00"/>
                </a:solidFill>
              </a:rPr>
              <a:t>Процесор </a:t>
            </a:r>
            <a:r>
              <a:rPr lang="uk-UA" sz="2800" b="1" i="1" kern="0" dirty="0">
                <a:solidFill>
                  <a:schemeClr val="bg1"/>
                </a:solidFill>
              </a:rPr>
              <a:t>(мікропроцесор) </a:t>
            </a:r>
            <a:r>
              <a:rPr lang="uk-UA" sz="2800" b="1" i="1" kern="0" dirty="0">
                <a:solidFill>
                  <a:srgbClr val="FFFFFF"/>
                </a:solidFill>
              </a:rPr>
              <a:t>– головна складова комп’ютера, яка виконує опрацювання даних.</a:t>
            </a:r>
          </a:p>
        </p:txBody>
      </p:sp>
      <p:pic>
        <p:nvPicPr>
          <p:cNvPr id="4098" name="Picture 2" descr="http://www.3dnews.ru/assets/external/illustrations/2015/05/12/913982/helio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52212" y="1472534"/>
            <a:ext cx="5213460" cy="3783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633029" y="5479709"/>
            <a:ext cx="5439788" cy="954107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i="1" kern="0" dirty="0" err="1">
                <a:solidFill>
                  <a:srgbClr val="FFFF00"/>
                </a:solidFill>
              </a:rPr>
              <a:t>Процесор</a:t>
            </a:r>
            <a:r>
              <a:rPr lang="ru-RU" sz="2800" b="1" i="1" kern="0" dirty="0">
                <a:solidFill>
                  <a:srgbClr val="FFFFFF"/>
                </a:solidFill>
              </a:rPr>
              <a:t> </a:t>
            </a:r>
            <a:r>
              <a:rPr lang="ru-RU" sz="2800" b="1" i="1" kern="0" dirty="0" err="1">
                <a:solidFill>
                  <a:srgbClr val="FFFFFF"/>
                </a:solidFill>
              </a:rPr>
              <a:t>Helio</a:t>
            </a:r>
            <a:r>
              <a:rPr lang="ru-RU" sz="2800" b="1" i="1" kern="0" dirty="0">
                <a:solidFill>
                  <a:srgbClr val="FFFFFF"/>
                </a:solidFill>
              </a:rPr>
              <a:t> Х20</a:t>
            </a:r>
            <a:endParaRPr lang="en-US" sz="2800" b="1" i="1" kern="0" dirty="0">
              <a:solidFill>
                <a:srgbClr val="FFFFFF"/>
              </a:solidFill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i="1" kern="0" dirty="0">
                <a:solidFill>
                  <a:srgbClr val="FFFFFF"/>
                </a:solidFill>
              </a:rPr>
              <a:t>з 10-ма ядрами</a:t>
            </a:r>
            <a:endParaRPr lang="uk-UA" sz="2800" b="1" i="1" kern="0" dirty="0">
              <a:solidFill>
                <a:srgbClr val="FFFFFF"/>
              </a:solidFill>
            </a:endParaRPr>
          </a:p>
        </p:txBody>
      </p:sp>
      <p:pic>
        <p:nvPicPr>
          <p:cNvPr id="9" name="Picture 4" descr="http://www.3dnews.ru/assets/external/illustrations/2014/08/29/900911/core-i7-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03894" y="3170445"/>
            <a:ext cx="2669544" cy="3355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www.libr.rv.ua/images/pages/virtual/processo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008" y="3478167"/>
            <a:ext cx="3653112" cy="273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</a:t>
            </a:r>
            <a:r>
              <a:rPr lang="en-US" sz="1200" kern="0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4472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Пристрої виведення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2008" y="1196763"/>
            <a:ext cx="12050142" cy="830997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400" b="1" i="1" kern="0" dirty="0">
                <a:solidFill>
                  <a:srgbClr val="FFFF00"/>
                </a:solidFill>
              </a:rPr>
              <a:t>Пристрої виведення</a:t>
            </a:r>
            <a:r>
              <a:rPr lang="uk-UA" sz="2400" b="1" i="1" kern="0" dirty="0">
                <a:solidFill>
                  <a:srgbClr val="FFFFFF"/>
                </a:solidFill>
              </a:rPr>
              <a:t>, можна поділити за типом даних, з якими вони працюють. Так, можна виділити пристрої виведення: </a:t>
            </a:r>
          </a:p>
        </p:txBody>
      </p:sp>
      <p:graphicFrame>
        <p:nvGraphicFramePr>
          <p:cNvPr id="8" name="Схема 7"/>
          <p:cNvGraphicFramePr/>
          <p:nvPr>
            <p:extLst/>
          </p:nvPr>
        </p:nvGraphicFramePr>
        <p:xfrm>
          <a:off x="428284" y="2027759"/>
          <a:ext cx="11693866" cy="4562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" name="Picture 12" descr="monitor icon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75466" y="3390849"/>
            <a:ext cx="1595791" cy="1595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hardware, print, printer icon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7540" y="4723551"/>
            <a:ext cx="1685446" cy="1685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6" descr="experience, speakers, twin icon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43305" y="4549383"/>
            <a:ext cx="2109161" cy="2109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 descr="http://comphobby.ru/wp-content/uploads/2013/03/plotter-large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93902" y="5028073"/>
            <a:ext cx="2042669" cy="1458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http://www.ultrahorizont.com.ua/multimedia/images/products/1146/rpdh-1200-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100000" l="0" r="99250">
                        <a14:foregroundMark x1="46500" y1="67250" x2="58750" y2="62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3737" y="4500394"/>
            <a:ext cx="1801168" cy="1801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Picture 6" descr="http://img1.elmir.ua/img/39543/3000/2000/proektor_multimediynyy_acer_x1110_nv_3d_ey_k3005_001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0" b="100000" l="0" r="100000">
                        <a14:foregroundMark x1="44516" y1="66409" x2="50271" y2="67375"/>
                        <a14:foregroundMark x1="62627" y1="63900" x2="71970" y2="52381"/>
                        <a14:foregroundMark x1="62932" y1="53925" x2="64083" y2="67954"/>
                        <a14:foregroundMark x1="65403" y1="69820" x2="72952" y2="67053"/>
                        <a14:foregroundMark x1="73798" y1="64543" x2="74611" y2="51416"/>
                        <a14:foregroundMark x1="65064" y1="50193" x2="74103" y2="51094"/>
                        <a14:foregroundMark x1="10190" y1="37066" x2="14116" y2="382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86992" y="4587482"/>
            <a:ext cx="1569808" cy="825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8" descr="http://zeta.kiev.ua/uploads/shop/products/medium/10100087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55327" y="4563896"/>
            <a:ext cx="2166823" cy="1923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</a:t>
            </a:r>
            <a:r>
              <a:rPr lang="en-US" sz="1200" kern="0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6271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89530BDA-40E0-4283-878B-FC6AE150BE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8">
                                            <p:graphicEl>
                                              <a:dgm id="{89530BDA-40E0-4283-878B-FC6AE150BE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25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BA5B877-2575-498B-9CA2-699B202BB1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8">
                                            <p:graphicEl>
                                              <a:dgm id="{0BA5B877-2575-498B-9CA2-699B202BB1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2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75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DBED9B6A-D549-4C02-8841-4136E74A5A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1000"/>
                                        <p:tgtEl>
                                          <p:spTgt spid="8">
                                            <p:graphicEl>
                                              <a:dgm id="{DBED9B6A-D549-4C02-8841-4136E74A5AF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75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Graphic spid="8" grpId="0" uiExpand="1">
        <p:bldSub>
          <a:bldDgm bld="one"/>
        </p:bldSub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Пристрої виведення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2008" y="1196763"/>
            <a:ext cx="12050142" cy="1384995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00"/>
                </a:solidFill>
              </a:rPr>
              <a:t>Монітор</a:t>
            </a:r>
            <a:r>
              <a:rPr lang="uk-UA" sz="2800" b="1" i="1" kern="0" dirty="0">
                <a:solidFill>
                  <a:srgbClr val="FFFFFF"/>
                </a:solidFill>
              </a:rPr>
              <a:t> є основним пристроєм для виведення даних у персональних комп'ютерах. Їх поділяють за системою створення зображення на монітори: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007" y="2701576"/>
            <a:ext cx="2888907" cy="1815882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На рідинних кристалах або LCD-монітори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25137" y="2701576"/>
            <a:ext cx="2888907" cy="523220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Плазмові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78267" y="2701576"/>
            <a:ext cx="2888907" cy="523220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i="1" kern="0" dirty="0">
                <a:solidFill>
                  <a:srgbClr val="FFFFFF"/>
                </a:solidFill>
              </a:rPr>
              <a:t>OLED</a:t>
            </a:r>
            <a:endParaRPr lang="uk-UA" sz="2800" b="1" i="1" kern="0" dirty="0">
              <a:solidFill>
                <a:srgbClr val="FFFFFF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233243" y="2701576"/>
            <a:ext cx="2888907" cy="1815882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На електронних чорнилах - </a:t>
            </a:r>
            <a:r>
              <a:rPr lang="en-US" sz="2800" b="1" i="1" kern="0" dirty="0">
                <a:solidFill>
                  <a:srgbClr val="FFFFFF"/>
                </a:solidFill>
              </a:rPr>
              <a:t>e-ink</a:t>
            </a:r>
            <a:endParaRPr lang="uk-UA" sz="2800" b="1" i="1" kern="0" dirty="0">
              <a:solidFill>
                <a:srgbClr val="FFFFFF"/>
              </a:solidFill>
            </a:endParaRPr>
          </a:p>
        </p:txBody>
      </p:sp>
      <p:pic>
        <p:nvPicPr>
          <p:cNvPr id="21506" name="Picture 2" descr="http://wiki.kspu.kr.ua/images/thumb/c/c4/%D0%9C%D0%BE%D0%BD%D1%96%D1%82%D0%BE%D1%80.jpg/180px-%D0%9C%D0%BE%D0%BD%D1%96%D1%82%D0%BE%D1%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4001" y="4590028"/>
            <a:ext cx="1972798" cy="1885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http://www.rulinia.ru/files/larisa/plazmennaya-pane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94511" y="3742060"/>
            <a:ext cx="3020129" cy="2834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510" name="Picture 6" descr="http://hi-tech-pro.ru/wp-content/uploads/2015/11/lg_oled_31_inch_prototype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097078" y="3713032"/>
            <a:ext cx="2955581" cy="284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512" name="Picture 8" descr="http://www.innoros.ru/sites/default/files/paperlike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9446137" y="4575514"/>
            <a:ext cx="2368802" cy="2264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</a:t>
            </a:r>
            <a:r>
              <a:rPr lang="en-US" sz="1200" kern="0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4707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2" grpId="0" animBg="1"/>
      <p:bldP spid="13" grpId="0" animBg="1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2008" y="1196763"/>
            <a:ext cx="12050142" cy="1384995"/>
          </a:xfrm>
          <a:prstGeom prst="rect">
            <a:avLst/>
          </a:prstGeom>
          <a:gradFill rotWithShape="1">
            <a:gsLst>
              <a:gs pos="0">
                <a:srgbClr val="19426B">
                  <a:satMod val="103000"/>
                  <a:lumMod val="102000"/>
                  <a:tint val="94000"/>
                </a:srgbClr>
              </a:gs>
              <a:gs pos="50000">
                <a:srgbClr val="19426B">
                  <a:satMod val="110000"/>
                  <a:lumMod val="100000"/>
                  <a:shade val="100000"/>
                </a:srgbClr>
              </a:gs>
              <a:gs pos="100000">
                <a:srgbClr val="19426B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Для виведення даних на папір, плівку або інші матеріали використовуються </a:t>
            </a:r>
            <a:r>
              <a:rPr lang="uk-UA" sz="2800" b="1" i="1" kern="0" dirty="0">
                <a:solidFill>
                  <a:srgbClr val="FFFF00"/>
                </a:solidFill>
              </a:rPr>
              <a:t>принтери</a:t>
            </a:r>
            <a:r>
              <a:rPr lang="uk-UA" sz="2800" b="1" i="1" kern="0" dirty="0">
                <a:solidFill>
                  <a:srgbClr val="FFFFFF"/>
                </a:solidFill>
              </a:rPr>
              <a:t> і </a:t>
            </a:r>
            <a:r>
              <a:rPr lang="uk-UA" sz="2800" b="1" i="1" kern="0" dirty="0" err="1">
                <a:solidFill>
                  <a:srgbClr val="FFFF00"/>
                </a:solidFill>
              </a:rPr>
              <a:t>плотери</a:t>
            </a:r>
            <a:r>
              <a:rPr lang="uk-UA" sz="2800" b="1" i="1" kern="0" dirty="0">
                <a:solidFill>
                  <a:srgbClr val="FFFFFF"/>
                </a:solidFill>
              </a:rPr>
              <a:t>.</a:t>
            </a:r>
          </a:p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Принтери поділяють за принципом дії на: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010" y="3127958"/>
            <a:ext cx="2128750" cy="507831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Матричні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56089" y="3127958"/>
            <a:ext cx="2510725" cy="507831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Струменеві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22143" y="3131367"/>
            <a:ext cx="1860423" cy="507831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Лазерні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737895" y="3143346"/>
            <a:ext cx="2511425" cy="492443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Термічні</a:t>
            </a:r>
          </a:p>
        </p:txBody>
      </p:sp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624" y="4113674"/>
            <a:ext cx="2231381" cy="1604558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  <a:effectLst/>
        </p:spPr>
      </p:pic>
      <p:pic>
        <p:nvPicPr>
          <p:cNvPr id="10242" name="Picture 2" descr="http://yak-prosto.com/images/c/c/yak-vibrati-strumeneviy-print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63125" y="3931531"/>
            <a:ext cx="1896652" cy="178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vidpoviday.com/wp-content/uploads/2016/01/ee99449ffae040c093c213d37b2059d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50846" y="3931531"/>
            <a:ext cx="2003016" cy="1910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53862" y="4051313"/>
            <a:ext cx="2495458" cy="179109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  <a:effectLst/>
        </p:spPr>
      </p:pic>
      <p:pic>
        <p:nvPicPr>
          <p:cNvPr id="10246" name="Picture 6" descr="http://pro-spo.ru/images/stories/581/3d_touch_3d_printer1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9435277" y="3747885"/>
            <a:ext cx="2529392" cy="2674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Пристрої виведення даних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309644" y="3143346"/>
            <a:ext cx="2812506" cy="492443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600" b="1" i="1" kern="0" dirty="0">
                <a:solidFill>
                  <a:srgbClr val="FFFFFF"/>
                </a:solidFill>
              </a:rPr>
              <a:t>3</a:t>
            </a:r>
            <a:r>
              <a:rPr lang="en-US" sz="2600" b="1" i="1" kern="0" dirty="0">
                <a:solidFill>
                  <a:srgbClr val="FFFFFF"/>
                </a:solidFill>
              </a:rPr>
              <a:t>D</a:t>
            </a:r>
            <a:r>
              <a:rPr lang="uk-UA" sz="2600" b="1" i="1" kern="0" dirty="0">
                <a:solidFill>
                  <a:srgbClr val="FFFFFF"/>
                </a:solidFill>
              </a:rPr>
              <a:t>-принтери</a:t>
            </a:r>
          </a:p>
        </p:txBody>
      </p:sp>
      <p:sp>
        <p:nvSpPr>
          <p:cNvPr id="21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</a:t>
            </a:r>
            <a:r>
              <a:rPr lang="en-US" sz="1200" kern="0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7441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3" grpId="0" animBg="1"/>
      <p:bldP spid="1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Пристрої виведення даних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2008" y="1196763"/>
            <a:ext cx="12050142" cy="1384995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lvl="0" indent="457189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800" b="1" i="1" kern="0" dirty="0">
                <a:solidFill>
                  <a:srgbClr val="FFFFFF"/>
                </a:solidFill>
              </a:rPr>
              <a:t>Останнім часом усе більшої популярності набувають </a:t>
            </a:r>
            <a:r>
              <a:rPr lang="uk-UA" sz="2800" b="1" i="1" kern="0" dirty="0">
                <a:solidFill>
                  <a:srgbClr val="FFFF00"/>
                </a:solidFill>
              </a:rPr>
              <a:t>3</a:t>
            </a:r>
            <a:r>
              <a:rPr lang="en-US" sz="2800" b="1" i="1" kern="0" dirty="0">
                <a:solidFill>
                  <a:srgbClr val="FFFF00"/>
                </a:solidFill>
              </a:rPr>
              <a:t>D-</a:t>
            </a:r>
            <a:r>
              <a:rPr lang="uk-UA" sz="2800" b="1" i="1" kern="0" dirty="0">
                <a:solidFill>
                  <a:srgbClr val="FFFF00"/>
                </a:solidFill>
              </a:rPr>
              <a:t>принтери</a:t>
            </a:r>
            <a:r>
              <a:rPr lang="uk-UA" sz="2800" b="1" i="1" kern="0" dirty="0">
                <a:solidFill>
                  <a:srgbClr val="FFFFFF"/>
                </a:solidFill>
              </a:rPr>
              <a:t>, що забезпечують створення виробів складної форми.</a:t>
            </a:r>
          </a:p>
        </p:txBody>
      </p:sp>
      <p:pic>
        <p:nvPicPr>
          <p:cNvPr id="7" name="Picture 2" descr="http://www.peredelka.tv/files/media/2013/11/xN4M52ALyKVhyx40L4OXTfDw05gahew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747" y="2712204"/>
            <a:ext cx="5007671" cy="3755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3boyutluyazicilar.net/wp-content/uploads/2015/07/3d_yzici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801781" y="2712204"/>
            <a:ext cx="6320369" cy="4014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</a:t>
            </a:r>
            <a:r>
              <a:rPr lang="en-US" sz="1200" kern="0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3950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0688" y="162512"/>
            <a:ext cx="9053954" cy="532820"/>
          </a:xfrm>
        </p:spPr>
        <p:txBody>
          <a:bodyPr>
            <a:noAutofit/>
          </a:bodyPr>
          <a:lstStyle/>
          <a:p>
            <a:r>
              <a:rPr lang="uk-UA" dirty="0"/>
              <a:t>Розгадайте кросворд</a:t>
            </a:r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я 6"/>
          <p:cNvGraphicFramePr>
            <a:graphicFrameLocks noGrp="1"/>
          </p:cNvGraphicFramePr>
          <p:nvPr/>
        </p:nvGraphicFramePr>
        <p:xfrm>
          <a:off x="2626060" y="1260369"/>
          <a:ext cx="8419992" cy="463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666">
                  <a:extLst>
                    <a:ext uri="{9D8B030D-6E8A-4147-A177-3AD203B41FA5}">
                      <a16:colId xmlns="" xmlns:a16="http://schemas.microsoft.com/office/drawing/2014/main" val="4190515472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3117963792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3137333923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4020849597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3393868569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160060647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1022757951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3757860856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3832846977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4218529177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3590598834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781707586"/>
                    </a:ext>
                  </a:extLst>
                </a:gridCol>
              </a:tblGrid>
              <a:tr h="568937"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617435960"/>
                  </a:ext>
                </a:extLst>
              </a:tr>
              <a:tr h="568937"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257874068"/>
                  </a:ext>
                </a:extLst>
              </a:tr>
              <a:tr h="568937"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561035130"/>
                  </a:ext>
                </a:extLst>
              </a:tr>
              <a:tr h="568937"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684579044"/>
                  </a:ext>
                </a:extLst>
              </a:tr>
              <a:tr h="568937"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852882924"/>
                  </a:ext>
                </a:extLst>
              </a:tr>
              <a:tr h="568937"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6951127"/>
                  </a:ext>
                </a:extLst>
              </a:tr>
              <a:tr h="568937"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233107169"/>
                  </a:ext>
                </a:extLst>
              </a:tr>
              <a:tr h="568937"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3200" b="1" i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565383740"/>
                  </a:ext>
                </a:extLst>
              </a:tr>
            </a:tbl>
          </a:graphicData>
        </a:graphic>
      </p:graphicFrame>
      <p:pic>
        <p:nvPicPr>
          <p:cNvPr id="12" name="Picture 2" descr="drive, harddisk, system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9676" y="1835688"/>
            <a:ext cx="2804746" cy="2804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71898" y="1244332"/>
            <a:ext cx="581149" cy="581149"/>
          </a:xfrm>
          <a:prstGeom prst="rect">
            <a:avLst/>
          </a:prstGeom>
        </p:spPr>
      </p:pic>
      <p:sp>
        <p:nvSpPr>
          <p:cNvPr id="14" name="Прямокутна виноска 26"/>
          <p:cNvSpPr/>
          <p:nvPr/>
        </p:nvSpPr>
        <p:spPr>
          <a:xfrm>
            <a:off x="3407110" y="1287259"/>
            <a:ext cx="557584" cy="514565"/>
          </a:xfrm>
          <a:prstGeom prst="wedgeRectCallout">
            <a:avLst>
              <a:gd name="adj1" fmla="val 70902"/>
              <a:gd name="adj2" fmla="val -6695"/>
            </a:avLst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2800" b="1" i="1" kern="0" dirty="0">
                <a:solidFill>
                  <a:srgbClr val="FFFFFF"/>
                </a:solidFill>
                <a:latin typeface="Verdana"/>
              </a:rPr>
              <a:t>1</a:t>
            </a:r>
            <a:endParaRPr kumimoji="0" lang="uk-UA" sz="28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216256" y="6021626"/>
            <a:ext cx="7302177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457200" lvl="0" indent="-45720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uk-UA" sz="2800" b="1" i="1" kern="0" dirty="0">
                <a:solidFill>
                  <a:srgbClr val="FFFFFF"/>
                </a:solidFill>
              </a:rPr>
              <a:t>Системний …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82263" y="6021626"/>
            <a:ext cx="539334" cy="381130"/>
          </a:xfrm>
          <a:prstGeom prst="rect">
            <a:avLst/>
          </a:prstGeom>
        </p:spPr>
      </p:pic>
      <p:graphicFrame>
        <p:nvGraphicFramePr>
          <p:cNvPr id="10" name="Таблиця 9"/>
          <p:cNvGraphicFramePr>
            <a:graphicFrameLocks noGrp="1"/>
          </p:cNvGraphicFramePr>
          <p:nvPr/>
        </p:nvGraphicFramePr>
        <p:xfrm>
          <a:off x="4029392" y="1264928"/>
          <a:ext cx="2806664" cy="57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666">
                  <a:extLst>
                    <a:ext uri="{9D8B030D-6E8A-4147-A177-3AD203B41FA5}">
                      <a16:colId xmlns="" xmlns:a16="http://schemas.microsoft.com/office/drawing/2014/main" val="3433356058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3249837941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2290911654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3900212368"/>
                    </a:ext>
                  </a:extLst>
                </a:gridCol>
              </a:tblGrid>
              <a:tr h="568937"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Б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л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о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К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057570513"/>
                  </a:ext>
                </a:extLst>
              </a:tr>
            </a:tbl>
          </a:graphicData>
        </a:graphic>
      </p:graphicFrame>
      <p:pic>
        <p:nvPicPr>
          <p:cNvPr id="26" name="Рисунок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82263" y="1879925"/>
            <a:ext cx="581149" cy="581149"/>
          </a:xfrm>
          <a:prstGeom prst="rect">
            <a:avLst/>
          </a:prstGeom>
        </p:spPr>
      </p:pic>
      <p:sp>
        <p:nvSpPr>
          <p:cNvPr id="27" name="Прямокутна виноска 26"/>
          <p:cNvSpPr/>
          <p:nvPr/>
        </p:nvSpPr>
        <p:spPr>
          <a:xfrm>
            <a:off x="3407110" y="1879925"/>
            <a:ext cx="557584" cy="514565"/>
          </a:xfrm>
          <a:prstGeom prst="wedgeRectCallout">
            <a:avLst>
              <a:gd name="adj1" fmla="val 70902"/>
              <a:gd name="adj2" fmla="val -6695"/>
            </a:avLst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2800" b="1" i="1" kern="0" noProof="0" dirty="0">
                <a:solidFill>
                  <a:srgbClr val="FFFFFF"/>
                </a:solidFill>
                <a:latin typeface="Verdana"/>
              </a:rPr>
              <a:t>2</a:t>
            </a:r>
            <a:endParaRPr kumimoji="0" lang="uk-UA" sz="28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216256" y="6021626"/>
            <a:ext cx="7302177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lvl="0" indent="-51435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2"/>
            </a:pPr>
            <a:r>
              <a:rPr lang="uk-UA" sz="2800" b="1" i="1" kern="0" dirty="0">
                <a:solidFill>
                  <a:srgbClr val="FFFFFF"/>
                </a:solidFill>
              </a:rPr>
              <a:t>Звукові …</a:t>
            </a: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82263" y="6021626"/>
            <a:ext cx="539334" cy="381130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82263" y="1879925"/>
            <a:ext cx="581149" cy="581149"/>
          </a:xfrm>
          <a:prstGeom prst="rect">
            <a:avLst/>
          </a:prstGeom>
        </p:spPr>
      </p:pic>
      <p:sp>
        <p:nvSpPr>
          <p:cNvPr id="32" name="Прямокутна виноска 26"/>
          <p:cNvSpPr/>
          <p:nvPr/>
        </p:nvSpPr>
        <p:spPr>
          <a:xfrm>
            <a:off x="3407110" y="1879925"/>
            <a:ext cx="557584" cy="514565"/>
          </a:xfrm>
          <a:prstGeom prst="wedgeRectCallout">
            <a:avLst>
              <a:gd name="adj1" fmla="val 70902"/>
              <a:gd name="adj2" fmla="val -6695"/>
            </a:avLst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2800" b="1" i="1" kern="0" noProof="0" dirty="0">
                <a:solidFill>
                  <a:srgbClr val="FFFFFF"/>
                </a:solidFill>
                <a:latin typeface="Verdana"/>
              </a:rPr>
              <a:t>2</a:t>
            </a:r>
            <a:endParaRPr kumimoji="0" lang="uk-UA" sz="28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216256" y="6021626"/>
            <a:ext cx="7302177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lvl="0" indent="-51435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2"/>
            </a:pPr>
            <a:r>
              <a:rPr lang="uk-UA" sz="2800" b="1" i="1" kern="0" dirty="0">
                <a:solidFill>
                  <a:srgbClr val="FFFFFF"/>
                </a:solidFill>
              </a:rPr>
              <a:t>Звукові …</a:t>
            </a: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82263" y="6021626"/>
            <a:ext cx="539334" cy="381130"/>
          </a:xfrm>
          <a:prstGeom prst="rect">
            <a:avLst/>
          </a:prstGeom>
        </p:spPr>
      </p:pic>
      <p:graphicFrame>
        <p:nvGraphicFramePr>
          <p:cNvPr id="35" name="Таблиця 34"/>
          <p:cNvGraphicFramePr>
            <a:graphicFrameLocks noGrp="1"/>
          </p:cNvGraphicFramePr>
          <p:nvPr/>
        </p:nvGraphicFramePr>
        <p:xfrm>
          <a:off x="4029392" y="1835688"/>
          <a:ext cx="4911662" cy="57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666">
                  <a:extLst>
                    <a:ext uri="{9D8B030D-6E8A-4147-A177-3AD203B41FA5}">
                      <a16:colId xmlns="" xmlns:a16="http://schemas.microsoft.com/office/drawing/2014/main" val="998944864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1617924363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3375976311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106601022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916674618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2725373999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2796537820"/>
                    </a:ext>
                  </a:extLst>
                </a:gridCol>
              </a:tblGrid>
              <a:tr h="568937"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К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о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л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о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н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к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и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161587138"/>
                  </a:ext>
                </a:extLst>
              </a:tr>
            </a:tbl>
          </a:graphicData>
        </a:graphic>
      </p:graphicFrame>
      <p:pic>
        <p:nvPicPr>
          <p:cNvPr id="36" name="Рисунок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82263" y="2427781"/>
            <a:ext cx="581149" cy="581149"/>
          </a:xfrm>
          <a:prstGeom prst="rect">
            <a:avLst/>
          </a:prstGeom>
        </p:spPr>
      </p:pic>
      <p:sp>
        <p:nvSpPr>
          <p:cNvPr id="37" name="Прямокутна виноска 26"/>
          <p:cNvSpPr/>
          <p:nvPr/>
        </p:nvSpPr>
        <p:spPr>
          <a:xfrm>
            <a:off x="5527731" y="2461074"/>
            <a:ext cx="557584" cy="514565"/>
          </a:xfrm>
          <a:prstGeom prst="wedgeRectCallout">
            <a:avLst>
              <a:gd name="adj1" fmla="val 70902"/>
              <a:gd name="adj2" fmla="val -6695"/>
            </a:avLst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2800" b="1" i="1" kern="0" dirty="0">
                <a:solidFill>
                  <a:srgbClr val="FFFFFF"/>
                </a:solidFill>
                <a:latin typeface="Verdana"/>
              </a:rPr>
              <a:t>3</a:t>
            </a:r>
            <a:endParaRPr kumimoji="0" lang="uk-UA" sz="28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216256" y="6021626"/>
            <a:ext cx="7302177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lvl="0" indent="-51435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3"/>
            </a:pPr>
            <a:r>
              <a:rPr lang="uk-UA" sz="2800" b="1" i="1" kern="0" dirty="0">
                <a:solidFill>
                  <a:srgbClr val="FFFFFF"/>
                </a:solidFill>
              </a:rPr>
              <a:t>Оптична …</a:t>
            </a:r>
          </a:p>
        </p:txBody>
      </p:sp>
      <p:pic>
        <p:nvPicPr>
          <p:cNvPr id="39" name="Рисунок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82263" y="6021626"/>
            <a:ext cx="539334" cy="381130"/>
          </a:xfrm>
          <a:prstGeom prst="rect">
            <a:avLst/>
          </a:prstGeom>
        </p:spPr>
      </p:pic>
      <p:graphicFrame>
        <p:nvGraphicFramePr>
          <p:cNvPr id="40" name="Таблиця 39"/>
          <p:cNvGraphicFramePr>
            <a:graphicFrameLocks noGrp="1"/>
          </p:cNvGraphicFramePr>
          <p:nvPr/>
        </p:nvGraphicFramePr>
        <p:xfrm>
          <a:off x="6134390" y="2425620"/>
          <a:ext cx="2806664" cy="57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666">
                  <a:extLst>
                    <a:ext uri="{9D8B030D-6E8A-4147-A177-3AD203B41FA5}">
                      <a16:colId xmlns="" xmlns:a16="http://schemas.microsoft.com/office/drawing/2014/main" val="588547537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952200077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3249096673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1555765469"/>
                    </a:ext>
                  </a:extLst>
                </a:gridCol>
              </a:tblGrid>
              <a:tr h="568937"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м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и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ш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а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5584572"/>
                  </a:ext>
                </a:extLst>
              </a:tr>
            </a:tbl>
          </a:graphicData>
        </a:graphic>
      </p:graphicFrame>
      <p:pic>
        <p:nvPicPr>
          <p:cNvPr id="41" name="Рисунок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92050" y="3004740"/>
            <a:ext cx="581149" cy="581149"/>
          </a:xfrm>
          <a:prstGeom prst="rect">
            <a:avLst/>
          </a:prstGeom>
        </p:spPr>
      </p:pic>
      <p:sp>
        <p:nvSpPr>
          <p:cNvPr id="42" name="Прямокутна виноска 26"/>
          <p:cNvSpPr/>
          <p:nvPr/>
        </p:nvSpPr>
        <p:spPr>
          <a:xfrm>
            <a:off x="5527731" y="3027819"/>
            <a:ext cx="557584" cy="514565"/>
          </a:xfrm>
          <a:prstGeom prst="wedgeRectCallout">
            <a:avLst>
              <a:gd name="adj1" fmla="val 70902"/>
              <a:gd name="adj2" fmla="val -6695"/>
            </a:avLst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2800" b="1" i="1" kern="0" noProof="0" dirty="0">
                <a:solidFill>
                  <a:srgbClr val="FFFFFF"/>
                </a:solidFill>
                <a:latin typeface="Verdana"/>
              </a:rPr>
              <a:t>4</a:t>
            </a:r>
            <a:endParaRPr kumimoji="0" lang="uk-UA" sz="28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216256" y="6021626"/>
            <a:ext cx="7302177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lvl="0" indent="-51435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4"/>
            </a:pPr>
            <a:r>
              <a:rPr lang="uk-UA" sz="2800" b="1" i="1" kern="0" dirty="0">
                <a:solidFill>
                  <a:srgbClr val="FFFFFF"/>
                </a:solidFill>
              </a:rPr>
              <a:t>Кольоровий …</a:t>
            </a:r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82263" y="6021626"/>
            <a:ext cx="539334" cy="381130"/>
          </a:xfrm>
          <a:prstGeom prst="rect">
            <a:avLst/>
          </a:prstGeom>
        </p:spPr>
      </p:pic>
      <p:graphicFrame>
        <p:nvGraphicFramePr>
          <p:cNvPr id="45" name="Таблиця 44"/>
          <p:cNvGraphicFramePr>
            <a:graphicFrameLocks noGrp="1"/>
          </p:cNvGraphicFramePr>
          <p:nvPr/>
        </p:nvGraphicFramePr>
        <p:xfrm>
          <a:off x="6131313" y="2997729"/>
          <a:ext cx="4911662" cy="57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666">
                  <a:extLst>
                    <a:ext uri="{9D8B030D-6E8A-4147-A177-3AD203B41FA5}">
                      <a16:colId xmlns="" xmlns:a16="http://schemas.microsoft.com/office/drawing/2014/main" val="2130742649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100050704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944857866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71081002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2695619127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4093461548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3308248825"/>
                    </a:ext>
                  </a:extLst>
                </a:gridCol>
              </a:tblGrid>
              <a:tr h="568937"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п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р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и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н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т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е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р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796383074"/>
                  </a:ext>
                </a:extLst>
              </a:tr>
            </a:tbl>
          </a:graphicData>
        </a:graphic>
      </p:graphicFrame>
      <p:pic>
        <p:nvPicPr>
          <p:cNvPr id="46" name="Рисунок 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09915" y="3617322"/>
            <a:ext cx="581149" cy="581149"/>
          </a:xfrm>
          <a:prstGeom prst="rect">
            <a:avLst/>
          </a:prstGeom>
        </p:spPr>
      </p:pic>
      <p:sp>
        <p:nvSpPr>
          <p:cNvPr id="47" name="Прямокутна виноска 26"/>
          <p:cNvSpPr/>
          <p:nvPr/>
        </p:nvSpPr>
        <p:spPr>
          <a:xfrm>
            <a:off x="2711884" y="3600175"/>
            <a:ext cx="557584" cy="514565"/>
          </a:xfrm>
          <a:prstGeom prst="wedgeRectCallout">
            <a:avLst>
              <a:gd name="adj1" fmla="val 70902"/>
              <a:gd name="adj2" fmla="val -6695"/>
            </a:avLst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2800" b="1" i="1" kern="0" dirty="0">
                <a:solidFill>
                  <a:srgbClr val="FFFFFF"/>
                </a:solidFill>
                <a:latin typeface="Verdana"/>
              </a:rPr>
              <a:t>5</a:t>
            </a:r>
            <a:endParaRPr kumimoji="0" lang="uk-UA" sz="28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216256" y="6021626"/>
            <a:ext cx="7302177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lvl="0" indent="-51435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uk-UA" sz="2800" b="1" i="1" kern="0" dirty="0">
                <a:solidFill>
                  <a:srgbClr val="FFFFFF"/>
                </a:solidFill>
              </a:rPr>
              <a:t>Персональний …</a:t>
            </a:r>
          </a:p>
        </p:txBody>
      </p:sp>
      <p:pic>
        <p:nvPicPr>
          <p:cNvPr id="49" name="Рисунок 4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82263" y="6021626"/>
            <a:ext cx="539334" cy="381130"/>
          </a:xfrm>
          <a:prstGeom prst="rect">
            <a:avLst/>
          </a:prstGeom>
        </p:spPr>
      </p:pic>
      <p:graphicFrame>
        <p:nvGraphicFramePr>
          <p:cNvPr id="50" name="Таблиця 49"/>
          <p:cNvGraphicFramePr>
            <a:graphicFrameLocks noGrp="1"/>
          </p:cNvGraphicFramePr>
          <p:nvPr/>
        </p:nvGraphicFramePr>
        <p:xfrm>
          <a:off x="3327726" y="3574948"/>
          <a:ext cx="5613328" cy="57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666">
                  <a:extLst>
                    <a:ext uri="{9D8B030D-6E8A-4147-A177-3AD203B41FA5}">
                      <a16:colId xmlns="" xmlns:a16="http://schemas.microsoft.com/office/drawing/2014/main" val="860842654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1200257979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1372789677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2972021465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1788169126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337011776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569305066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3150227126"/>
                    </a:ext>
                  </a:extLst>
                </a:gridCol>
              </a:tblGrid>
              <a:tr h="568937"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К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о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м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п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i="1" dirty="0">
                          <a:solidFill>
                            <a:schemeClr val="tx1"/>
                          </a:solidFill>
                        </a:rPr>
                        <a:t>‘</a:t>
                      </a:r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ю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т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е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р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404377773"/>
                  </a:ext>
                </a:extLst>
              </a:tr>
            </a:tbl>
          </a:graphicData>
        </a:graphic>
      </p:graphicFrame>
      <p:pic>
        <p:nvPicPr>
          <p:cNvPr id="60" name="Рисунок 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96569" y="4164880"/>
            <a:ext cx="581149" cy="581149"/>
          </a:xfrm>
          <a:prstGeom prst="rect">
            <a:avLst/>
          </a:prstGeom>
        </p:spPr>
      </p:pic>
      <p:sp>
        <p:nvSpPr>
          <p:cNvPr id="61" name="Прямокутна виноска 26"/>
          <p:cNvSpPr/>
          <p:nvPr/>
        </p:nvSpPr>
        <p:spPr>
          <a:xfrm>
            <a:off x="2711884" y="4193900"/>
            <a:ext cx="557584" cy="514565"/>
          </a:xfrm>
          <a:prstGeom prst="wedgeRectCallout">
            <a:avLst>
              <a:gd name="adj1" fmla="val 70902"/>
              <a:gd name="adj2" fmla="val -6695"/>
            </a:avLst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2800" b="1" i="1" kern="0" noProof="0" dirty="0">
                <a:solidFill>
                  <a:srgbClr val="FFFFFF"/>
                </a:solidFill>
                <a:latin typeface="Verdana"/>
              </a:rPr>
              <a:t>6</a:t>
            </a:r>
            <a:endParaRPr kumimoji="0" lang="uk-UA" sz="28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216256" y="6021626"/>
            <a:ext cx="7302177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lvl="0" indent="-51435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6"/>
            </a:pPr>
            <a:r>
              <a:rPr lang="uk-UA" sz="2800" b="1" i="1" kern="0" dirty="0">
                <a:solidFill>
                  <a:srgbClr val="FFFFFF"/>
                </a:solidFill>
              </a:rPr>
              <a:t>Рідинно-кристалічний …</a:t>
            </a:r>
          </a:p>
        </p:txBody>
      </p:sp>
      <p:pic>
        <p:nvPicPr>
          <p:cNvPr id="63" name="Рисунок 6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82263" y="6021626"/>
            <a:ext cx="539334" cy="381130"/>
          </a:xfrm>
          <a:prstGeom prst="rect">
            <a:avLst/>
          </a:prstGeom>
        </p:spPr>
      </p:pic>
      <p:graphicFrame>
        <p:nvGraphicFramePr>
          <p:cNvPr id="64" name="Таблиця 63"/>
          <p:cNvGraphicFramePr>
            <a:graphicFrameLocks noGrp="1"/>
          </p:cNvGraphicFramePr>
          <p:nvPr/>
        </p:nvGraphicFramePr>
        <p:xfrm>
          <a:off x="3327187" y="4155969"/>
          <a:ext cx="4911662" cy="57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666">
                  <a:extLst>
                    <a:ext uri="{9D8B030D-6E8A-4147-A177-3AD203B41FA5}">
                      <a16:colId xmlns="" xmlns:a16="http://schemas.microsoft.com/office/drawing/2014/main" val="3688238984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118460346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1014636271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3727653576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3294755331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4087339860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2174087329"/>
                    </a:ext>
                  </a:extLst>
                </a:gridCol>
              </a:tblGrid>
              <a:tr h="568937"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М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о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н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і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т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о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р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889105436"/>
                  </a:ext>
                </a:extLst>
              </a:tr>
            </a:tbl>
          </a:graphicData>
        </a:graphic>
      </p:graphicFrame>
      <p:pic>
        <p:nvPicPr>
          <p:cNvPr id="65" name="Рисунок 6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2719" y="4735618"/>
            <a:ext cx="581149" cy="581149"/>
          </a:xfrm>
          <a:prstGeom prst="rect">
            <a:avLst/>
          </a:prstGeom>
        </p:spPr>
      </p:pic>
      <p:sp>
        <p:nvSpPr>
          <p:cNvPr id="66" name="Прямокутна виноска 26"/>
          <p:cNvSpPr/>
          <p:nvPr/>
        </p:nvSpPr>
        <p:spPr>
          <a:xfrm>
            <a:off x="2711884" y="4737171"/>
            <a:ext cx="557584" cy="514565"/>
          </a:xfrm>
          <a:prstGeom prst="wedgeRectCallout">
            <a:avLst>
              <a:gd name="adj1" fmla="val 70902"/>
              <a:gd name="adj2" fmla="val -6695"/>
            </a:avLst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2800" b="1" i="1" kern="0" dirty="0">
                <a:solidFill>
                  <a:srgbClr val="FFFFFF"/>
                </a:solidFill>
                <a:latin typeface="Verdana"/>
              </a:rPr>
              <a:t>7</a:t>
            </a:r>
            <a:endParaRPr kumimoji="0" lang="uk-UA" sz="28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216256" y="6021626"/>
            <a:ext cx="7302177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lvl="0" indent="-51435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7"/>
            </a:pPr>
            <a:r>
              <a:rPr lang="uk-UA" sz="2800" b="1" i="1" kern="0" dirty="0">
                <a:solidFill>
                  <a:srgbClr val="FFFFFF"/>
                </a:solidFill>
              </a:rPr>
              <a:t>Мікро …</a:t>
            </a:r>
          </a:p>
        </p:txBody>
      </p:sp>
      <p:pic>
        <p:nvPicPr>
          <p:cNvPr id="68" name="Рисунок 6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82263" y="6021626"/>
            <a:ext cx="539334" cy="381130"/>
          </a:xfrm>
          <a:prstGeom prst="rect">
            <a:avLst/>
          </a:prstGeom>
        </p:spPr>
      </p:pic>
      <p:graphicFrame>
        <p:nvGraphicFramePr>
          <p:cNvPr id="69" name="Таблиця 68"/>
          <p:cNvGraphicFramePr>
            <a:graphicFrameLocks noGrp="1"/>
          </p:cNvGraphicFramePr>
          <p:nvPr/>
        </p:nvGraphicFramePr>
        <p:xfrm>
          <a:off x="3324429" y="4731288"/>
          <a:ext cx="5613328" cy="57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666">
                  <a:extLst>
                    <a:ext uri="{9D8B030D-6E8A-4147-A177-3AD203B41FA5}">
                      <a16:colId xmlns="" xmlns:a16="http://schemas.microsoft.com/office/drawing/2014/main" val="3028297611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2599938898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2675676660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2893285931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2802709734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3795316860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3837725440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2214630672"/>
                    </a:ext>
                  </a:extLst>
                </a:gridCol>
              </a:tblGrid>
              <a:tr h="568937"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П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р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о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ц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е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с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о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р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635522673"/>
                  </a:ext>
                </a:extLst>
              </a:tr>
            </a:tbl>
          </a:graphicData>
        </a:graphic>
      </p:graphicFrame>
      <p:pic>
        <p:nvPicPr>
          <p:cNvPr id="70" name="Рисунок 6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12103" y="5332019"/>
            <a:ext cx="581149" cy="581149"/>
          </a:xfrm>
          <a:prstGeom prst="rect">
            <a:avLst/>
          </a:prstGeom>
        </p:spPr>
      </p:pic>
      <p:sp>
        <p:nvSpPr>
          <p:cNvPr id="71" name="Прямокутна виноска 26"/>
          <p:cNvSpPr/>
          <p:nvPr/>
        </p:nvSpPr>
        <p:spPr>
          <a:xfrm>
            <a:off x="2016559" y="5354949"/>
            <a:ext cx="557584" cy="514565"/>
          </a:xfrm>
          <a:prstGeom prst="wedgeRectCallout">
            <a:avLst>
              <a:gd name="adj1" fmla="val 70902"/>
              <a:gd name="adj2" fmla="val -6695"/>
            </a:avLst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2800" b="1" i="1" kern="0" noProof="0" dirty="0">
                <a:solidFill>
                  <a:srgbClr val="FFFFFF"/>
                </a:solidFill>
                <a:latin typeface="Verdana"/>
              </a:rPr>
              <a:t>8</a:t>
            </a:r>
            <a:endParaRPr kumimoji="0" lang="uk-UA" sz="28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2216256" y="6021626"/>
            <a:ext cx="7302177" cy="523220"/>
          </a:xfrm>
          <a:prstGeom prst="rect">
            <a:avLst/>
          </a:prstGeom>
          <a:solidFill>
            <a:srgbClr val="19426B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514350" lvl="0" indent="-514350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 startAt="8"/>
            </a:pPr>
            <a:r>
              <a:rPr lang="uk-UA" sz="2800" b="1" i="1" kern="0" dirty="0">
                <a:solidFill>
                  <a:srgbClr val="FFFFFF"/>
                </a:solidFill>
              </a:rPr>
              <a:t>Ручний …</a:t>
            </a:r>
          </a:p>
        </p:txBody>
      </p:sp>
      <p:pic>
        <p:nvPicPr>
          <p:cNvPr id="73" name="Рисунок 7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82263" y="6021626"/>
            <a:ext cx="539334" cy="381130"/>
          </a:xfrm>
          <a:prstGeom prst="rect">
            <a:avLst/>
          </a:prstGeom>
        </p:spPr>
      </p:pic>
      <p:graphicFrame>
        <p:nvGraphicFramePr>
          <p:cNvPr id="74" name="Таблиця 73"/>
          <p:cNvGraphicFramePr>
            <a:graphicFrameLocks noGrp="1"/>
          </p:cNvGraphicFramePr>
          <p:nvPr/>
        </p:nvGraphicFramePr>
        <p:xfrm>
          <a:off x="2626060" y="5313259"/>
          <a:ext cx="4209996" cy="57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666">
                  <a:extLst>
                    <a:ext uri="{9D8B030D-6E8A-4147-A177-3AD203B41FA5}">
                      <a16:colId xmlns="" xmlns:a16="http://schemas.microsoft.com/office/drawing/2014/main" val="929148874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3189718182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3667469153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4046512350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3649548886"/>
                    </a:ext>
                  </a:extLst>
                </a:gridCol>
                <a:gridCol w="701666">
                  <a:extLst>
                    <a:ext uri="{9D8B030D-6E8A-4147-A177-3AD203B41FA5}">
                      <a16:colId xmlns="" xmlns:a16="http://schemas.microsoft.com/office/drawing/2014/main" val="836431293"/>
                    </a:ext>
                  </a:extLst>
                </a:gridCol>
              </a:tblGrid>
              <a:tr h="568937"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С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к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а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н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е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i="1" dirty="0">
                          <a:solidFill>
                            <a:schemeClr val="tx1"/>
                          </a:solidFill>
                        </a:rPr>
                        <a:t>р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486603913"/>
                  </a:ext>
                </a:extLst>
              </a:tr>
            </a:tbl>
          </a:graphicData>
        </a:graphic>
      </p:graphicFrame>
      <p:sp>
        <p:nvSpPr>
          <p:cNvPr id="75" name="Стрілка вправо 30">
            <a:hlinkClick r:id="" action="ppaction://hlinkshowjump?jump=nextslide"/>
          </p:cNvPr>
          <p:cNvSpPr/>
          <p:nvPr/>
        </p:nvSpPr>
        <p:spPr>
          <a:xfrm>
            <a:off x="10224642" y="5592063"/>
            <a:ext cx="1891183" cy="1200482"/>
          </a:xfrm>
          <a:prstGeom prst="rightArrow">
            <a:avLst/>
          </a:prstGeom>
          <a:solidFill>
            <a:srgbClr val="0080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i="1" dirty="0"/>
              <a:t>Далі</a:t>
            </a:r>
          </a:p>
        </p:txBody>
      </p:sp>
      <p:pic>
        <p:nvPicPr>
          <p:cNvPr id="8194" name="Picture 2" descr="hardware, mouse ico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1450" y="2252006"/>
            <a:ext cx="1415042" cy="1415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experience, speakers, twin ico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94396" y="1202835"/>
            <a:ext cx="1754421" cy="1754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monitor icon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28830" y="3431114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barcode, code, product, scanner icon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988" y="4810127"/>
            <a:ext cx="1882897" cy="1618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30719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1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000"/>
                            </p:stCondLst>
                            <p:childTnLst>
                              <p:par>
                                <p:cTn id="1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1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4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000"/>
                            </p:stCondLst>
                            <p:childTnLst>
                              <p:par>
                                <p:cTn id="1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1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4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000"/>
                            </p:stCondLst>
                            <p:childTnLst>
                              <p:par>
                                <p:cTn id="18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5" dur="1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4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1000"/>
                            </p:stCondLst>
                            <p:childTnLst>
                              <p:par>
                                <p:cTn id="2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21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2" fill="hold">
                      <p:stCondLst>
                        <p:cond delay="0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5" dur="1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>
                      <p:stCondLst>
                        <p:cond delay="0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4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1000"/>
                            </p:stCondLst>
                            <p:childTnLst>
                              <p:par>
                                <p:cTn id="2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0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251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2" fill="hold">
                      <p:stCondLst>
                        <p:cond delay="0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260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1" fill="hold">
                      <p:stCondLst>
                        <p:cond delay="0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5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1000"/>
                            </p:stCondLst>
                            <p:childTnLst>
                              <p:par>
                                <p:cTn id="2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28" grpId="0" animBg="1"/>
      <p:bldP spid="28" grpId="1" animBg="1"/>
      <p:bldP spid="33" grpId="0" animBg="1"/>
      <p:bldP spid="33" grpId="1" animBg="1"/>
      <p:bldP spid="38" grpId="0" animBg="1"/>
      <p:bldP spid="38" grpId="1" animBg="1"/>
      <p:bldP spid="43" grpId="0" animBg="1"/>
      <p:bldP spid="43" grpId="1" animBg="1"/>
      <p:bldP spid="48" grpId="0" animBg="1"/>
      <p:bldP spid="48" grpId="1" animBg="1"/>
      <p:bldP spid="62" grpId="0" animBg="1"/>
      <p:bldP spid="62" grpId="1" animBg="1"/>
      <p:bldP spid="67" grpId="0" animBg="1"/>
      <p:bldP spid="67" grpId="1" animBg="1"/>
      <p:bldP spid="72" grpId="0" animBg="1"/>
      <p:bldP spid="72" grpId="1" animBg="1"/>
      <p:bldP spid="7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100" dirty="0"/>
              <a:t>Працюємо за комп’ютером</a:t>
            </a:r>
            <a:endParaRPr lang="uk-UA" dirty="0"/>
          </a:p>
        </p:txBody>
      </p:sp>
      <p:pic>
        <p:nvPicPr>
          <p:cNvPr id="4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</a:t>
            </a:r>
            <a:r>
              <a:rPr lang="en-US" sz="1200" kern="0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98440" y="1177376"/>
            <a:ext cx="4839154" cy="5608513"/>
          </a:xfrm>
          <a:prstGeom prst="rect">
            <a:avLst/>
          </a:prstGeom>
        </p:spPr>
      </p:pic>
      <p:pic>
        <p:nvPicPr>
          <p:cNvPr id="13" name="Picture 4" descr="http://www.reaction.org.ua/wp-content/uploads/2013/04/stul-yak-sidity-za-komputerom2.jpg">
            <a:extLst>
              <a:ext uri="{FF2B5EF4-FFF2-40B4-BE49-F238E27FC236}">
                <a16:creationId xmlns="" xmlns:a16="http://schemas.microsoft.com/office/drawing/2014/main" id="{29DB0D07-6B82-451E-B5A7-23052151A9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5576"/>
          <a:stretch/>
        </p:blipFill>
        <p:spPr bwMode="auto">
          <a:xfrm>
            <a:off x="1058775" y="1307046"/>
            <a:ext cx="4510753" cy="5117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82148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/>
              <a:t>Працюємо за комп’ютером</a:t>
            </a:r>
          </a:p>
        </p:txBody>
      </p:sp>
      <p:pic>
        <p:nvPicPr>
          <p:cNvPr id="5" name="Picture 60" descr="3D_2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33" y="11"/>
            <a:ext cx="129540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Блок-схема: кілька документів 6"/>
          <p:cNvSpPr/>
          <p:nvPr/>
        </p:nvSpPr>
        <p:spPr>
          <a:xfrm>
            <a:off x="395536" y="1484784"/>
            <a:ext cx="11331174" cy="2016224"/>
          </a:xfrm>
          <a:prstGeom prst="flowChartMultidocumen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i="1" dirty="0"/>
              <a:t>Практична робота </a:t>
            </a:r>
            <a:r>
              <a:rPr lang="uk-UA" sz="4400" b="1" i="1" dirty="0"/>
              <a:t>1</a:t>
            </a:r>
          </a:p>
        </p:txBody>
      </p:sp>
      <p:sp>
        <p:nvSpPr>
          <p:cNvPr id="8" name="Блок-схема: збережені дані 7"/>
          <p:cNvSpPr/>
          <p:nvPr/>
        </p:nvSpPr>
        <p:spPr>
          <a:xfrm>
            <a:off x="107504" y="3645024"/>
            <a:ext cx="11387810" cy="2592288"/>
          </a:xfrm>
          <a:prstGeom prst="flowChartOnlineStorage">
            <a:avLst/>
          </a:prstGeom>
          <a:solidFill>
            <a:srgbClr val="FFFF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b="1" i="1" dirty="0">
                <a:solidFill>
                  <a:srgbClr val="002060"/>
                </a:solidFill>
              </a:rPr>
              <a:t>Складові комп’ютера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12756" y="3933056"/>
            <a:ext cx="1913954" cy="1913954"/>
          </a:xfrm>
          <a:prstGeom prst="rect">
            <a:avLst/>
          </a:prstGeom>
        </p:spPr>
      </p:pic>
      <p:sp>
        <p:nvSpPr>
          <p:cNvPr id="12" name="AutoShape 61"/>
          <p:cNvSpPr>
            <a:spLocks noChangeArrowheads="1"/>
          </p:cNvSpPr>
          <p:nvPr/>
        </p:nvSpPr>
        <p:spPr bwMode="gray">
          <a:xfrm>
            <a:off x="247202" y="476251"/>
            <a:ext cx="900113" cy="3952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28575" algn="ctr">
            <a:solidFill>
              <a:srgbClr val="DDDDDD"/>
            </a:solidFill>
            <a:round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Розділ </a:t>
            </a:r>
            <a:r>
              <a:rPr lang="en-US" sz="1200" kern="0" dirty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uk-UA" sz="1200" kern="0" dirty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1200" kern="0" dirty="0">
                <a:solidFill>
                  <a:srgbClr val="000000"/>
                </a:solidFill>
                <a:latin typeface="Verdana" pitchFamily="34" charset="0"/>
              </a:rPr>
              <a:t>§ </a:t>
            </a:r>
            <a:r>
              <a:rPr lang="uk-UA" sz="1200" kern="0" dirty="0">
                <a:solidFill>
                  <a:srgbClr val="000000"/>
                </a:solidFill>
                <a:latin typeface="Verdana" pitchFamily="34" charset="0"/>
              </a:rPr>
              <a:t>5</a:t>
            </a:r>
            <a:endParaRPr lang="en-US" sz="1200" kern="0" dirty="0">
              <a:solidFill>
                <a:srgbClr val="000000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097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0303" y="325798"/>
            <a:ext cx="9053954" cy="53282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Конфігурація</a:t>
            </a:r>
            <a:br>
              <a:rPr lang="uk-UA" dirty="0" smtClean="0"/>
            </a:br>
            <a:r>
              <a:rPr lang="uk-UA" dirty="0" smtClean="0"/>
              <a:t>власного комп’ютера </a:t>
            </a:r>
            <a:br>
              <a:rPr lang="uk-UA" dirty="0" smtClean="0"/>
            </a:br>
            <a:endParaRPr lang="uk-UA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032000" y="2465069"/>
          <a:ext cx="8128001" cy="1927860"/>
        </p:xfrm>
        <a:graphic>
          <a:graphicData uri="http://schemas.openxmlformats.org/drawingml/2006/table">
            <a:tbl>
              <a:tblPr/>
              <a:tblGrid>
                <a:gridCol w="1161143"/>
                <a:gridCol w="1161143"/>
                <a:gridCol w="1161143"/>
                <a:gridCol w="1161143"/>
                <a:gridCol w="1161143"/>
                <a:gridCol w="1161143"/>
                <a:gridCol w="1161143"/>
              </a:tblGrid>
              <a:tr h="1927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Характеристики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Процесор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Монітор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Клавіатура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Принтер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Сканер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100">
                          <a:latin typeface="Calibri"/>
                          <a:ea typeface="Calibri"/>
                          <a:cs typeface="Times New Roman"/>
                        </a:rPr>
                        <a:t>Миша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</a:tr>
              <a:tr h="1927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7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7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7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7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7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7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7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7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uk-UA" sz="5400" dirty="0"/>
              <a:t>Дякую за увагу!</a:t>
            </a:r>
          </a:p>
        </p:txBody>
      </p:sp>
      <p:sp>
        <p:nvSpPr>
          <p:cNvPr id="7" name="Округлена прямокутна виноска 5">
            <a:extLst>
              <a:ext uri="{FF2B5EF4-FFF2-40B4-BE49-F238E27FC236}">
                <a16:creationId xmlns="" xmlns:a16="http://schemas.microsoft.com/office/drawing/2014/main" id="{D9B63FE7-3F18-4E00-A7E1-951CB34E711B}"/>
              </a:ext>
            </a:extLst>
          </p:cNvPr>
          <p:cNvSpPr/>
          <p:nvPr/>
        </p:nvSpPr>
        <p:spPr>
          <a:xfrm>
            <a:off x="126612" y="6175807"/>
            <a:ext cx="2448272" cy="619472"/>
          </a:xfrm>
          <a:prstGeom prst="wedgeRoundRectCallout">
            <a:avLst>
              <a:gd name="adj1" fmla="val 367"/>
              <a:gd name="adj2" fmla="val 49864"/>
              <a:gd name="adj3" fmla="val 16667"/>
            </a:avLst>
          </a:prstGeom>
          <a:solidFill>
            <a:srgbClr val="FFFF00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Урок </a:t>
            </a:r>
            <a:r>
              <a:rPr kumimoji="0" lang="uk-UA" sz="3600" b="1" i="1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7</a:t>
            </a:r>
            <a:endParaRPr kumimoji="0" lang="uk-UA" sz="3600" b="1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  <p:pic>
        <p:nvPicPr>
          <p:cNvPr id="10" name="Picture 4">
            <a:extLst>
              <a:ext uri="{FF2B5EF4-FFF2-40B4-BE49-F238E27FC236}">
                <a16:creationId xmlns="" xmlns:a16="http://schemas.microsoft.com/office/drawing/2014/main" id="{7D584B09-C9EC-421A-B7BE-61BE6ADBF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8166378" y="5024538"/>
            <a:ext cx="1881778" cy="109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4" descr="hardware, print, printer icon">
            <a:extLst>
              <a:ext uri="{FF2B5EF4-FFF2-40B4-BE49-F238E27FC236}">
                <a16:creationId xmlns="" xmlns:a16="http://schemas.microsoft.com/office/drawing/2014/main" id="{F8EA1F83-AD11-405A-9135-92A1801356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75208" y="4172952"/>
            <a:ext cx="2338287" cy="2338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ardware, mouse icon">
            <a:extLst>
              <a:ext uri="{FF2B5EF4-FFF2-40B4-BE49-F238E27FC236}">
                <a16:creationId xmlns="" xmlns:a16="http://schemas.microsoft.com/office/drawing/2014/main" id="{5A640CA9-D558-4BDD-A86E-82BA90BFA0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33322" y="5295613"/>
            <a:ext cx="780497" cy="780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shop.pwn-zone.com/uploads/shop/akustichna_sistema_edifier_s550_50ae644f91667.jpg">
            <a:extLst>
              <a:ext uri="{FF2B5EF4-FFF2-40B4-BE49-F238E27FC236}">
                <a16:creationId xmlns="" xmlns:a16="http://schemas.microsoft.com/office/drawing/2014/main" id="{0924AA84-0AEE-4501-A739-8B0E809FD2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48734" y="3587772"/>
            <a:ext cx="1411693" cy="113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drive, harddisk, system icon">
            <a:extLst>
              <a:ext uri="{FF2B5EF4-FFF2-40B4-BE49-F238E27FC236}">
                <a16:creationId xmlns="" xmlns:a16="http://schemas.microsoft.com/office/drawing/2014/main" id="{4DC2E201-827D-4577-8E8D-0069F1BC1F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308147" y="3635025"/>
            <a:ext cx="1778478" cy="1778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64496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Настроювані 1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81757</TotalTime>
  <Words>1021</Words>
  <Application>Microsoft Office PowerPoint</Application>
  <PresentationFormat>Произвольный</PresentationFormat>
  <Paragraphs>303</Paragraphs>
  <Slides>30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 Персональний комп’ютер. Складові комп’ютерів та їх призначення. </vt:lpstr>
      <vt:lpstr>Правила безпеки в комп’ютерному класі</vt:lpstr>
      <vt:lpstr> Актуалізація опорних знань Розгадайте кросворд</vt:lpstr>
      <vt:lpstr>Постановка проблеми</vt:lpstr>
      <vt:lpstr>Персональний комп’ютер</vt:lpstr>
      <vt:lpstr>Складові комп’ютера</vt:lpstr>
      <vt:lpstr>Складові комп’ютера</vt:lpstr>
      <vt:lpstr>Складові комп’ютера</vt:lpstr>
      <vt:lpstr>Пристрої введення даних</vt:lpstr>
      <vt:lpstr>Пристрої введення даних</vt:lpstr>
      <vt:lpstr>Клавіатура</vt:lpstr>
      <vt:lpstr>Пристрої введення даних</vt:lpstr>
      <vt:lpstr>Пристрої введення даних</vt:lpstr>
      <vt:lpstr>Пристрої введення даних</vt:lpstr>
      <vt:lpstr>Пристрої введення даних</vt:lpstr>
      <vt:lpstr>Пристрої введення даних</vt:lpstr>
      <vt:lpstr>Пристрої введення даних</vt:lpstr>
      <vt:lpstr>Пристрої введення даних</vt:lpstr>
      <vt:lpstr>Пристрої введення даних</vt:lpstr>
      <vt:lpstr>Зовнішні запам'ятовуючі пристрої</vt:lpstr>
      <vt:lpstr>Процесор, його призначення</vt:lpstr>
      <vt:lpstr>Пристрої виведення даних</vt:lpstr>
      <vt:lpstr>Пристрої виведення даних</vt:lpstr>
      <vt:lpstr>Пристрої виведення даних</vt:lpstr>
      <vt:lpstr>Пристрої виведення даних</vt:lpstr>
      <vt:lpstr>Розгадайте кросворд</vt:lpstr>
      <vt:lpstr>Працюємо за комп’ютером</vt:lpstr>
      <vt:lpstr>Працюємо за комп’ютером</vt:lpstr>
      <vt:lpstr>Конфігурація власного комп’ютера  </vt:lpstr>
      <vt:lpstr>Дякую за увагу!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Мацаєнко Сергій</dc:creator>
  <cp:lastModifiedBy>Елена</cp:lastModifiedBy>
  <cp:revision>221</cp:revision>
  <dcterms:created xsi:type="dcterms:W3CDTF">2016-06-06T19:48:43Z</dcterms:created>
  <dcterms:modified xsi:type="dcterms:W3CDTF">2023-08-31T16:24:54Z</dcterms:modified>
</cp:coreProperties>
</file>