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Lst>
  <p:sldSz cx="9144000" cy="5143500" type="screen16x9"/>
  <p:notesSz cx="6858000" cy="9144000"/>
  <p:embeddedFontLst>
    <p:embeddedFont>
      <p:font typeface="Nunito" panose="020B0604020202020204" charset="-52"/>
      <p:regular r:id="rId20"/>
      <p:bold r:id="rId21"/>
      <p:italic r:id="rId22"/>
      <p:boldItalic r:id="rId23"/>
    </p:embeddedFont>
    <p:embeddedFont>
      <p:font typeface="Calibri" panose="020F0502020204030204" pitchFamily="34" charset="0"/>
      <p:regular r:id="rId24"/>
      <p:bold r:id="rId25"/>
      <p:italic r:id="rId26"/>
      <p:boldItalic r:id="rId2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93" d="100"/>
          <a:sy n="93" d="100"/>
        </p:scale>
        <p:origin x="84" y="82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7.fntdata"/><Relationship Id="rId3" Type="http://schemas.openxmlformats.org/officeDocument/2006/relationships/slide" Target="slides/slide2.xml"/><Relationship Id="rId21" Type="http://schemas.openxmlformats.org/officeDocument/2006/relationships/font" Target="fonts/font2.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6.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1.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5.fntdata"/><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4.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notesMaster" Target="notesMasters/notesMaster1.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3.fntdata"/><Relationship Id="rId27" Type="http://schemas.openxmlformats.org/officeDocument/2006/relationships/font" Target="fonts/font8.fntdata"/><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4"/>
        <p:cNvGrpSpPr/>
        <p:nvPr/>
      </p:nvGrpSpPr>
      <p:grpSpPr>
        <a:xfrm>
          <a:off x="0" y="0"/>
          <a:ext cx="0" cy="0"/>
          <a:chOff x="0" y="0"/>
          <a:chExt cx="0" cy="0"/>
        </a:xfrm>
      </p:grpSpPr>
      <p:sp>
        <p:nvSpPr>
          <p:cNvPr id="125" name="Google Shape;125;p:notes"/>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26" name="Google Shape;126;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0"/>
        <p:cNvGrpSpPr/>
        <p:nvPr/>
      </p:nvGrpSpPr>
      <p:grpSpPr>
        <a:xfrm>
          <a:off x="0" y="0"/>
          <a:ext cx="0" cy="0"/>
          <a:chOff x="0" y="0"/>
          <a:chExt cx="0" cy="0"/>
        </a:xfrm>
      </p:grpSpPr>
      <p:sp>
        <p:nvSpPr>
          <p:cNvPr id="131" name="Google Shape;131;g9fc5dcbb03_0_0: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2" name="Google Shape;132;g9fc5dcbb03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5"/>
        <p:cNvGrpSpPr/>
        <p:nvPr/>
      </p:nvGrpSpPr>
      <p:grpSpPr>
        <a:xfrm>
          <a:off x="0" y="0"/>
          <a:ext cx="0" cy="0"/>
          <a:chOff x="0" y="0"/>
          <a:chExt cx="0" cy="0"/>
        </a:xfrm>
      </p:grpSpPr>
      <p:sp>
        <p:nvSpPr>
          <p:cNvPr id="136" name="Google Shape;136;g9fc5dcbb03_0_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37" name="Google Shape;137;g9fc5dcbb03_0_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g9fc5dcbb03_0_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4" name="Google Shape;144;g9fc5dcbb03_0_4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9"/>
        <p:cNvGrpSpPr/>
        <p:nvPr/>
      </p:nvGrpSpPr>
      <p:grpSpPr>
        <a:xfrm>
          <a:off x="0" y="0"/>
          <a:ext cx="0" cy="0"/>
          <a:chOff x="0" y="0"/>
          <a:chExt cx="0" cy="0"/>
        </a:xfrm>
      </p:grpSpPr>
      <p:sp>
        <p:nvSpPr>
          <p:cNvPr id="150" name="Google Shape;150;g9fc5dcbb03_0_3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1" name="Google Shape;151;g9fc5dcbb03_0_3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g9fc5dcbb03_0_1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7" name="Google Shape;157;g9fc5dcbb03_0_1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2"/>
        <p:cNvGrpSpPr/>
        <p:nvPr/>
      </p:nvGrpSpPr>
      <p:grpSpPr>
        <a:xfrm>
          <a:off x="0" y="0"/>
          <a:ext cx="0" cy="0"/>
          <a:chOff x="0" y="0"/>
          <a:chExt cx="0" cy="0"/>
        </a:xfrm>
      </p:grpSpPr>
      <p:sp>
        <p:nvSpPr>
          <p:cNvPr id="163" name="Google Shape;163;g9fc5dcbb03_0_3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4" name="Google Shape;164;g9fc5dcbb03_0_3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9"/>
        <p:cNvGrpSpPr/>
        <p:nvPr/>
      </p:nvGrpSpPr>
      <p:grpSpPr>
        <a:xfrm>
          <a:off x="0" y="0"/>
          <a:ext cx="0" cy="0"/>
          <a:chOff x="0" y="0"/>
          <a:chExt cx="0" cy="0"/>
        </a:xfrm>
      </p:grpSpPr>
      <p:sp>
        <p:nvSpPr>
          <p:cNvPr id="170" name="Google Shape;170;g9fc5dcbb03_0_53: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1" name="Google Shape;171;g9fc5dcbb03_0_53: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9"/>
        <p:cNvGrpSpPr/>
        <p:nvPr/>
      </p:nvGrpSpPr>
      <p:grpSpPr>
        <a:xfrm>
          <a:off x="0" y="0"/>
          <a:ext cx="0" cy="0"/>
          <a:chOff x="0" y="0"/>
          <a:chExt cx="0" cy="0"/>
        </a:xfrm>
      </p:grpSpPr>
      <p:sp>
        <p:nvSpPr>
          <p:cNvPr id="180" name="Google Shape;180;g9fc5dcbb03_0_68:notes"/>
          <p:cNvSpPr>
            <a:spLocks noGrp="1" noRot="1" noChangeAspect="1"/>
          </p:cNvSpPr>
          <p:nvPr>
            <p:ph type="sldImg" idx="2"/>
          </p:nvPr>
        </p:nvSpPr>
        <p:spPr>
          <a:xfrm>
            <a:off x="3813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1" name="Google Shape;181;g9fc5dcbb03_0_6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6"/>
        <p:cNvGrpSpPr/>
        <p:nvPr/>
      </p:nvGrpSpPr>
      <p:grpSpPr>
        <a:xfrm>
          <a:off x="0" y="0"/>
          <a:ext cx="0" cy="0"/>
          <a:chOff x="0" y="0"/>
          <a:chExt cx="0" cy="0"/>
        </a:xfrm>
      </p:grpSpPr>
      <p:sp>
        <p:nvSpPr>
          <p:cNvPr id="187" name="Google Shape;187;g9fc5dcbb03_0_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8" name="Google Shape;188;g9fc5dcbb03_0_7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g9fc5dcbb03_0_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4" name="Google Shape;194;g9fc5dcbb03_0_8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g9fc5dcbb03_0_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9" name="Google Shape;199;g9fc5dcbb03_0_88: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3"/>
        <p:cNvGrpSpPr/>
        <p:nvPr/>
      </p:nvGrpSpPr>
      <p:grpSpPr>
        <a:xfrm>
          <a:off x="0" y="0"/>
          <a:ext cx="0" cy="0"/>
          <a:chOff x="0" y="0"/>
          <a:chExt cx="0" cy="0"/>
        </a:xfrm>
      </p:grpSpPr>
      <p:sp>
        <p:nvSpPr>
          <p:cNvPr id="204" name="Google Shape;204;g9fc5dcbb03_0_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5" name="Google Shape;205;g9fc5dcbb03_0_9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9fc5dcbb03_0_10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9fc5dcbb03_0_101: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g9fc5dcbb03_0_10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8" name="Google Shape;218;g9fc5dcbb03_0_109: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g9fc5dcbb03_0_11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5" name="Google Shape;225;g9fc5dcbb03_0_115: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8"/>
        <p:cNvGrpSpPr/>
        <p:nvPr/>
      </p:nvGrpSpPr>
      <p:grpSpPr>
        <a:xfrm>
          <a:off x="0" y="0"/>
          <a:ext cx="0" cy="0"/>
          <a:chOff x="0" y="0"/>
          <a:chExt cx="0" cy="0"/>
        </a:xfrm>
      </p:grpSpPr>
      <p:sp>
        <p:nvSpPr>
          <p:cNvPr id="229" name="Google Shape;229;g9fc5dcbb03_0_12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0" name="Google Shape;230;g9fc5dcbb03_0_122: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bg>
      <p:bgPr>
        <a:solidFill>
          <a:schemeClr val="accent6"/>
        </a:solidFill>
        <a:effectLst/>
      </p:bgPr>
    </p:bg>
    <p:spTree>
      <p:nvGrpSpPr>
        <p:cNvPr id="1" name="Shape 9"/>
        <p:cNvGrpSpPr/>
        <p:nvPr/>
      </p:nvGrpSpPr>
      <p:grpSpPr>
        <a:xfrm>
          <a:off x="0" y="0"/>
          <a:ext cx="0" cy="0"/>
          <a:chOff x="0" y="0"/>
          <a:chExt cx="0" cy="0"/>
        </a:xfrm>
      </p:grpSpPr>
      <p:sp>
        <p:nvSpPr>
          <p:cNvPr id="10" name="Google Shape;10;p2"/>
          <p:cNvSpPr/>
          <p:nvPr/>
        </p:nvSpPr>
        <p:spPr>
          <a:xfrm>
            <a:off x="31" y="2824500"/>
            <a:ext cx="7370400" cy="2319000"/>
          </a:xfrm>
          <a:prstGeom prst="rtTriangle">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 name="Google Shape;11;p2"/>
          <p:cNvSpPr/>
          <p:nvPr/>
        </p:nvSpPr>
        <p:spPr>
          <a:xfrm flipH="1">
            <a:off x="3582600" y="1550700"/>
            <a:ext cx="5561400" cy="35928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rot="10800000">
            <a:off x="5058905" y="0"/>
            <a:ext cx="4085100" cy="20526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3" name="Google Shape;13;p2"/>
          <p:cNvSpPr/>
          <p:nvPr/>
        </p:nvSpPr>
        <p:spPr>
          <a:xfrm>
            <a:off x="20327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4" name="Google Shape;14;p2"/>
          <p:cNvGrpSpPr/>
          <p:nvPr/>
        </p:nvGrpSpPr>
        <p:grpSpPr>
          <a:xfrm>
            <a:off x="255200" y="592"/>
            <a:ext cx="2250363" cy="1044300"/>
            <a:chOff x="255200" y="592"/>
            <a:chExt cx="2250363" cy="1044300"/>
          </a:xfrm>
        </p:grpSpPr>
        <p:sp>
          <p:nvSpPr>
            <p:cNvPr id="15" name="Google Shape;15;p2"/>
            <p:cNvSpPr/>
            <p:nvPr/>
          </p:nvSpPr>
          <p:spPr>
            <a:xfrm>
              <a:off x="764063"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 name="Google Shape;16;p2"/>
            <p:cNvSpPr/>
            <p:nvPr/>
          </p:nvSpPr>
          <p:spPr>
            <a:xfrm>
              <a:off x="509632"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 name="Google Shape;17;p2"/>
            <p:cNvSpPr/>
            <p:nvPr/>
          </p:nvSpPr>
          <p:spPr>
            <a:xfrm>
              <a:off x="255200" y="592"/>
              <a:ext cx="1741500" cy="10443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8" name="Google Shape;18;p2"/>
          <p:cNvGrpSpPr/>
          <p:nvPr/>
        </p:nvGrpSpPr>
        <p:grpSpPr>
          <a:xfrm>
            <a:off x="905395" y="592"/>
            <a:ext cx="2250363" cy="1044300"/>
            <a:chOff x="905395" y="592"/>
            <a:chExt cx="2250363" cy="1044300"/>
          </a:xfrm>
        </p:grpSpPr>
        <p:sp>
          <p:nvSpPr>
            <p:cNvPr id="19" name="Google Shape;19;p2"/>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0" name="Google Shape;20;p2"/>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1" name="Google Shape;21;p2"/>
            <p:cNvSpPr/>
            <p:nvPr/>
          </p:nvSpPr>
          <p:spPr>
            <a:xfrm>
              <a:off x="905395" y="592"/>
              <a:ext cx="1741500" cy="1044300"/>
            </a:xfrm>
            <a:prstGeom prst="parallelogram">
              <a:avLst>
                <a:gd name="adj" fmla="val 153193"/>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2" name="Google Shape;22;p2"/>
          <p:cNvGrpSpPr/>
          <p:nvPr/>
        </p:nvGrpSpPr>
        <p:grpSpPr>
          <a:xfrm>
            <a:off x="7057468" y="5088"/>
            <a:ext cx="1851282" cy="752108"/>
            <a:chOff x="6917201" y="0"/>
            <a:chExt cx="2227777" cy="863400"/>
          </a:xfrm>
        </p:grpSpPr>
        <p:sp>
          <p:nvSpPr>
            <p:cNvPr id="23" name="Google Shape;23;p2"/>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4" name="Google Shape;24;p2"/>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5" name="Google Shape;25;p2"/>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26" name="Google Shape;26;p2"/>
          <p:cNvGrpSpPr/>
          <p:nvPr/>
        </p:nvGrpSpPr>
        <p:grpSpPr>
          <a:xfrm>
            <a:off x="6553032" y="4217852"/>
            <a:ext cx="2389068" cy="925737"/>
            <a:chOff x="6917201" y="0"/>
            <a:chExt cx="2227777" cy="863400"/>
          </a:xfrm>
        </p:grpSpPr>
        <p:sp>
          <p:nvSpPr>
            <p:cNvPr id="27" name="Google Shape;27;p2"/>
            <p:cNvSpPr/>
            <p:nvPr/>
          </p:nvSpPr>
          <p:spPr>
            <a:xfrm>
              <a:off x="7641677"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8" name="Google Shape;28;p2"/>
            <p:cNvSpPr/>
            <p:nvPr/>
          </p:nvSpPr>
          <p:spPr>
            <a:xfrm>
              <a:off x="7279439"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29" name="Google Shape;29;p2"/>
            <p:cNvSpPr/>
            <p:nvPr/>
          </p:nvSpPr>
          <p:spPr>
            <a:xfrm>
              <a:off x="6917201" y="0"/>
              <a:ext cx="1503300" cy="863400"/>
            </a:xfrm>
            <a:prstGeom prst="parallelogram">
              <a:avLst>
                <a:gd name="adj" fmla="val 158024"/>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30" name="Google Shape;30;p2"/>
          <p:cNvGrpSpPr/>
          <p:nvPr/>
        </p:nvGrpSpPr>
        <p:grpSpPr>
          <a:xfrm>
            <a:off x="199149" y="4055652"/>
            <a:ext cx="2795414" cy="1083308"/>
            <a:chOff x="6917201" y="0"/>
            <a:chExt cx="2227777" cy="863400"/>
          </a:xfrm>
        </p:grpSpPr>
        <p:sp>
          <p:nvSpPr>
            <p:cNvPr id="31" name="Google Shape;31;p2"/>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2" name="Google Shape;32;p2"/>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33" name="Google Shape;33;p2"/>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34" name="Google Shape;34;p2"/>
          <p:cNvSpPr txBox="1">
            <a:spLocks noGrp="1"/>
          </p:cNvSpPr>
          <p:nvPr>
            <p:ph type="ctrTitle"/>
          </p:nvPr>
        </p:nvSpPr>
        <p:spPr>
          <a:xfrm>
            <a:off x="1858703" y="1822833"/>
            <a:ext cx="5361300" cy="1448100"/>
          </a:xfrm>
          <a:prstGeom prst="rect">
            <a:avLst/>
          </a:prstGeom>
        </p:spPr>
        <p:txBody>
          <a:bodyPr spcFirstLastPara="1" wrap="square" lIns="91425" tIns="91425" rIns="91425" bIns="91425" anchor="ctr" anchorCtr="0">
            <a:noAutofit/>
          </a:bodyPr>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endParaRPr/>
          </a:p>
        </p:txBody>
      </p:sp>
      <p:sp>
        <p:nvSpPr>
          <p:cNvPr id="35" name="Google Shape;35;p2"/>
          <p:cNvSpPr txBox="1">
            <a:spLocks noGrp="1"/>
          </p:cNvSpPr>
          <p:nvPr>
            <p:ph type="subTitle" idx="1"/>
          </p:nvPr>
        </p:nvSpPr>
        <p:spPr>
          <a:xfrm>
            <a:off x="1858700" y="3413158"/>
            <a:ext cx="5361300" cy="522600"/>
          </a:xfrm>
          <a:prstGeom prst="rect">
            <a:avLst/>
          </a:prstGeom>
        </p:spPr>
        <p:txBody>
          <a:bodyPr spcFirstLastPara="1" wrap="square" lIns="91425" tIns="91425" rIns="91425" bIns="91425" anchor="t" anchorCtr="0">
            <a:noAutofit/>
          </a:bodyPr>
          <a:lstStyle>
            <a:lvl1pPr lvl="0" algn="ctr">
              <a:lnSpc>
                <a:spcPct val="100000"/>
              </a:lnSpc>
              <a:spcBef>
                <a:spcPts val="0"/>
              </a:spcBef>
              <a:spcAft>
                <a:spcPts val="0"/>
              </a:spcAft>
              <a:buClr>
                <a:schemeClr val="lt1"/>
              </a:buClr>
              <a:buSzPts val="1600"/>
              <a:buNone/>
              <a:defRPr sz="1600">
                <a:solidFill>
                  <a:schemeClr val="lt1"/>
                </a:solidFill>
              </a:defRPr>
            </a:lvl1pPr>
            <a:lvl2pPr lvl="1" algn="ctr">
              <a:lnSpc>
                <a:spcPct val="100000"/>
              </a:lnSpc>
              <a:spcBef>
                <a:spcPts val="0"/>
              </a:spcBef>
              <a:spcAft>
                <a:spcPts val="0"/>
              </a:spcAft>
              <a:buClr>
                <a:schemeClr val="lt1"/>
              </a:buClr>
              <a:buSzPts val="1600"/>
              <a:buNone/>
              <a:defRPr sz="1600">
                <a:solidFill>
                  <a:schemeClr val="lt1"/>
                </a:solidFill>
              </a:defRPr>
            </a:lvl2pPr>
            <a:lvl3pPr lvl="2" algn="ctr">
              <a:lnSpc>
                <a:spcPct val="100000"/>
              </a:lnSpc>
              <a:spcBef>
                <a:spcPts val="0"/>
              </a:spcBef>
              <a:spcAft>
                <a:spcPts val="0"/>
              </a:spcAft>
              <a:buClr>
                <a:schemeClr val="lt1"/>
              </a:buClr>
              <a:buSzPts val="1600"/>
              <a:buNone/>
              <a:defRPr sz="1600">
                <a:solidFill>
                  <a:schemeClr val="lt1"/>
                </a:solidFill>
              </a:defRPr>
            </a:lvl3pPr>
            <a:lvl4pPr lvl="3" algn="ctr">
              <a:lnSpc>
                <a:spcPct val="100000"/>
              </a:lnSpc>
              <a:spcBef>
                <a:spcPts val="0"/>
              </a:spcBef>
              <a:spcAft>
                <a:spcPts val="0"/>
              </a:spcAft>
              <a:buClr>
                <a:schemeClr val="lt1"/>
              </a:buClr>
              <a:buSzPts val="1600"/>
              <a:buNone/>
              <a:defRPr sz="1600">
                <a:solidFill>
                  <a:schemeClr val="lt1"/>
                </a:solidFill>
              </a:defRPr>
            </a:lvl4pPr>
            <a:lvl5pPr lvl="4" algn="ctr">
              <a:lnSpc>
                <a:spcPct val="100000"/>
              </a:lnSpc>
              <a:spcBef>
                <a:spcPts val="0"/>
              </a:spcBef>
              <a:spcAft>
                <a:spcPts val="0"/>
              </a:spcAft>
              <a:buClr>
                <a:schemeClr val="lt1"/>
              </a:buClr>
              <a:buSzPts val="1600"/>
              <a:buNone/>
              <a:defRPr sz="1600">
                <a:solidFill>
                  <a:schemeClr val="lt1"/>
                </a:solidFill>
              </a:defRPr>
            </a:lvl5pPr>
            <a:lvl6pPr lvl="5" algn="ctr">
              <a:lnSpc>
                <a:spcPct val="100000"/>
              </a:lnSpc>
              <a:spcBef>
                <a:spcPts val="0"/>
              </a:spcBef>
              <a:spcAft>
                <a:spcPts val="0"/>
              </a:spcAft>
              <a:buClr>
                <a:schemeClr val="lt1"/>
              </a:buClr>
              <a:buSzPts val="1600"/>
              <a:buNone/>
              <a:defRPr sz="1600">
                <a:solidFill>
                  <a:schemeClr val="lt1"/>
                </a:solidFill>
              </a:defRPr>
            </a:lvl6pPr>
            <a:lvl7pPr lvl="6" algn="ctr">
              <a:lnSpc>
                <a:spcPct val="100000"/>
              </a:lnSpc>
              <a:spcBef>
                <a:spcPts val="0"/>
              </a:spcBef>
              <a:spcAft>
                <a:spcPts val="0"/>
              </a:spcAft>
              <a:buClr>
                <a:schemeClr val="lt1"/>
              </a:buClr>
              <a:buSzPts val="1600"/>
              <a:buNone/>
              <a:defRPr sz="1600">
                <a:solidFill>
                  <a:schemeClr val="lt1"/>
                </a:solidFill>
              </a:defRPr>
            </a:lvl7pPr>
            <a:lvl8pPr lvl="7" algn="ctr">
              <a:lnSpc>
                <a:spcPct val="100000"/>
              </a:lnSpc>
              <a:spcBef>
                <a:spcPts val="0"/>
              </a:spcBef>
              <a:spcAft>
                <a:spcPts val="0"/>
              </a:spcAft>
              <a:buClr>
                <a:schemeClr val="lt1"/>
              </a:buClr>
              <a:buSzPts val="1600"/>
              <a:buNone/>
              <a:defRPr sz="1600">
                <a:solidFill>
                  <a:schemeClr val="lt1"/>
                </a:solidFill>
              </a:defRPr>
            </a:lvl8pPr>
            <a:lvl9pPr lvl="8" algn="ctr">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36" name="Google Shape;36;p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bg>
      <p:bgPr>
        <a:solidFill>
          <a:schemeClr val="accent3"/>
        </a:solidFill>
        <a:effectLst/>
      </p:bgPr>
    </p:bg>
    <p:spTree>
      <p:nvGrpSpPr>
        <p:cNvPr id="1" name="Shape 37"/>
        <p:cNvGrpSpPr/>
        <p:nvPr/>
      </p:nvGrpSpPr>
      <p:grpSpPr>
        <a:xfrm>
          <a:off x="0" y="0"/>
          <a:ext cx="0" cy="0"/>
          <a:chOff x="0" y="0"/>
          <a:chExt cx="0" cy="0"/>
        </a:xfrm>
      </p:grpSpPr>
      <p:sp>
        <p:nvSpPr>
          <p:cNvPr id="38" name="Google Shape;38;p3"/>
          <p:cNvSpPr/>
          <p:nvPr/>
        </p:nvSpPr>
        <p:spPr>
          <a:xfrm flipH="1">
            <a:off x="4757100" y="2309400"/>
            <a:ext cx="4386900" cy="28341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39" name="Google Shape;39;p3"/>
          <p:cNvGrpSpPr/>
          <p:nvPr/>
        </p:nvGrpSpPr>
        <p:grpSpPr>
          <a:xfrm>
            <a:off x="5594191" y="3961115"/>
            <a:ext cx="2910145" cy="1182340"/>
            <a:chOff x="6917201" y="0"/>
            <a:chExt cx="2227777" cy="863400"/>
          </a:xfrm>
        </p:grpSpPr>
        <p:sp>
          <p:nvSpPr>
            <p:cNvPr id="40" name="Google Shape;40;p3"/>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1" name="Google Shape;41;p3"/>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2" name="Google Shape;42;p3"/>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43" name="Google Shape;43;p3"/>
          <p:cNvGrpSpPr/>
          <p:nvPr/>
        </p:nvGrpSpPr>
        <p:grpSpPr>
          <a:xfrm>
            <a:off x="199149" y="2"/>
            <a:ext cx="2795414" cy="1083308"/>
            <a:chOff x="6917201" y="0"/>
            <a:chExt cx="2227777" cy="863400"/>
          </a:xfrm>
        </p:grpSpPr>
        <p:sp>
          <p:nvSpPr>
            <p:cNvPr id="44" name="Google Shape;44;p3"/>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5" name="Google Shape;45;p3"/>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46" name="Google Shape;46;p3"/>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47" name="Google Shape;47;p3"/>
          <p:cNvSpPr txBox="1">
            <a:spLocks noGrp="1"/>
          </p:cNvSpPr>
          <p:nvPr>
            <p:ph type="title"/>
          </p:nvPr>
        </p:nvSpPr>
        <p:spPr>
          <a:xfrm>
            <a:off x="1888684" y="1746100"/>
            <a:ext cx="5377500" cy="16461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3200"/>
              <a:buNone/>
              <a:defRPr sz="3200">
                <a:solidFill>
                  <a:schemeClr val="dk2"/>
                </a:solidFill>
              </a:defRPr>
            </a:lvl1pPr>
            <a:lvl2pPr lvl="1" algn="ctr">
              <a:spcBef>
                <a:spcPts val="0"/>
              </a:spcBef>
              <a:spcAft>
                <a:spcPts val="0"/>
              </a:spcAft>
              <a:buClr>
                <a:schemeClr val="dk2"/>
              </a:buClr>
              <a:buSzPts val="3200"/>
              <a:buNone/>
              <a:defRPr sz="3200">
                <a:solidFill>
                  <a:schemeClr val="dk2"/>
                </a:solidFill>
              </a:defRPr>
            </a:lvl2pPr>
            <a:lvl3pPr lvl="2" algn="ctr">
              <a:spcBef>
                <a:spcPts val="0"/>
              </a:spcBef>
              <a:spcAft>
                <a:spcPts val="0"/>
              </a:spcAft>
              <a:buClr>
                <a:schemeClr val="dk2"/>
              </a:buClr>
              <a:buSzPts val="3200"/>
              <a:buNone/>
              <a:defRPr sz="3200">
                <a:solidFill>
                  <a:schemeClr val="dk2"/>
                </a:solidFill>
              </a:defRPr>
            </a:lvl3pPr>
            <a:lvl4pPr lvl="3" algn="ctr">
              <a:spcBef>
                <a:spcPts val="0"/>
              </a:spcBef>
              <a:spcAft>
                <a:spcPts val="0"/>
              </a:spcAft>
              <a:buClr>
                <a:schemeClr val="dk2"/>
              </a:buClr>
              <a:buSzPts val="3200"/>
              <a:buNone/>
              <a:defRPr sz="3200">
                <a:solidFill>
                  <a:schemeClr val="dk2"/>
                </a:solidFill>
              </a:defRPr>
            </a:lvl4pPr>
            <a:lvl5pPr lvl="4" algn="ctr">
              <a:spcBef>
                <a:spcPts val="0"/>
              </a:spcBef>
              <a:spcAft>
                <a:spcPts val="0"/>
              </a:spcAft>
              <a:buClr>
                <a:schemeClr val="dk2"/>
              </a:buClr>
              <a:buSzPts val="3200"/>
              <a:buNone/>
              <a:defRPr sz="3200">
                <a:solidFill>
                  <a:schemeClr val="dk2"/>
                </a:solidFill>
              </a:defRPr>
            </a:lvl5pPr>
            <a:lvl6pPr lvl="5" algn="ctr">
              <a:spcBef>
                <a:spcPts val="0"/>
              </a:spcBef>
              <a:spcAft>
                <a:spcPts val="0"/>
              </a:spcAft>
              <a:buClr>
                <a:schemeClr val="dk2"/>
              </a:buClr>
              <a:buSzPts val="3200"/>
              <a:buNone/>
              <a:defRPr sz="3200">
                <a:solidFill>
                  <a:schemeClr val="dk2"/>
                </a:solidFill>
              </a:defRPr>
            </a:lvl6pPr>
            <a:lvl7pPr lvl="6" algn="ctr">
              <a:spcBef>
                <a:spcPts val="0"/>
              </a:spcBef>
              <a:spcAft>
                <a:spcPts val="0"/>
              </a:spcAft>
              <a:buClr>
                <a:schemeClr val="dk2"/>
              </a:buClr>
              <a:buSzPts val="3200"/>
              <a:buNone/>
              <a:defRPr sz="3200">
                <a:solidFill>
                  <a:schemeClr val="dk2"/>
                </a:solidFill>
              </a:defRPr>
            </a:lvl7pPr>
            <a:lvl8pPr lvl="7" algn="ctr">
              <a:spcBef>
                <a:spcPts val="0"/>
              </a:spcBef>
              <a:spcAft>
                <a:spcPts val="0"/>
              </a:spcAft>
              <a:buClr>
                <a:schemeClr val="dk2"/>
              </a:buClr>
              <a:buSzPts val="3200"/>
              <a:buNone/>
              <a:defRPr sz="3200">
                <a:solidFill>
                  <a:schemeClr val="dk2"/>
                </a:solidFill>
              </a:defRPr>
            </a:lvl8pPr>
            <a:lvl9pPr lvl="8" algn="ctr">
              <a:spcBef>
                <a:spcPts val="0"/>
              </a:spcBef>
              <a:spcAft>
                <a:spcPts val="0"/>
              </a:spcAft>
              <a:buClr>
                <a:schemeClr val="dk2"/>
              </a:buClr>
              <a:buSzPts val="3200"/>
              <a:buNone/>
              <a:defRPr sz="3200">
                <a:solidFill>
                  <a:schemeClr val="dk2"/>
                </a:solidFill>
              </a:defRPr>
            </a:lvl9pPr>
          </a:lstStyle>
          <a:p>
            <a:endParaRPr/>
          </a:p>
        </p:txBody>
      </p:sp>
      <p:sp>
        <p:nvSpPr>
          <p:cNvPr id="48" name="Google Shape;48;p3"/>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bg>
      <p:bgPr>
        <a:solidFill>
          <a:schemeClr val="dk2"/>
        </a:solidFill>
        <a:effectLst/>
      </p:bgPr>
    </p:bg>
    <p:spTree>
      <p:nvGrpSpPr>
        <p:cNvPr id="1" name="Shape 49"/>
        <p:cNvGrpSpPr/>
        <p:nvPr/>
      </p:nvGrpSpPr>
      <p:grpSpPr>
        <a:xfrm>
          <a:off x="0" y="0"/>
          <a:ext cx="0" cy="0"/>
          <a:chOff x="0" y="0"/>
          <a:chExt cx="0" cy="0"/>
        </a:xfrm>
      </p:grpSpPr>
      <p:sp>
        <p:nvSpPr>
          <p:cNvPr id="50" name="Google Shape;50;p4"/>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1" name="Google Shape;51;p4"/>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2" name="Google Shape;52;p4"/>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3" name="Google Shape;53;p4"/>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54" name="Google Shape;54;p4"/>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55" name="Google Shape;55;p4"/>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bg>
      <p:bgPr>
        <a:solidFill>
          <a:schemeClr val="dk2"/>
        </a:solidFill>
        <a:effectLst/>
      </p:bgPr>
    </p:bg>
    <p:spTree>
      <p:nvGrpSpPr>
        <p:cNvPr id="1" name="Shape 56"/>
        <p:cNvGrpSpPr/>
        <p:nvPr/>
      </p:nvGrpSpPr>
      <p:grpSpPr>
        <a:xfrm>
          <a:off x="0" y="0"/>
          <a:ext cx="0" cy="0"/>
          <a:chOff x="0" y="0"/>
          <a:chExt cx="0" cy="0"/>
        </a:xfrm>
      </p:grpSpPr>
      <p:sp>
        <p:nvSpPr>
          <p:cNvPr id="57" name="Google Shape;57;p5"/>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8" name="Google Shape;58;p5"/>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59" name="Google Shape;59;p5"/>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0" name="Google Shape;60;p5"/>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1" name="Google Shape;61;p5"/>
          <p:cNvSpPr txBox="1">
            <a:spLocks noGrp="1"/>
          </p:cNvSpPr>
          <p:nvPr>
            <p:ph type="body" idx="1"/>
          </p:nvPr>
        </p:nvSpPr>
        <p:spPr>
          <a:xfrm>
            <a:off x="819150" y="1990725"/>
            <a:ext cx="36861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2" name="Google Shape;62;p5"/>
          <p:cNvSpPr txBox="1">
            <a:spLocks noGrp="1"/>
          </p:cNvSpPr>
          <p:nvPr>
            <p:ph type="body" idx="2"/>
          </p:nvPr>
        </p:nvSpPr>
        <p:spPr>
          <a:xfrm>
            <a:off x="4638675" y="1990725"/>
            <a:ext cx="3686100" cy="24480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63" name="Google Shape;63;p5"/>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bg>
      <p:bgPr>
        <a:solidFill>
          <a:schemeClr val="dk2"/>
        </a:solidFill>
        <a:effectLst/>
      </p:bgPr>
    </p:bg>
    <p:spTree>
      <p:nvGrpSpPr>
        <p:cNvPr id="1" name="Shape 64"/>
        <p:cNvGrpSpPr/>
        <p:nvPr/>
      </p:nvGrpSpPr>
      <p:grpSpPr>
        <a:xfrm>
          <a:off x="0" y="0"/>
          <a:ext cx="0" cy="0"/>
          <a:chOff x="0" y="0"/>
          <a:chExt cx="0" cy="0"/>
        </a:xfrm>
      </p:grpSpPr>
      <p:sp>
        <p:nvSpPr>
          <p:cNvPr id="65" name="Google Shape;65;p6"/>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6" name="Google Shape;66;p6"/>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7" name="Google Shape;67;p6"/>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68" name="Google Shape;68;p6"/>
          <p:cNvSpPr txBox="1">
            <a:spLocks noGrp="1"/>
          </p:cNvSpPr>
          <p:nvPr>
            <p:ph type="title"/>
          </p:nvPr>
        </p:nvSpPr>
        <p:spPr>
          <a:xfrm>
            <a:off x="819150" y="845600"/>
            <a:ext cx="7505700" cy="9546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69" name="Google Shape;69;p6"/>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bg>
      <p:bgPr>
        <a:solidFill>
          <a:schemeClr val="accent3"/>
        </a:solidFill>
        <a:effectLst/>
      </p:bgPr>
    </p:bg>
    <p:spTree>
      <p:nvGrpSpPr>
        <p:cNvPr id="1" name="Shape 70"/>
        <p:cNvGrpSpPr/>
        <p:nvPr/>
      </p:nvGrpSpPr>
      <p:grpSpPr>
        <a:xfrm>
          <a:off x="0" y="0"/>
          <a:ext cx="0" cy="0"/>
          <a:chOff x="0" y="0"/>
          <a:chExt cx="0" cy="0"/>
        </a:xfrm>
      </p:grpSpPr>
      <p:sp>
        <p:nvSpPr>
          <p:cNvPr id="71" name="Google Shape;71;p7"/>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2" name="Google Shape;72;p7"/>
          <p:cNvSpPr/>
          <p:nvPr/>
        </p:nvSpPr>
        <p:spPr>
          <a:xfrm>
            <a:off x="31" y="2824500"/>
            <a:ext cx="7370400" cy="23190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3" name="Google Shape;73;p7"/>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4" name="Google Shape;74;p7"/>
          <p:cNvSpPr txBox="1">
            <a:spLocks noGrp="1"/>
          </p:cNvSpPr>
          <p:nvPr>
            <p:ph type="title"/>
          </p:nvPr>
        </p:nvSpPr>
        <p:spPr>
          <a:xfrm>
            <a:off x="819150" y="845600"/>
            <a:ext cx="3709200" cy="13830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75" name="Google Shape;75;p7"/>
          <p:cNvSpPr txBox="1">
            <a:spLocks noGrp="1"/>
          </p:cNvSpPr>
          <p:nvPr>
            <p:ph type="body" idx="1"/>
          </p:nvPr>
        </p:nvSpPr>
        <p:spPr>
          <a:xfrm>
            <a:off x="830700" y="2319050"/>
            <a:ext cx="3709200" cy="21198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76" name="Google Shape;76;p7"/>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bg>
      <p:bgPr>
        <a:solidFill>
          <a:schemeClr val="accent1"/>
        </a:solidFill>
        <a:effectLst/>
      </p:bgPr>
    </p:bg>
    <p:spTree>
      <p:nvGrpSpPr>
        <p:cNvPr id="1" name="Shape 77"/>
        <p:cNvGrpSpPr/>
        <p:nvPr/>
      </p:nvGrpSpPr>
      <p:grpSpPr>
        <a:xfrm>
          <a:off x="0" y="0"/>
          <a:ext cx="0" cy="0"/>
          <a:chOff x="0" y="0"/>
          <a:chExt cx="0" cy="0"/>
        </a:xfrm>
      </p:grpSpPr>
      <p:sp>
        <p:nvSpPr>
          <p:cNvPr id="78" name="Google Shape;78;p8"/>
          <p:cNvSpPr/>
          <p:nvPr/>
        </p:nvSpPr>
        <p:spPr>
          <a:xfrm>
            <a:off x="0" y="2823144"/>
            <a:ext cx="7369200" cy="2316900"/>
          </a:xfrm>
          <a:prstGeom prst="rtTriangle">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79" name="Google Shape;79;p8"/>
          <p:cNvSpPr/>
          <p:nvPr/>
        </p:nvSpPr>
        <p:spPr>
          <a:xfrm flipH="1">
            <a:off x="3583210" y="1554113"/>
            <a:ext cx="5560500" cy="35895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0" name="Google Shape;80;p8"/>
          <p:cNvGrpSpPr/>
          <p:nvPr/>
        </p:nvGrpSpPr>
        <p:grpSpPr>
          <a:xfrm>
            <a:off x="255991" y="-118"/>
            <a:ext cx="2251347" cy="1043408"/>
            <a:chOff x="3961956" y="4383950"/>
            <a:chExt cx="1160548" cy="548700"/>
          </a:xfrm>
        </p:grpSpPr>
        <p:sp>
          <p:nvSpPr>
            <p:cNvPr id="81" name="Google Shape;81;p8"/>
            <p:cNvSpPr/>
            <p:nvPr/>
          </p:nvSpPr>
          <p:spPr>
            <a:xfrm>
              <a:off x="4224904"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2" name="Google Shape;82;p8"/>
            <p:cNvSpPr/>
            <p:nvPr/>
          </p:nvSpPr>
          <p:spPr>
            <a:xfrm>
              <a:off x="4093430"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3" name="Google Shape;83;p8"/>
            <p:cNvSpPr/>
            <p:nvPr/>
          </p:nvSpPr>
          <p:spPr>
            <a:xfrm>
              <a:off x="3961956" y="4383950"/>
              <a:ext cx="897600" cy="548700"/>
            </a:xfrm>
            <a:prstGeom prst="parallelogram">
              <a:avLst>
                <a:gd name="adj" fmla="val 153193"/>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84" name="Google Shape;84;p8"/>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85" name="Google Shape;85;p8"/>
          <p:cNvGrpSpPr/>
          <p:nvPr/>
        </p:nvGrpSpPr>
        <p:grpSpPr>
          <a:xfrm>
            <a:off x="34934" y="4522125"/>
            <a:ext cx="1593306" cy="617072"/>
            <a:chOff x="6917201" y="0"/>
            <a:chExt cx="2227777" cy="863400"/>
          </a:xfrm>
        </p:grpSpPr>
        <p:sp>
          <p:nvSpPr>
            <p:cNvPr id="86" name="Google Shape;86;p8"/>
            <p:cNvSpPr/>
            <p:nvPr/>
          </p:nvSpPr>
          <p:spPr>
            <a:xfrm>
              <a:off x="7641677"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7" name="Google Shape;87;p8"/>
            <p:cNvSpPr/>
            <p:nvPr/>
          </p:nvSpPr>
          <p:spPr>
            <a:xfrm>
              <a:off x="7279439"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88" name="Google Shape;88;p8"/>
            <p:cNvSpPr/>
            <p:nvPr/>
          </p:nvSpPr>
          <p:spPr>
            <a:xfrm>
              <a:off x="6917201" y="0"/>
              <a:ext cx="1503300" cy="863400"/>
            </a:xfrm>
            <a:prstGeom prst="parallelogram">
              <a:avLst>
                <a:gd name="adj" fmla="val 158024"/>
              </a:avLst>
            </a:prstGeom>
            <a:solidFill>
              <a:schemeClr val="accent6"/>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89" name="Google Shape;89;p8"/>
          <p:cNvGrpSpPr/>
          <p:nvPr/>
        </p:nvGrpSpPr>
        <p:grpSpPr>
          <a:xfrm>
            <a:off x="5886353" y="1243"/>
            <a:ext cx="3257455" cy="1261514"/>
            <a:chOff x="6917201" y="0"/>
            <a:chExt cx="2227777" cy="863400"/>
          </a:xfrm>
        </p:grpSpPr>
        <p:sp>
          <p:nvSpPr>
            <p:cNvPr id="90" name="Google Shape;90;p8"/>
            <p:cNvSpPr/>
            <p:nvPr/>
          </p:nvSpPr>
          <p:spPr>
            <a:xfrm>
              <a:off x="7641677"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1" name="Google Shape;91;p8"/>
            <p:cNvSpPr/>
            <p:nvPr/>
          </p:nvSpPr>
          <p:spPr>
            <a:xfrm>
              <a:off x="7279439"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2" name="Google Shape;92;p8"/>
            <p:cNvSpPr/>
            <p:nvPr/>
          </p:nvSpPr>
          <p:spPr>
            <a:xfrm>
              <a:off x="6917201" y="0"/>
              <a:ext cx="1503300" cy="863400"/>
            </a:xfrm>
            <a:prstGeom prst="parallelogram">
              <a:avLst>
                <a:gd name="adj" fmla="val 158024"/>
              </a:avLst>
            </a:pr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93" name="Google Shape;93;p8"/>
          <p:cNvSpPr txBox="1">
            <a:spLocks noGrp="1"/>
          </p:cNvSpPr>
          <p:nvPr>
            <p:ph type="title"/>
          </p:nvPr>
        </p:nvSpPr>
        <p:spPr>
          <a:xfrm>
            <a:off x="1393929" y="1301146"/>
            <a:ext cx="6366900" cy="2539200"/>
          </a:xfrm>
          <a:prstGeom prst="rect">
            <a:avLst/>
          </a:prstGeom>
        </p:spPr>
        <p:txBody>
          <a:bodyPr spcFirstLastPara="1" wrap="square" lIns="91425" tIns="91425" rIns="91425" bIns="91425" anchor="ctr" anchorCtr="0">
            <a:noAutofit/>
          </a:bodyPr>
          <a:lstStyle>
            <a:lvl1pPr lvl="0" algn="ctr">
              <a:spcBef>
                <a:spcPts val="0"/>
              </a:spcBef>
              <a:spcAft>
                <a:spcPts val="0"/>
              </a:spcAft>
              <a:buSzPts val="3200"/>
              <a:buNone/>
              <a:defRPr sz="3200"/>
            </a:lvl1pPr>
            <a:lvl2pPr lvl="1" algn="ctr">
              <a:spcBef>
                <a:spcPts val="0"/>
              </a:spcBef>
              <a:spcAft>
                <a:spcPts val="0"/>
              </a:spcAft>
              <a:buSzPts val="3200"/>
              <a:buNone/>
              <a:defRPr sz="3200"/>
            </a:lvl2pPr>
            <a:lvl3pPr lvl="2" algn="ctr">
              <a:spcBef>
                <a:spcPts val="0"/>
              </a:spcBef>
              <a:spcAft>
                <a:spcPts val="0"/>
              </a:spcAft>
              <a:buSzPts val="3200"/>
              <a:buNone/>
              <a:defRPr sz="3200"/>
            </a:lvl3pPr>
            <a:lvl4pPr lvl="3" algn="ctr">
              <a:spcBef>
                <a:spcPts val="0"/>
              </a:spcBef>
              <a:spcAft>
                <a:spcPts val="0"/>
              </a:spcAft>
              <a:buSzPts val="3200"/>
              <a:buNone/>
              <a:defRPr sz="3200"/>
            </a:lvl4pPr>
            <a:lvl5pPr lvl="4" algn="ctr">
              <a:spcBef>
                <a:spcPts val="0"/>
              </a:spcBef>
              <a:spcAft>
                <a:spcPts val="0"/>
              </a:spcAft>
              <a:buSzPts val="3200"/>
              <a:buNone/>
              <a:defRPr sz="3200"/>
            </a:lvl5pPr>
            <a:lvl6pPr lvl="5" algn="ctr">
              <a:spcBef>
                <a:spcPts val="0"/>
              </a:spcBef>
              <a:spcAft>
                <a:spcPts val="0"/>
              </a:spcAft>
              <a:buSzPts val="3200"/>
              <a:buNone/>
              <a:defRPr sz="3200"/>
            </a:lvl6pPr>
            <a:lvl7pPr lvl="6" algn="ctr">
              <a:spcBef>
                <a:spcPts val="0"/>
              </a:spcBef>
              <a:spcAft>
                <a:spcPts val="0"/>
              </a:spcAft>
              <a:buSzPts val="3200"/>
              <a:buNone/>
              <a:defRPr sz="3200"/>
            </a:lvl7pPr>
            <a:lvl8pPr lvl="7" algn="ctr">
              <a:spcBef>
                <a:spcPts val="0"/>
              </a:spcBef>
              <a:spcAft>
                <a:spcPts val="0"/>
              </a:spcAft>
              <a:buSzPts val="3200"/>
              <a:buNone/>
              <a:defRPr sz="3200"/>
            </a:lvl8pPr>
            <a:lvl9pPr lvl="8" algn="ctr">
              <a:spcBef>
                <a:spcPts val="0"/>
              </a:spcBef>
              <a:spcAft>
                <a:spcPts val="0"/>
              </a:spcAft>
              <a:buSzPts val="3200"/>
              <a:buNone/>
              <a:defRPr sz="3200"/>
            </a:lvl9pPr>
          </a:lstStyle>
          <a:p>
            <a:endParaRPr/>
          </a:p>
        </p:txBody>
      </p:sp>
      <p:sp>
        <p:nvSpPr>
          <p:cNvPr id="94" name="Google Shape;94;p8"/>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bg>
      <p:bgPr>
        <a:solidFill>
          <a:schemeClr val="dk2"/>
        </a:solidFill>
        <a:effectLst/>
      </p:bgPr>
    </p:bg>
    <p:spTree>
      <p:nvGrpSpPr>
        <p:cNvPr id="1" name="Shape 95"/>
        <p:cNvGrpSpPr/>
        <p:nvPr/>
      </p:nvGrpSpPr>
      <p:grpSpPr>
        <a:xfrm>
          <a:off x="0" y="0"/>
          <a:ext cx="0" cy="0"/>
          <a:chOff x="0" y="0"/>
          <a:chExt cx="0" cy="0"/>
        </a:xfrm>
      </p:grpSpPr>
      <p:sp>
        <p:nvSpPr>
          <p:cNvPr id="96" name="Google Shape;96;p9"/>
          <p:cNvSpPr/>
          <p:nvPr/>
        </p:nvSpPr>
        <p:spPr>
          <a:xfrm flipH="1">
            <a:off x="3582600" y="1550700"/>
            <a:ext cx="5561400" cy="35928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7" name="Google Shape;97;p9"/>
          <p:cNvSpPr/>
          <p:nvPr/>
        </p:nvSpPr>
        <p:spPr>
          <a:xfrm>
            <a:off x="31" y="2824500"/>
            <a:ext cx="7370400" cy="2319000"/>
          </a:xfrm>
          <a:prstGeom prst="rtTriangle">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8" name="Google Shape;98;p9"/>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99" name="Google Shape;99;p9"/>
          <p:cNvSpPr txBox="1">
            <a:spLocks noGrp="1"/>
          </p:cNvSpPr>
          <p:nvPr>
            <p:ph type="title"/>
          </p:nvPr>
        </p:nvSpPr>
        <p:spPr>
          <a:xfrm>
            <a:off x="819150" y="845600"/>
            <a:ext cx="6424200" cy="705000"/>
          </a:xfrm>
          <a:prstGeom prst="rect">
            <a:avLst/>
          </a:prstGeom>
        </p:spPr>
        <p:txBody>
          <a:bodyPr spcFirstLastPara="1" wrap="square" lIns="91425" tIns="91425" rIns="91425" bIns="91425" anchor="t"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100" name="Google Shape;100;p9"/>
          <p:cNvSpPr txBox="1">
            <a:spLocks noGrp="1"/>
          </p:cNvSpPr>
          <p:nvPr>
            <p:ph type="subTitle" idx="1"/>
          </p:nvPr>
        </p:nvSpPr>
        <p:spPr>
          <a:xfrm>
            <a:off x="819150" y="1550700"/>
            <a:ext cx="5859900" cy="393600"/>
          </a:xfrm>
          <a:prstGeom prst="rect">
            <a:avLst/>
          </a:prstGeom>
        </p:spPr>
        <p:txBody>
          <a:bodyPr spcFirstLastPara="1" wrap="square" lIns="91425" tIns="91425" rIns="91425" bIns="91425" anchor="t" anchorCtr="0">
            <a:noAutofit/>
          </a:bodyPr>
          <a:lstStyle>
            <a:lvl1pPr lvl="0">
              <a:lnSpc>
                <a:spcPct val="100000"/>
              </a:lnSpc>
              <a:spcBef>
                <a:spcPts val="0"/>
              </a:spcBef>
              <a:spcAft>
                <a:spcPts val="0"/>
              </a:spcAft>
              <a:buClr>
                <a:schemeClr val="lt1"/>
              </a:buClr>
              <a:buSzPts val="1600"/>
              <a:buNone/>
              <a:defRPr sz="1600">
                <a:solidFill>
                  <a:schemeClr val="lt1"/>
                </a:solidFill>
              </a:defRPr>
            </a:lvl1pPr>
            <a:lvl2pPr lvl="1">
              <a:lnSpc>
                <a:spcPct val="100000"/>
              </a:lnSpc>
              <a:spcBef>
                <a:spcPts val="0"/>
              </a:spcBef>
              <a:spcAft>
                <a:spcPts val="0"/>
              </a:spcAft>
              <a:buClr>
                <a:schemeClr val="lt1"/>
              </a:buClr>
              <a:buSzPts val="1600"/>
              <a:buNone/>
              <a:defRPr sz="1600">
                <a:solidFill>
                  <a:schemeClr val="lt1"/>
                </a:solidFill>
              </a:defRPr>
            </a:lvl2pPr>
            <a:lvl3pPr lvl="2">
              <a:lnSpc>
                <a:spcPct val="100000"/>
              </a:lnSpc>
              <a:spcBef>
                <a:spcPts val="0"/>
              </a:spcBef>
              <a:spcAft>
                <a:spcPts val="0"/>
              </a:spcAft>
              <a:buClr>
                <a:schemeClr val="lt1"/>
              </a:buClr>
              <a:buSzPts val="1600"/>
              <a:buNone/>
              <a:defRPr sz="1600">
                <a:solidFill>
                  <a:schemeClr val="lt1"/>
                </a:solidFill>
              </a:defRPr>
            </a:lvl3pPr>
            <a:lvl4pPr lvl="3">
              <a:lnSpc>
                <a:spcPct val="100000"/>
              </a:lnSpc>
              <a:spcBef>
                <a:spcPts val="0"/>
              </a:spcBef>
              <a:spcAft>
                <a:spcPts val="0"/>
              </a:spcAft>
              <a:buClr>
                <a:schemeClr val="lt1"/>
              </a:buClr>
              <a:buSzPts val="1600"/>
              <a:buNone/>
              <a:defRPr sz="1600">
                <a:solidFill>
                  <a:schemeClr val="lt1"/>
                </a:solidFill>
              </a:defRPr>
            </a:lvl4pPr>
            <a:lvl5pPr lvl="4">
              <a:lnSpc>
                <a:spcPct val="100000"/>
              </a:lnSpc>
              <a:spcBef>
                <a:spcPts val="0"/>
              </a:spcBef>
              <a:spcAft>
                <a:spcPts val="0"/>
              </a:spcAft>
              <a:buClr>
                <a:schemeClr val="lt1"/>
              </a:buClr>
              <a:buSzPts val="1600"/>
              <a:buNone/>
              <a:defRPr sz="1600">
                <a:solidFill>
                  <a:schemeClr val="lt1"/>
                </a:solidFill>
              </a:defRPr>
            </a:lvl5pPr>
            <a:lvl6pPr lvl="5">
              <a:lnSpc>
                <a:spcPct val="100000"/>
              </a:lnSpc>
              <a:spcBef>
                <a:spcPts val="0"/>
              </a:spcBef>
              <a:spcAft>
                <a:spcPts val="0"/>
              </a:spcAft>
              <a:buClr>
                <a:schemeClr val="lt1"/>
              </a:buClr>
              <a:buSzPts val="1600"/>
              <a:buNone/>
              <a:defRPr sz="1600">
                <a:solidFill>
                  <a:schemeClr val="lt1"/>
                </a:solidFill>
              </a:defRPr>
            </a:lvl6pPr>
            <a:lvl7pPr lvl="6">
              <a:lnSpc>
                <a:spcPct val="100000"/>
              </a:lnSpc>
              <a:spcBef>
                <a:spcPts val="0"/>
              </a:spcBef>
              <a:spcAft>
                <a:spcPts val="0"/>
              </a:spcAft>
              <a:buClr>
                <a:schemeClr val="lt1"/>
              </a:buClr>
              <a:buSzPts val="1600"/>
              <a:buNone/>
              <a:defRPr sz="1600">
                <a:solidFill>
                  <a:schemeClr val="lt1"/>
                </a:solidFill>
              </a:defRPr>
            </a:lvl7pPr>
            <a:lvl8pPr lvl="7">
              <a:lnSpc>
                <a:spcPct val="100000"/>
              </a:lnSpc>
              <a:spcBef>
                <a:spcPts val="0"/>
              </a:spcBef>
              <a:spcAft>
                <a:spcPts val="0"/>
              </a:spcAft>
              <a:buClr>
                <a:schemeClr val="lt1"/>
              </a:buClr>
              <a:buSzPts val="1600"/>
              <a:buNone/>
              <a:defRPr sz="1600">
                <a:solidFill>
                  <a:schemeClr val="lt1"/>
                </a:solidFill>
              </a:defRPr>
            </a:lvl8pPr>
            <a:lvl9pPr lvl="8">
              <a:lnSpc>
                <a:spcPct val="100000"/>
              </a:lnSpc>
              <a:spcBef>
                <a:spcPts val="0"/>
              </a:spcBef>
              <a:spcAft>
                <a:spcPts val="0"/>
              </a:spcAft>
              <a:buClr>
                <a:schemeClr val="lt1"/>
              </a:buClr>
              <a:buSzPts val="1600"/>
              <a:buNone/>
              <a:defRPr sz="1600">
                <a:solidFill>
                  <a:schemeClr val="lt1"/>
                </a:solidFill>
              </a:defRPr>
            </a:lvl9pPr>
          </a:lstStyle>
          <a:p>
            <a:endParaRPr/>
          </a:p>
        </p:txBody>
      </p:sp>
      <p:sp>
        <p:nvSpPr>
          <p:cNvPr id="101" name="Google Shape;101;p9"/>
          <p:cNvSpPr txBox="1">
            <a:spLocks noGrp="1"/>
          </p:cNvSpPr>
          <p:nvPr>
            <p:ph type="body" idx="2"/>
          </p:nvPr>
        </p:nvSpPr>
        <p:spPr>
          <a:xfrm>
            <a:off x="819150" y="2467050"/>
            <a:ext cx="5859900" cy="2095500"/>
          </a:xfrm>
          <a:prstGeom prst="rect">
            <a:avLst/>
          </a:prstGeom>
        </p:spPr>
        <p:txBody>
          <a:bodyPr spcFirstLastPara="1" wrap="square" lIns="91425" tIns="91425" rIns="91425" bIns="91425" anchor="t" anchorCtr="0">
            <a:noAutofit/>
          </a:bodyPr>
          <a:lstStyle>
            <a:lvl1pPr marL="457200" lvl="0" indent="-311150">
              <a:spcBef>
                <a:spcPts val="0"/>
              </a:spcBef>
              <a:spcAft>
                <a:spcPts val="0"/>
              </a:spcAft>
              <a:buSzPts val="1300"/>
              <a:buChar char="●"/>
              <a:defRPr/>
            </a:lvl1pPr>
            <a:lvl2pPr marL="914400" lvl="1" indent="-298450">
              <a:spcBef>
                <a:spcPts val="1600"/>
              </a:spcBef>
              <a:spcAft>
                <a:spcPts val="0"/>
              </a:spcAft>
              <a:buSzPts val="1100"/>
              <a:buChar char="○"/>
              <a:defRPr/>
            </a:lvl2pPr>
            <a:lvl3pPr marL="1371600" lvl="2" indent="-298450">
              <a:spcBef>
                <a:spcPts val="1600"/>
              </a:spcBef>
              <a:spcAft>
                <a:spcPts val="0"/>
              </a:spcAft>
              <a:buSzPts val="1100"/>
              <a:buChar char="■"/>
              <a:defRPr/>
            </a:lvl3pPr>
            <a:lvl4pPr marL="1828800" lvl="3" indent="-298450">
              <a:spcBef>
                <a:spcPts val="1600"/>
              </a:spcBef>
              <a:spcAft>
                <a:spcPts val="0"/>
              </a:spcAft>
              <a:buSzPts val="1100"/>
              <a:buChar char="●"/>
              <a:defRPr/>
            </a:lvl4pPr>
            <a:lvl5pPr marL="2286000" lvl="4" indent="-298450">
              <a:spcBef>
                <a:spcPts val="1600"/>
              </a:spcBef>
              <a:spcAft>
                <a:spcPts val="0"/>
              </a:spcAft>
              <a:buSzPts val="1100"/>
              <a:buChar char="○"/>
              <a:defRPr/>
            </a:lvl5pPr>
            <a:lvl6pPr marL="2743200" lvl="5" indent="-298450">
              <a:spcBef>
                <a:spcPts val="1600"/>
              </a:spcBef>
              <a:spcAft>
                <a:spcPts val="0"/>
              </a:spcAft>
              <a:buSzPts val="1100"/>
              <a:buChar char="■"/>
              <a:defRPr/>
            </a:lvl6pPr>
            <a:lvl7pPr marL="3200400" lvl="6" indent="-298450">
              <a:spcBef>
                <a:spcPts val="1600"/>
              </a:spcBef>
              <a:spcAft>
                <a:spcPts val="0"/>
              </a:spcAft>
              <a:buSzPts val="1100"/>
              <a:buChar char="●"/>
              <a:defRPr/>
            </a:lvl7pPr>
            <a:lvl8pPr marL="3657600" lvl="7" indent="-298450">
              <a:spcBef>
                <a:spcPts val="1600"/>
              </a:spcBef>
              <a:spcAft>
                <a:spcPts val="0"/>
              </a:spcAft>
              <a:buSzPts val="1100"/>
              <a:buChar char="○"/>
              <a:defRPr/>
            </a:lvl8pPr>
            <a:lvl9pPr marL="4114800" lvl="8" indent="-298450">
              <a:spcBef>
                <a:spcPts val="1600"/>
              </a:spcBef>
              <a:spcAft>
                <a:spcPts val="1600"/>
              </a:spcAft>
              <a:buSzPts val="1100"/>
              <a:buChar char="■"/>
              <a:defRPr/>
            </a:lvl9pPr>
          </a:lstStyle>
          <a:p>
            <a:endParaRPr/>
          </a:p>
        </p:txBody>
      </p:sp>
      <p:sp>
        <p:nvSpPr>
          <p:cNvPr id="102" name="Google Shape;102;p9"/>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bg>
      <p:bgPr>
        <a:solidFill>
          <a:schemeClr val="accent1"/>
        </a:solidFill>
        <a:effectLst/>
      </p:bgPr>
    </p:bg>
    <p:spTree>
      <p:nvGrpSpPr>
        <p:cNvPr id="1" name="Shape 103"/>
        <p:cNvGrpSpPr/>
        <p:nvPr/>
      </p:nvGrpSpPr>
      <p:grpSpPr>
        <a:xfrm>
          <a:off x="0" y="0"/>
          <a:ext cx="0" cy="0"/>
          <a:chOff x="0" y="0"/>
          <a:chExt cx="0" cy="0"/>
        </a:xfrm>
      </p:grpSpPr>
      <p:sp>
        <p:nvSpPr>
          <p:cNvPr id="104" name="Google Shape;104;p10"/>
          <p:cNvSpPr/>
          <p:nvPr/>
        </p:nvSpPr>
        <p:spPr>
          <a:xfrm>
            <a:off x="31" y="2824500"/>
            <a:ext cx="7370400" cy="2319000"/>
          </a:xfrm>
          <a:prstGeom prst="rtTriangle">
            <a:avLst/>
          </a:pr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5" name="Google Shape;105;p10"/>
          <p:cNvSpPr/>
          <p:nvPr/>
        </p:nvSpPr>
        <p:spPr>
          <a:xfrm flipH="1">
            <a:off x="3582600" y="1550700"/>
            <a:ext cx="5561400" cy="3592800"/>
          </a:xfrm>
          <a:prstGeom prst="rtTriangle">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6" name="Google Shape;106;p10"/>
          <p:cNvSpPr/>
          <p:nvPr/>
        </p:nvSpPr>
        <p:spPr>
          <a:xfrm>
            <a:off x="203225" y="206250"/>
            <a:ext cx="8737500" cy="47310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07" name="Google Shape;107;p10"/>
          <p:cNvSpPr txBox="1">
            <a:spLocks noGrp="1"/>
          </p:cNvSpPr>
          <p:nvPr>
            <p:ph type="body" idx="1"/>
          </p:nvPr>
        </p:nvSpPr>
        <p:spPr>
          <a:xfrm>
            <a:off x="328025" y="4163500"/>
            <a:ext cx="7415100" cy="605100"/>
          </a:xfrm>
          <a:prstGeom prst="rect">
            <a:avLst/>
          </a:prstGeom>
        </p:spPr>
        <p:txBody>
          <a:bodyPr spcFirstLastPara="1" wrap="square" lIns="91425" tIns="91425" rIns="91425" bIns="91425" anchor="b" anchorCtr="0">
            <a:noAutofit/>
          </a:bodyPr>
          <a:lstStyle>
            <a:lvl1pPr marL="457200" lvl="0" indent="-228600">
              <a:lnSpc>
                <a:spcPct val="100000"/>
              </a:lnSpc>
              <a:spcBef>
                <a:spcPts val="0"/>
              </a:spcBef>
              <a:spcAft>
                <a:spcPts val="0"/>
              </a:spcAft>
              <a:buSzPts val="1300"/>
              <a:buNone/>
              <a:defRPr/>
            </a:lvl1pPr>
          </a:lstStyle>
          <a:p>
            <a:endParaRPr/>
          </a:p>
        </p:txBody>
      </p:sp>
      <p:sp>
        <p:nvSpPr>
          <p:cNvPr id="108" name="Google Shape;108;p10"/>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bg>
      <p:bgPr>
        <a:solidFill>
          <a:schemeClr val="accent3"/>
        </a:solidFill>
        <a:effectLst/>
      </p:bgPr>
    </p:bg>
    <p:spTree>
      <p:nvGrpSpPr>
        <p:cNvPr id="1" name="Shape 109"/>
        <p:cNvGrpSpPr/>
        <p:nvPr/>
      </p:nvGrpSpPr>
      <p:grpSpPr>
        <a:xfrm>
          <a:off x="0" y="0"/>
          <a:ext cx="0" cy="0"/>
          <a:chOff x="0" y="0"/>
          <a:chExt cx="0" cy="0"/>
        </a:xfrm>
      </p:grpSpPr>
      <p:sp>
        <p:nvSpPr>
          <p:cNvPr id="110" name="Google Shape;110;p11"/>
          <p:cNvSpPr/>
          <p:nvPr/>
        </p:nvSpPr>
        <p:spPr>
          <a:xfrm flipH="1">
            <a:off x="5569200" y="2834075"/>
            <a:ext cx="3574800" cy="2309400"/>
          </a:xfrm>
          <a:prstGeom prst="rtTriangle">
            <a:avLst/>
          </a:pr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nvGrpSpPr>
          <p:cNvPr id="111" name="Google Shape;111;p11"/>
          <p:cNvGrpSpPr/>
          <p:nvPr/>
        </p:nvGrpSpPr>
        <p:grpSpPr>
          <a:xfrm>
            <a:off x="5959222" y="4119576"/>
            <a:ext cx="2520952" cy="1024165"/>
            <a:chOff x="6917201" y="0"/>
            <a:chExt cx="2227777" cy="863400"/>
          </a:xfrm>
        </p:grpSpPr>
        <p:sp>
          <p:nvSpPr>
            <p:cNvPr id="112" name="Google Shape;112;p11"/>
            <p:cNvSpPr/>
            <p:nvPr/>
          </p:nvSpPr>
          <p:spPr>
            <a:xfrm>
              <a:off x="7641677"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3" name="Google Shape;113;p11"/>
            <p:cNvSpPr/>
            <p:nvPr/>
          </p:nvSpPr>
          <p:spPr>
            <a:xfrm>
              <a:off x="7279439"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4" name="Google Shape;114;p11"/>
            <p:cNvSpPr/>
            <p:nvPr/>
          </p:nvSpPr>
          <p:spPr>
            <a:xfrm>
              <a:off x="6917201" y="0"/>
              <a:ext cx="1503300" cy="863400"/>
            </a:xfrm>
            <a:prstGeom prst="parallelogram">
              <a:avLst>
                <a:gd name="adj" fmla="val 158024"/>
              </a:avLst>
            </a:pr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grpSp>
        <p:nvGrpSpPr>
          <p:cNvPr id="115" name="Google Shape;115;p11"/>
          <p:cNvGrpSpPr/>
          <p:nvPr/>
        </p:nvGrpSpPr>
        <p:grpSpPr>
          <a:xfrm>
            <a:off x="199149" y="2"/>
            <a:ext cx="2795414" cy="1083308"/>
            <a:chOff x="6917201" y="0"/>
            <a:chExt cx="2227777" cy="863400"/>
          </a:xfrm>
        </p:grpSpPr>
        <p:sp>
          <p:nvSpPr>
            <p:cNvPr id="116" name="Google Shape;116;p11"/>
            <p:cNvSpPr/>
            <p:nvPr/>
          </p:nvSpPr>
          <p:spPr>
            <a:xfrm>
              <a:off x="7641677"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7" name="Google Shape;117;p11"/>
            <p:cNvSpPr/>
            <p:nvPr/>
          </p:nvSpPr>
          <p:spPr>
            <a:xfrm>
              <a:off x="7279439"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18" name="Google Shape;118;p11"/>
            <p:cNvSpPr/>
            <p:nvPr/>
          </p:nvSpPr>
          <p:spPr>
            <a:xfrm>
              <a:off x="6917201" y="0"/>
              <a:ext cx="1503300" cy="863400"/>
            </a:xfrm>
            <a:prstGeom prst="parallelogram">
              <a:avLst>
                <a:gd name="adj" fmla="val 158024"/>
              </a:avLst>
            </a:prstGeom>
            <a:solidFill>
              <a:schemeClr val="dk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grpSp>
      <p:sp>
        <p:nvSpPr>
          <p:cNvPr id="119" name="Google Shape;119;p11"/>
          <p:cNvSpPr txBox="1">
            <a:spLocks noGrp="1"/>
          </p:cNvSpPr>
          <p:nvPr>
            <p:ph type="title" hasCustomPrompt="1"/>
          </p:nvPr>
        </p:nvSpPr>
        <p:spPr>
          <a:xfrm>
            <a:off x="1385850" y="1383850"/>
            <a:ext cx="6372300" cy="1379700"/>
          </a:xfrm>
          <a:prstGeom prst="rect">
            <a:avLst/>
          </a:prstGeom>
        </p:spPr>
        <p:txBody>
          <a:bodyPr spcFirstLastPara="1" wrap="square" lIns="91425" tIns="91425" rIns="91425" bIns="91425" anchor="ctr" anchorCtr="0">
            <a:noAutofit/>
          </a:bodyPr>
          <a:lstStyle>
            <a:lvl1pPr lvl="0" algn="ctr">
              <a:spcBef>
                <a:spcPts val="0"/>
              </a:spcBef>
              <a:spcAft>
                <a:spcPts val="0"/>
              </a:spcAft>
              <a:buClr>
                <a:schemeClr val="dk2"/>
              </a:buClr>
              <a:buSzPts val="8600"/>
              <a:buNone/>
              <a:defRPr sz="8600">
                <a:solidFill>
                  <a:schemeClr val="dk2"/>
                </a:solidFill>
              </a:defRPr>
            </a:lvl1pPr>
            <a:lvl2pPr lvl="1" algn="ctr">
              <a:spcBef>
                <a:spcPts val="0"/>
              </a:spcBef>
              <a:spcAft>
                <a:spcPts val="0"/>
              </a:spcAft>
              <a:buClr>
                <a:schemeClr val="dk2"/>
              </a:buClr>
              <a:buSzPts val="8600"/>
              <a:buNone/>
              <a:defRPr sz="8600">
                <a:solidFill>
                  <a:schemeClr val="dk2"/>
                </a:solidFill>
              </a:defRPr>
            </a:lvl2pPr>
            <a:lvl3pPr lvl="2" algn="ctr">
              <a:spcBef>
                <a:spcPts val="0"/>
              </a:spcBef>
              <a:spcAft>
                <a:spcPts val="0"/>
              </a:spcAft>
              <a:buClr>
                <a:schemeClr val="dk2"/>
              </a:buClr>
              <a:buSzPts val="8600"/>
              <a:buNone/>
              <a:defRPr sz="8600">
                <a:solidFill>
                  <a:schemeClr val="dk2"/>
                </a:solidFill>
              </a:defRPr>
            </a:lvl3pPr>
            <a:lvl4pPr lvl="3" algn="ctr">
              <a:spcBef>
                <a:spcPts val="0"/>
              </a:spcBef>
              <a:spcAft>
                <a:spcPts val="0"/>
              </a:spcAft>
              <a:buClr>
                <a:schemeClr val="dk2"/>
              </a:buClr>
              <a:buSzPts val="8600"/>
              <a:buNone/>
              <a:defRPr sz="8600">
                <a:solidFill>
                  <a:schemeClr val="dk2"/>
                </a:solidFill>
              </a:defRPr>
            </a:lvl4pPr>
            <a:lvl5pPr lvl="4" algn="ctr">
              <a:spcBef>
                <a:spcPts val="0"/>
              </a:spcBef>
              <a:spcAft>
                <a:spcPts val="0"/>
              </a:spcAft>
              <a:buClr>
                <a:schemeClr val="dk2"/>
              </a:buClr>
              <a:buSzPts val="8600"/>
              <a:buNone/>
              <a:defRPr sz="8600">
                <a:solidFill>
                  <a:schemeClr val="dk2"/>
                </a:solidFill>
              </a:defRPr>
            </a:lvl5pPr>
            <a:lvl6pPr lvl="5" algn="ctr">
              <a:spcBef>
                <a:spcPts val="0"/>
              </a:spcBef>
              <a:spcAft>
                <a:spcPts val="0"/>
              </a:spcAft>
              <a:buClr>
                <a:schemeClr val="dk2"/>
              </a:buClr>
              <a:buSzPts val="8600"/>
              <a:buNone/>
              <a:defRPr sz="8600">
                <a:solidFill>
                  <a:schemeClr val="dk2"/>
                </a:solidFill>
              </a:defRPr>
            </a:lvl6pPr>
            <a:lvl7pPr lvl="6" algn="ctr">
              <a:spcBef>
                <a:spcPts val="0"/>
              </a:spcBef>
              <a:spcAft>
                <a:spcPts val="0"/>
              </a:spcAft>
              <a:buClr>
                <a:schemeClr val="dk2"/>
              </a:buClr>
              <a:buSzPts val="8600"/>
              <a:buNone/>
              <a:defRPr sz="8600">
                <a:solidFill>
                  <a:schemeClr val="dk2"/>
                </a:solidFill>
              </a:defRPr>
            </a:lvl7pPr>
            <a:lvl8pPr lvl="7" algn="ctr">
              <a:spcBef>
                <a:spcPts val="0"/>
              </a:spcBef>
              <a:spcAft>
                <a:spcPts val="0"/>
              </a:spcAft>
              <a:buClr>
                <a:schemeClr val="dk2"/>
              </a:buClr>
              <a:buSzPts val="8600"/>
              <a:buNone/>
              <a:defRPr sz="8600">
                <a:solidFill>
                  <a:schemeClr val="dk2"/>
                </a:solidFill>
              </a:defRPr>
            </a:lvl8pPr>
            <a:lvl9pPr lvl="8" algn="ctr">
              <a:spcBef>
                <a:spcPts val="0"/>
              </a:spcBef>
              <a:spcAft>
                <a:spcPts val="0"/>
              </a:spcAft>
              <a:buClr>
                <a:schemeClr val="dk2"/>
              </a:buClr>
              <a:buSzPts val="8600"/>
              <a:buNone/>
              <a:defRPr sz="8600">
                <a:solidFill>
                  <a:schemeClr val="dk2"/>
                </a:solidFill>
              </a:defRPr>
            </a:lvl9pPr>
          </a:lstStyle>
          <a:p>
            <a:r>
              <a:t>xx%</a:t>
            </a:r>
          </a:p>
        </p:txBody>
      </p:sp>
      <p:sp>
        <p:nvSpPr>
          <p:cNvPr id="120" name="Google Shape;120;p11"/>
          <p:cNvSpPr txBox="1">
            <a:spLocks noGrp="1"/>
          </p:cNvSpPr>
          <p:nvPr>
            <p:ph type="body" idx="1"/>
          </p:nvPr>
        </p:nvSpPr>
        <p:spPr>
          <a:xfrm>
            <a:off x="1385850" y="2863850"/>
            <a:ext cx="6372300" cy="641100"/>
          </a:xfrm>
          <a:prstGeom prst="rect">
            <a:avLst/>
          </a:prstGeom>
        </p:spPr>
        <p:txBody>
          <a:bodyPr spcFirstLastPara="1" wrap="square" lIns="91425" tIns="91425" rIns="91425" bIns="91425" anchor="t" anchorCtr="0">
            <a:noAutofit/>
          </a:bodyPr>
          <a:lstStyle>
            <a:lvl1pPr marL="457200" lvl="0" indent="-311150" algn="ctr">
              <a:spcBef>
                <a:spcPts val="0"/>
              </a:spcBef>
              <a:spcAft>
                <a:spcPts val="0"/>
              </a:spcAft>
              <a:buSzPts val="1300"/>
              <a:buChar char="●"/>
              <a:defRPr/>
            </a:lvl1pPr>
            <a:lvl2pPr marL="914400" lvl="1" indent="-298450" algn="ctr">
              <a:spcBef>
                <a:spcPts val="1600"/>
              </a:spcBef>
              <a:spcAft>
                <a:spcPts val="0"/>
              </a:spcAft>
              <a:buSzPts val="1100"/>
              <a:buChar char="○"/>
              <a:defRPr/>
            </a:lvl2pPr>
            <a:lvl3pPr marL="1371600" lvl="2" indent="-298450" algn="ctr">
              <a:spcBef>
                <a:spcPts val="1600"/>
              </a:spcBef>
              <a:spcAft>
                <a:spcPts val="0"/>
              </a:spcAft>
              <a:buSzPts val="1100"/>
              <a:buChar char="■"/>
              <a:defRPr/>
            </a:lvl3pPr>
            <a:lvl4pPr marL="1828800" lvl="3" indent="-298450" algn="ctr">
              <a:spcBef>
                <a:spcPts val="1600"/>
              </a:spcBef>
              <a:spcAft>
                <a:spcPts val="0"/>
              </a:spcAft>
              <a:buSzPts val="1100"/>
              <a:buChar char="●"/>
              <a:defRPr/>
            </a:lvl4pPr>
            <a:lvl5pPr marL="2286000" lvl="4" indent="-298450" algn="ctr">
              <a:spcBef>
                <a:spcPts val="1600"/>
              </a:spcBef>
              <a:spcAft>
                <a:spcPts val="0"/>
              </a:spcAft>
              <a:buSzPts val="1100"/>
              <a:buChar char="○"/>
              <a:defRPr/>
            </a:lvl5pPr>
            <a:lvl6pPr marL="2743200" lvl="5" indent="-298450" algn="ctr">
              <a:spcBef>
                <a:spcPts val="1600"/>
              </a:spcBef>
              <a:spcAft>
                <a:spcPts val="0"/>
              </a:spcAft>
              <a:buSzPts val="1100"/>
              <a:buChar char="■"/>
              <a:defRPr/>
            </a:lvl6pPr>
            <a:lvl7pPr marL="3200400" lvl="6" indent="-298450" algn="ctr">
              <a:spcBef>
                <a:spcPts val="1600"/>
              </a:spcBef>
              <a:spcAft>
                <a:spcPts val="0"/>
              </a:spcAft>
              <a:buSzPts val="1100"/>
              <a:buChar char="●"/>
              <a:defRPr/>
            </a:lvl7pPr>
            <a:lvl8pPr marL="3657600" lvl="7" indent="-298450" algn="ctr">
              <a:spcBef>
                <a:spcPts val="1600"/>
              </a:spcBef>
              <a:spcAft>
                <a:spcPts val="0"/>
              </a:spcAft>
              <a:buSzPts val="1100"/>
              <a:buChar char="○"/>
              <a:defRPr/>
            </a:lvl8pPr>
            <a:lvl9pPr marL="4114800" lvl="8" indent="-298450" algn="ctr">
              <a:spcBef>
                <a:spcPts val="1600"/>
              </a:spcBef>
              <a:spcAft>
                <a:spcPts val="1600"/>
              </a:spcAft>
              <a:buSzPts val="1100"/>
              <a:buChar char="■"/>
              <a:defRPr/>
            </a:lvl9pPr>
          </a:lstStyle>
          <a:p>
            <a:endParaRPr/>
          </a:p>
        </p:txBody>
      </p:sp>
      <p:sp>
        <p:nvSpPr>
          <p:cNvPr id="121" name="Google Shape;121;p11"/>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2"/>
        <p:cNvGrpSpPr/>
        <p:nvPr/>
      </p:nvGrpSpPr>
      <p:grpSpPr>
        <a:xfrm>
          <a:off x="0" y="0"/>
          <a:ext cx="0" cy="0"/>
          <a:chOff x="0" y="0"/>
          <a:chExt cx="0" cy="0"/>
        </a:xfrm>
      </p:grpSpPr>
      <p:sp>
        <p:nvSpPr>
          <p:cNvPr id="123" name="Google Shape;123;p12"/>
          <p:cNvSpPr txBox="1">
            <a:spLocks noGrp="1"/>
          </p:cNvSpPr>
          <p:nvPr>
            <p:ph type="sldNum" idx="12"/>
          </p:nvPr>
        </p:nvSpPr>
        <p:spPr>
          <a:xfrm>
            <a:off x="8390734" y="4543668"/>
            <a:ext cx="548700" cy="3936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ru"/>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chemeClr val="dk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1pPr>
            <a:lvl2pPr lvl="1">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2pPr>
            <a:lvl3pPr lvl="2">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3pPr>
            <a:lvl4pPr lvl="3">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4pPr>
            <a:lvl5pPr lvl="4">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5pPr>
            <a:lvl6pPr lvl="5">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6pPr>
            <a:lvl7pPr lvl="6">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7pPr>
            <a:lvl8pPr lvl="7">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8pPr>
            <a:lvl9pPr lvl="8">
              <a:spcBef>
                <a:spcPts val="0"/>
              </a:spcBef>
              <a:spcAft>
                <a:spcPts val="0"/>
              </a:spcAft>
              <a:buClr>
                <a:schemeClr val="lt1"/>
              </a:buClr>
              <a:buSzPts val="2800"/>
              <a:buFont typeface="Nunito"/>
              <a:buNone/>
              <a:defRPr sz="2800">
                <a:solidFill>
                  <a:schemeClr val="lt1"/>
                </a:solidFill>
                <a:latin typeface="Nunito"/>
                <a:ea typeface="Nunito"/>
                <a:cs typeface="Nunito"/>
                <a:sym typeface="Nunito"/>
              </a:defRPr>
            </a:lvl9pPr>
          </a:lstStyle>
          <a:p>
            <a:endParaRPr/>
          </a:p>
        </p:txBody>
      </p:sp>
      <p:sp>
        <p:nvSpPr>
          <p:cNvPr id="7" name="Google Shape;7;p1"/>
          <p:cNvSpPr txBox="1">
            <a:spLocks noGrp="1"/>
          </p:cNvSpPr>
          <p:nvPr>
            <p:ph type="body" idx="1"/>
          </p:nvPr>
        </p:nvSpPr>
        <p:spPr>
          <a:xfrm>
            <a:off x="311700" y="1152475"/>
            <a:ext cx="8520600" cy="3391200"/>
          </a:xfrm>
          <a:prstGeom prst="rect">
            <a:avLst/>
          </a:prstGeom>
          <a:noFill/>
          <a:ln>
            <a:noFill/>
          </a:ln>
        </p:spPr>
        <p:txBody>
          <a:bodyPr spcFirstLastPara="1" wrap="square" lIns="91425" tIns="91425" rIns="91425" bIns="91425" anchor="t" anchorCtr="0">
            <a:noAutofit/>
          </a:bodyPr>
          <a:lstStyle>
            <a:lvl1pPr marL="457200" lvl="0" indent="-311150">
              <a:lnSpc>
                <a:spcPct val="115000"/>
              </a:lnSpc>
              <a:spcBef>
                <a:spcPts val="0"/>
              </a:spcBef>
              <a:spcAft>
                <a:spcPts val="0"/>
              </a:spcAft>
              <a:buClr>
                <a:schemeClr val="dk2"/>
              </a:buClr>
              <a:buSzPts val="1300"/>
              <a:buFont typeface="Calibri"/>
              <a:buChar char="●"/>
              <a:defRPr sz="1300">
                <a:solidFill>
                  <a:schemeClr val="dk2"/>
                </a:solidFill>
                <a:latin typeface="Calibri"/>
                <a:ea typeface="Calibri"/>
                <a:cs typeface="Calibri"/>
                <a:sym typeface="Calibri"/>
              </a:defRPr>
            </a:lvl1pPr>
            <a:lvl2pPr marL="914400" lvl="1"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2pPr>
            <a:lvl3pPr marL="1371600" lvl="2"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3pPr>
            <a:lvl4pPr marL="1828800" lvl="3"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4pPr>
            <a:lvl5pPr marL="2286000" lvl="4"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5pPr>
            <a:lvl6pPr marL="2743200" lvl="5"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6pPr>
            <a:lvl7pPr marL="3200400" lvl="6"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7pPr>
            <a:lvl8pPr marL="3657600" lvl="7" indent="-298450">
              <a:lnSpc>
                <a:spcPct val="115000"/>
              </a:lnSpc>
              <a:spcBef>
                <a:spcPts val="1600"/>
              </a:spcBef>
              <a:spcAft>
                <a:spcPts val="0"/>
              </a:spcAft>
              <a:buClr>
                <a:schemeClr val="dk2"/>
              </a:buClr>
              <a:buSzPts val="1100"/>
              <a:buFont typeface="Calibri"/>
              <a:buChar char="○"/>
              <a:defRPr sz="1100">
                <a:solidFill>
                  <a:schemeClr val="dk2"/>
                </a:solidFill>
                <a:latin typeface="Calibri"/>
                <a:ea typeface="Calibri"/>
                <a:cs typeface="Calibri"/>
                <a:sym typeface="Calibri"/>
              </a:defRPr>
            </a:lvl8pPr>
            <a:lvl9pPr marL="4114800" lvl="8" indent="-298450">
              <a:lnSpc>
                <a:spcPct val="115000"/>
              </a:lnSpc>
              <a:spcBef>
                <a:spcPts val="1600"/>
              </a:spcBef>
              <a:spcAft>
                <a:spcPts val="1600"/>
              </a:spcAft>
              <a:buClr>
                <a:schemeClr val="dk2"/>
              </a:buClr>
              <a:buSzPts val="1100"/>
              <a:buFont typeface="Calibri"/>
              <a:buChar char="■"/>
              <a:defRPr sz="1100">
                <a:solidFill>
                  <a:schemeClr val="dk2"/>
                </a:solidFill>
                <a:latin typeface="Calibri"/>
                <a:ea typeface="Calibri"/>
                <a:cs typeface="Calibri"/>
                <a:sym typeface="Calibri"/>
              </a:defRPr>
            </a:lvl9pPr>
          </a:lstStyle>
          <a:p>
            <a:endParaRPr/>
          </a:p>
        </p:txBody>
      </p:sp>
      <p:sp>
        <p:nvSpPr>
          <p:cNvPr id="8" name="Google Shape;8;p1"/>
          <p:cNvSpPr txBox="1">
            <a:spLocks noGrp="1"/>
          </p:cNvSpPr>
          <p:nvPr>
            <p:ph type="sldNum" idx="12"/>
          </p:nvPr>
        </p:nvSpPr>
        <p:spPr>
          <a:xfrm>
            <a:off x="8390734" y="4543668"/>
            <a:ext cx="548700" cy="393600"/>
          </a:xfrm>
          <a:prstGeom prst="rect">
            <a:avLst/>
          </a:prstGeom>
          <a:noFill/>
          <a:ln>
            <a:noFill/>
          </a:ln>
        </p:spPr>
        <p:txBody>
          <a:bodyPr spcFirstLastPara="1" wrap="square" lIns="91425" tIns="91425" rIns="91425" bIns="91425" anchor="ctr" anchorCtr="0">
            <a:noAutofit/>
          </a:bodyPr>
          <a:lstStyle>
            <a:lvl1pPr lvl="0" algn="r">
              <a:buNone/>
              <a:defRPr sz="1000">
                <a:solidFill>
                  <a:schemeClr val="dk2"/>
                </a:solidFill>
                <a:latin typeface="Nunito"/>
                <a:ea typeface="Nunito"/>
                <a:cs typeface="Nunito"/>
                <a:sym typeface="Nunito"/>
              </a:defRPr>
            </a:lvl1pPr>
            <a:lvl2pPr lvl="1" algn="r">
              <a:buNone/>
              <a:defRPr sz="1000">
                <a:solidFill>
                  <a:schemeClr val="dk2"/>
                </a:solidFill>
                <a:latin typeface="Nunito"/>
                <a:ea typeface="Nunito"/>
                <a:cs typeface="Nunito"/>
                <a:sym typeface="Nunito"/>
              </a:defRPr>
            </a:lvl2pPr>
            <a:lvl3pPr lvl="2" algn="r">
              <a:buNone/>
              <a:defRPr sz="1000">
                <a:solidFill>
                  <a:schemeClr val="dk2"/>
                </a:solidFill>
                <a:latin typeface="Nunito"/>
                <a:ea typeface="Nunito"/>
                <a:cs typeface="Nunito"/>
                <a:sym typeface="Nunito"/>
              </a:defRPr>
            </a:lvl3pPr>
            <a:lvl4pPr lvl="3" algn="r">
              <a:buNone/>
              <a:defRPr sz="1000">
                <a:solidFill>
                  <a:schemeClr val="dk2"/>
                </a:solidFill>
                <a:latin typeface="Nunito"/>
                <a:ea typeface="Nunito"/>
                <a:cs typeface="Nunito"/>
                <a:sym typeface="Nunito"/>
              </a:defRPr>
            </a:lvl4pPr>
            <a:lvl5pPr lvl="4" algn="r">
              <a:buNone/>
              <a:defRPr sz="1000">
                <a:solidFill>
                  <a:schemeClr val="dk2"/>
                </a:solidFill>
                <a:latin typeface="Nunito"/>
                <a:ea typeface="Nunito"/>
                <a:cs typeface="Nunito"/>
                <a:sym typeface="Nunito"/>
              </a:defRPr>
            </a:lvl5pPr>
            <a:lvl6pPr lvl="5" algn="r">
              <a:buNone/>
              <a:defRPr sz="1000">
                <a:solidFill>
                  <a:schemeClr val="dk2"/>
                </a:solidFill>
                <a:latin typeface="Nunito"/>
                <a:ea typeface="Nunito"/>
                <a:cs typeface="Nunito"/>
                <a:sym typeface="Nunito"/>
              </a:defRPr>
            </a:lvl6pPr>
            <a:lvl7pPr lvl="6" algn="r">
              <a:buNone/>
              <a:defRPr sz="1000">
                <a:solidFill>
                  <a:schemeClr val="dk2"/>
                </a:solidFill>
                <a:latin typeface="Nunito"/>
                <a:ea typeface="Nunito"/>
                <a:cs typeface="Nunito"/>
                <a:sym typeface="Nunito"/>
              </a:defRPr>
            </a:lvl7pPr>
            <a:lvl8pPr lvl="7" algn="r">
              <a:buNone/>
              <a:defRPr sz="1000">
                <a:solidFill>
                  <a:schemeClr val="dk2"/>
                </a:solidFill>
                <a:latin typeface="Nunito"/>
                <a:ea typeface="Nunito"/>
                <a:cs typeface="Nunito"/>
                <a:sym typeface="Nunito"/>
              </a:defRPr>
            </a:lvl8pPr>
            <a:lvl9pPr lvl="8" algn="r">
              <a:buNone/>
              <a:defRPr sz="10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ru"/>
              <a:t>‹#›</a:t>
            </a:fld>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5.xml"/><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27"/>
        <p:cNvGrpSpPr/>
        <p:nvPr/>
      </p:nvGrpSpPr>
      <p:grpSpPr>
        <a:xfrm>
          <a:off x="0" y="0"/>
          <a:ext cx="0" cy="0"/>
          <a:chOff x="0" y="0"/>
          <a:chExt cx="0" cy="0"/>
        </a:xfrm>
      </p:grpSpPr>
      <p:sp>
        <p:nvSpPr>
          <p:cNvPr id="128" name="Google Shape;128;p13"/>
          <p:cNvSpPr txBox="1">
            <a:spLocks noGrp="1"/>
          </p:cNvSpPr>
          <p:nvPr>
            <p:ph type="ctrTitle"/>
          </p:nvPr>
        </p:nvSpPr>
        <p:spPr>
          <a:xfrm>
            <a:off x="420600" y="1847700"/>
            <a:ext cx="8302800" cy="1448100"/>
          </a:xfrm>
          <a:prstGeom prst="rect">
            <a:avLst/>
          </a:prstGeom>
        </p:spPr>
        <p:txBody>
          <a:bodyPr spcFirstLastPara="1" wrap="square" lIns="91425" tIns="91425" rIns="91425" bIns="91425" anchor="ctr" anchorCtr="0">
            <a:noAutofit/>
          </a:bodyPr>
          <a:lstStyle/>
          <a:p>
            <a:pPr marL="0" marR="0" lvl="0" indent="180340" algn="ctr" rtl="0">
              <a:spcBef>
                <a:spcPts val="0"/>
              </a:spcBef>
              <a:spcAft>
                <a:spcPts val="0"/>
              </a:spcAft>
              <a:buClr>
                <a:schemeClr val="dk1"/>
              </a:buClr>
              <a:buSzPts val="1100"/>
              <a:buFont typeface="Arial"/>
              <a:buNone/>
            </a:pPr>
            <a:r>
              <a:rPr lang="ru" sz="3700">
                <a:highlight>
                  <a:srgbClr val="FFFFFF"/>
                </a:highlight>
                <a:latin typeface="Times New Roman"/>
                <a:ea typeface="Times New Roman"/>
                <a:cs typeface="Times New Roman"/>
                <a:sym typeface="Times New Roman"/>
              </a:rPr>
              <a:t>Веб сайти. Типи сайтів, їх особливості. Планування веб-сайту, </a:t>
            </a:r>
            <a:endParaRPr sz="3700">
              <a:highlight>
                <a:srgbClr val="FFFFFF"/>
              </a:highlight>
              <a:latin typeface="Times New Roman"/>
              <a:ea typeface="Times New Roman"/>
              <a:cs typeface="Times New Roman"/>
              <a:sym typeface="Times New Roman"/>
            </a:endParaRPr>
          </a:p>
          <a:p>
            <a:pPr marL="0" marR="0" lvl="0" indent="180340" algn="ctr" rtl="0">
              <a:spcBef>
                <a:spcPts val="0"/>
              </a:spcBef>
              <a:spcAft>
                <a:spcPts val="0"/>
              </a:spcAft>
              <a:buClr>
                <a:schemeClr val="dk1"/>
              </a:buClr>
              <a:buSzPts val="1100"/>
              <a:buFont typeface="Arial"/>
              <a:buNone/>
            </a:pPr>
            <a:r>
              <a:rPr lang="ru" sz="3700">
                <a:highlight>
                  <a:srgbClr val="FFFFFF"/>
                </a:highlight>
                <a:latin typeface="Times New Roman"/>
                <a:ea typeface="Times New Roman"/>
                <a:cs typeface="Times New Roman"/>
                <a:sym typeface="Times New Roman"/>
              </a:rPr>
              <a:t>дизайн веб-сторінки, </a:t>
            </a:r>
            <a:endParaRPr sz="3700">
              <a:highlight>
                <a:srgbClr val="FFFFFF"/>
              </a:highlight>
              <a:latin typeface="Times New Roman"/>
              <a:ea typeface="Times New Roman"/>
              <a:cs typeface="Times New Roman"/>
              <a:sym typeface="Times New Roman"/>
            </a:endParaRPr>
          </a:p>
          <a:p>
            <a:pPr marL="0" marR="0" lvl="0" indent="180340" algn="ctr" rtl="0">
              <a:spcBef>
                <a:spcPts val="0"/>
              </a:spcBef>
              <a:spcAft>
                <a:spcPts val="0"/>
              </a:spcAft>
              <a:buClr>
                <a:schemeClr val="dk1"/>
              </a:buClr>
              <a:buSzPts val="1100"/>
              <a:buFont typeface="Arial"/>
              <a:buNone/>
            </a:pPr>
            <a:r>
              <a:rPr lang="ru" sz="3700">
                <a:highlight>
                  <a:srgbClr val="FFFFFF"/>
                </a:highlight>
                <a:latin typeface="Times New Roman"/>
                <a:ea typeface="Times New Roman"/>
                <a:cs typeface="Times New Roman"/>
                <a:sym typeface="Times New Roman"/>
              </a:rPr>
              <a:t>принципи розміщення контенту</a:t>
            </a:r>
            <a:endParaRPr sz="7700"/>
          </a:p>
        </p:txBody>
      </p:sp>
      <p:sp>
        <p:nvSpPr>
          <p:cNvPr id="129" name="Google Shape;129;p13"/>
          <p:cNvSpPr txBox="1">
            <a:spLocks noGrp="1"/>
          </p:cNvSpPr>
          <p:nvPr>
            <p:ph type="subTitle" idx="1"/>
          </p:nvPr>
        </p:nvSpPr>
        <p:spPr>
          <a:xfrm>
            <a:off x="1705575" y="4972233"/>
            <a:ext cx="5361300" cy="522600"/>
          </a:xfrm>
          <a:prstGeom prst="rect">
            <a:avLst/>
          </a:prstGeom>
        </p:spPr>
        <p:txBody>
          <a:bodyPr spcFirstLastPara="1" wrap="square" lIns="91425" tIns="91425" rIns="91425" bIns="91425" anchor="t" anchorCtr="0">
            <a:noAutofit/>
          </a:bodyPr>
          <a:lstStyle/>
          <a:p>
            <a:pPr marL="0" lvl="0" indent="0" algn="ctr" rtl="0">
              <a:spcBef>
                <a:spcPts val="0"/>
              </a:spcBef>
              <a:spcAft>
                <a:spcPts val="0"/>
              </a:spcAft>
              <a:buNone/>
            </a:pP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33"/>
        <p:cNvGrpSpPr/>
        <p:nvPr/>
      </p:nvGrpSpPr>
      <p:grpSpPr>
        <a:xfrm>
          <a:off x="0" y="0"/>
          <a:ext cx="0" cy="0"/>
          <a:chOff x="0" y="0"/>
          <a:chExt cx="0" cy="0"/>
        </a:xfrm>
      </p:grpSpPr>
      <p:sp>
        <p:nvSpPr>
          <p:cNvPr id="134" name="Google Shape;134;p14"/>
          <p:cNvSpPr txBox="1">
            <a:spLocks noGrp="1"/>
          </p:cNvSpPr>
          <p:nvPr>
            <p:ph type="body" idx="1"/>
          </p:nvPr>
        </p:nvSpPr>
        <p:spPr>
          <a:xfrm>
            <a:off x="661050" y="752200"/>
            <a:ext cx="75057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300" b="1">
                <a:solidFill>
                  <a:srgbClr val="000000"/>
                </a:solidFill>
              </a:rPr>
              <a:t>Веб (web) - </a:t>
            </a:r>
            <a:r>
              <a:rPr lang="ru" sz="2300">
                <a:solidFill>
                  <a:srgbClr val="000000"/>
                </a:solidFill>
              </a:rPr>
              <a:t>ресурс - інформаційна система, що використовує web-технології на рівні представлення та передачі даних, призначена для надання публічних інформаційних послуг у мережі Інтернет.</a:t>
            </a:r>
            <a:endParaRPr sz="2300">
              <a:solidFill>
                <a:srgbClr val="000000"/>
              </a:solidFill>
            </a:endParaRPr>
          </a:p>
          <a:p>
            <a:pPr marL="0" lvl="0" indent="0" algn="l" rtl="0">
              <a:spcBef>
                <a:spcPts val="1600"/>
              </a:spcBef>
              <a:spcAft>
                <a:spcPts val="1600"/>
              </a:spcAft>
              <a:buNone/>
            </a:pPr>
            <a:r>
              <a:rPr lang="ru" sz="2300">
                <a:solidFill>
                  <a:srgbClr val="000000"/>
                </a:solidFill>
              </a:rPr>
              <a:t>Web-ресурс має постійну адресу (URL) у всесвітній мережі Інтернет. Веб-сервіси (ресурси) в даний час набули широкого розповсюдження:</a:t>
            </a:r>
            <a:endParaRPr sz="2300">
              <a:solidFill>
                <a:srgbClr val="000000"/>
              </a:solidFil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8"/>
        <p:cNvGrpSpPr/>
        <p:nvPr/>
      </p:nvGrpSpPr>
      <p:grpSpPr>
        <a:xfrm>
          <a:off x="0" y="0"/>
          <a:ext cx="0" cy="0"/>
          <a:chOff x="0" y="0"/>
          <a:chExt cx="0" cy="0"/>
        </a:xfrm>
      </p:grpSpPr>
      <p:sp>
        <p:nvSpPr>
          <p:cNvPr id="139" name="Google Shape;139;p15"/>
          <p:cNvSpPr txBox="1">
            <a:spLocks noGrp="1"/>
          </p:cNvSpPr>
          <p:nvPr>
            <p:ph type="title"/>
          </p:nvPr>
        </p:nvSpPr>
        <p:spPr>
          <a:xfrm>
            <a:off x="366900" y="2610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Класифікація веб-сервісів</a:t>
            </a:r>
            <a:endParaRPr/>
          </a:p>
        </p:txBody>
      </p:sp>
      <p:sp>
        <p:nvSpPr>
          <p:cNvPr id="140" name="Google Shape;140;p15"/>
          <p:cNvSpPr txBox="1">
            <a:spLocks noGrp="1"/>
          </p:cNvSpPr>
          <p:nvPr>
            <p:ph type="body" idx="1"/>
          </p:nvPr>
        </p:nvSpPr>
        <p:spPr>
          <a:xfrm>
            <a:off x="819150" y="1990725"/>
            <a:ext cx="75057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endParaRPr/>
          </a:p>
        </p:txBody>
      </p:sp>
      <p:pic>
        <p:nvPicPr>
          <p:cNvPr id="141" name="Google Shape;141;p15"/>
          <p:cNvPicPr preferRelativeResize="0"/>
          <p:nvPr/>
        </p:nvPicPr>
        <p:blipFill>
          <a:blip r:embed="rId3">
            <a:alphaModFix/>
          </a:blip>
          <a:stretch>
            <a:fillRect/>
          </a:stretch>
        </p:blipFill>
        <p:spPr>
          <a:xfrm>
            <a:off x="794288" y="1114063"/>
            <a:ext cx="7077075" cy="374332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6"/>
          <p:cNvSpPr txBox="1">
            <a:spLocks noGrp="1"/>
          </p:cNvSpPr>
          <p:nvPr>
            <p:ph type="title"/>
          </p:nvPr>
        </p:nvSpPr>
        <p:spPr>
          <a:xfrm>
            <a:off x="381525" y="233475"/>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400" b="1">
                <a:latin typeface="Times New Roman"/>
                <a:ea typeface="Times New Roman"/>
                <a:cs typeface="Times New Roman"/>
                <a:sym typeface="Times New Roman"/>
              </a:rPr>
              <a:t>Веб-сторінка</a:t>
            </a:r>
            <a:endParaRPr sz="3800"/>
          </a:p>
        </p:txBody>
      </p:sp>
      <p:sp>
        <p:nvSpPr>
          <p:cNvPr id="147" name="Google Shape;147;p16"/>
          <p:cNvSpPr txBox="1">
            <a:spLocks noGrp="1"/>
          </p:cNvSpPr>
          <p:nvPr>
            <p:ph type="body" idx="1"/>
          </p:nvPr>
        </p:nvSpPr>
        <p:spPr>
          <a:xfrm>
            <a:off x="381525" y="815250"/>
            <a:ext cx="4032600" cy="3513000"/>
          </a:xfrm>
          <a:prstGeom prst="rect">
            <a:avLst/>
          </a:prstGeom>
        </p:spPr>
        <p:txBody>
          <a:bodyPr spcFirstLastPara="1" wrap="square" lIns="91425" tIns="91425" rIns="91425" bIns="91425" anchor="t" anchorCtr="0">
            <a:noAutofit/>
          </a:bodyPr>
          <a:lstStyle/>
          <a:p>
            <a:pPr marL="0" lvl="0" indent="444500" algn="just" rtl="0">
              <a:spcBef>
                <a:spcPts val="1200"/>
              </a:spcBef>
              <a:spcAft>
                <a:spcPts val="0"/>
              </a:spcAft>
              <a:buNone/>
            </a:pPr>
            <a:r>
              <a:rPr lang="ru" sz="1900" b="1">
                <a:solidFill>
                  <a:srgbClr val="000000"/>
                </a:solidFill>
                <a:latin typeface="Times New Roman"/>
                <a:ea typeface="Times New Roman"/>
                <a:cs typeface="Times New Roman"/>
                <a:sym typeface="Times New Roman"/>
              </a:rPr>
              <a:t>Веб-сторінка (англ. Web-page) - </a:t>
            </a:r>
            <a:r>
              <a:rPr lang="ru" sz="1900">
                <a:solidFill>
                  <a:srgbClr val="000000"/>
                </a:solidFill>
                <a:latin typeface="Times New Roman"/>
                <a:ea typeface="Times New Roman"/>
                <a:cs typeface="Times New Roman"/>
                <a:sym typeface="Times New Roman"/>
              </a:rPr>
              <a:t>інформаційний ресурс, доступний у мережі World Wide Web, який можна переглянути у браузері. Зазвичай ця інформація записана у форматі HTML або XHTML і може містити гіпертекст із навігаційними гіперпосиланнями на інші веб-сторінки.</a:t>
            </a:r>
            <a:endParaRPr sz="1900">
              <a:solidFill>
                <a:srgbClr val="000000"/>
              </a:solidFill>
              <a:latin typeface="Times New Roman"/>
              <a:ea typeface="Times New Roman"/>
              <a:cs typeface="Times New Roman"/>
              <a:sym typeface="Times New Roman"/>
            </a:endParaRPr>
          </a:p>
          <a:p>
            <a:pPr marL="0" lvl="0" indent="0" algn="l" rtl="0">
              <a:spcBef>
                <a:spcPts val="0"/>
              </a:spcBef>
              <a:spcAft>
                <a:spcPts val="1600"/>
              </a:spcAft>
              <a:buNone/>
            </a:pPr>
            <a:endParaRPr>
              <a:solidFill>
                <a:srgbClr val="000000"/>
              </a:solidFill>
            </a:endParaRPr>
          </a:p>
        </p:txBody>
      </p:sp>
      <p:pic>
        <p:nvPicPr>
          <p:cNvPr id="148" name="Google Shape;148;p16"/>
          <p:cNvPicPr preferRelativeResize="0"/>
          <p:nvPr/>
        </p:nvPicPr>
        <p:blipFill>
          <a:blip r:embed="rId3">
            <a:alphaModFix/>
          </a:blip>
          <a:stretch>
            <a:fillRect/>
          </a:stretch>
        </p:blipFill>
        <p:spPr>
          <a:xfrm>
            <a:off x="4823800" y="399875"/>
            <a:ext cx="3767375" cy="4090300"/>
          </a:xfrm>
          <a:prstGeom prst="rect">
            <a:avLst/>
          </a:prstGeom>
          <a:noFill/>
          <a:ln>
            <a:noFill/>
          </a:ln>
        </p:spPr>
      </p:pic>
      <p:sp>
        <p:nvSpPr>
          <p:cNvPr id="2" name="TextBox 1"/>
          <p:cNvSpPr txBox="1"/>
          <p:nvPr/>
        </p:nvSpPr>
        <p:spPr>
          <a:xfrm>
            <a:off x="3544584" y="4643919"/>
            <a:ext cx="5370381" cy="307777"/>
          </a:xfrm>
          <a:prstGeom prst="rect">
            <a:avLst/>
          </a:prstGeom>
          <a:noFill/>
        </p:spPr>
        <p:txBody>
          <a:bodyPr wrap="none" rtlCol="0">
            <a:spAutoFit/>
          </a:bodyPr>
          <a:lstStyle/>
          <a:p>
            <a:r>
              <a:rPr lang="ru-RU" dirty="0" smtClean="0"/>
              <a:t>За </a:t>
            </a:r>
            <a:r>
              <a:rPr lang="ru-RU" dirty="0" err="1" smtClean="0"/>
              <a:t>матеріалами</a:t>
            </a:r>
            <a:r>
              <a:rPr lang="ru-RU" dirty="0" smtClean="0"/>
              <a:t> </a:t>
            </a:r>
            <a:r>
              <a:rPr lang="ru-RU" dirty="0" err="1" smtClean="0"/>
              <a:t>підручника</a:t>
            </a:r>
            <a:r>
              <a:rPr lang="ru-RU" dirty="0" smtClean="0"/>
              <a:t> «</a:t>
            </a:r>
            <a:r>
              <a:rPr lang="ru-RU" dirty="0" err="1" smtClean="0"/>
              <a:t>Інформатика</a:t>
            </a:r>
            <a:r>
              <a:rPr lang="ru-RU" dirty="0" smtClean="0"/>
              <a:t>. 9 </a:t>
            </a:r>
            <a:r>
              <a:rPr lang="ru-RU" dirty="0" err="1" smtClean="0"/>
              <a:t>клас</a:t>
            </a:r>
            <a:r>
              <a:rPr lang="ru-RU" dirty="0" smtClean="0"/>
              <a:t>», </a:t>
            </a:r>
            <a:r>
              <a:rPr lang="ru-RU" dirty="0" err="1" smtClean="0"/>
              <a:t>Рівкінд</a:t>
            </a:r>
            <a:r>
              <a:rPr lang="ru-RU" dirty="0" smtClean="0"/>
              <a:t> І.Я.</a:t>
            </a:r>
            <a:endParaRPr lang="ru-RU"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52"/>
        <p:cNvGrpSpPr/>
        <p:nvPr/>
      </p:nvGrpSpPr>
      <p:grpSpPr>
        <a:xfrm>
          <a:off x="0" y="0"/>
          <a:ext cx="0" cy="0"/>
          <a:chOff x="0" y="0"/>
          <a:chExt cx="0" cy="0"/>
        </a:xfrm>
      </p:grpSpPr>
      <p:sp>
        <p:nvSpPr>
          <p:cNvPr id="153" name="Google Shape;153;p17"/>
          <p:cNvSpPr txBox="1">
            <a:spLocks noGrp="1"/>
          </p:cNvSpPr>
          <p:nvPr>
            <p:ph type="body" idx="1"/>
          </p:nvPr>
        </p:nvSpPr>
        <p:spPr>
          <a:xfrm>
            <a:off x="256500" y="986875"/>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ru" sz="1600">
                <a:solidFill>
                  <a:srgbClr val="000000"/>
                </a:solidFill>
              </a:rPr>
              <a:t>Веб-сторінки – це електронні документи, а це означає, що мають існувати й певні підходи до їх створення, засоби та інструменти.</a:t>
            </a:r>
            <a:endParaRPr sz="1600">
              <a:solidFill>
                <a:srgbClr val="000000"/>
              </a:solidFill>
            </a:endParaRPr>
          </a:p>
          <a:p>
            <a:pPr marL="0" lvl="0" indent="0" algn="l" rtl="0">
              <a:spcBef>
                <a:spcPts val="1600"/>
              </a:spcBef>
              <a:spcAft>
                <a:spcPts val="0"/>
              </a:spcAft>
              <a:buClr>
                <a:schemeClr val="dk1"/>
              </a:buClr>
              <a:buSzPts val="1100"/>
              <a:buFont typeface="Arial"/>
              <a:buNone/>
            </a:pPr>
            <a:r>
              <a:rPr lang="ru" sz="1600">
                <a:solidFill>
                  <a:srgbClr val="000000"/>
                </a:solidFill>
              </a:rPr>
              <a:t>Можна виділити такі варіанти створення веб-сайтів. Інструментальні засоби для веб-розробки:</a:t>
            </a:r>
            <a:endParaRPr sz="1600">
              <a:solidFill>
                <a:srgbClr val="000000"/>
              </a:solidFill>
            </a:endParaRPr>
          </a:p>
          <a:p>
            <a:pPr marL="0" lvl="0" indent="0" algn="l" rtl="0">
              <a:spcBef>
                <a:spcPts val="1600"/>
              </a:spcBef>
              <a:spcAft>
                <a:spcPts val="0"/>
              </a:spcAft>
              <a:buClr>
                <a:schemeClr val="dk1"/>
              </a:buClr>
              <a:buSzPts val="1100"/>
              <a:buFont typeface="Arial"/>
              <a:buNone/>
            </a:pPr>
            <a:r>
              <a:rPr lang="ru" sz="1600">
                <a:solidFill>
                  <a:srgbClr val="000000"/>
                </a:solidFill>
              </a:rPr>
              <a:t>1. Мова розмітки гіпертексту HTML.</a:t>
            </a:r>
            <a:endParaRPr sz="1600">
              <a:solidFill>
                <a:srgbClr val="000000"/>
              </a:solidFill>
            </a:endParaRPr>
          </a:p>
          <a:p>
            <a:pPr marL="0" lvl="0" indent="0" algn="l" rtl="0">
              <a:spcBef>
                <a:spcPts val="1600"/>
              </a:spcBef>
              <a:spcAft>
                <a:spcPts val="0"/>
              </a:spcAft>
              <a:buClr>
                <a:schemeClr val="dk1"/>
              </a:buClr>
              <a:buSzPts val="1100"/>
              <a:buFont typeface="Arial"/>
              <a:buNone/>
            </a:pPr>
            <a:r>
              <a:rPr lang="ru" sz="1600">
                <a:solidFill>
                  <a:srgbClr val="000000"/>
                </a:solidFill>
              </a:rPr>
              <a:t>2. Засоби редагування та конвертування для створення та інтерпретації Web-документів.</a:t>
            </a:r>
            <a:endParaRPr sz="1600">
              <a:solidFill>
                <a:srgbClr val="000000"/>
              </a:solidFill>
            </a:endParaRPr>
          </a:p>
          <a:p>
            <a:pPr marL="0" lvl="0" indent="0" algn="l" rtl="0">
              <a:spcBef>
                <a:spcPts val="1600"/>
              </a:spcBef>
              <a:spcAft>
                <a:spcPts val="0"/>
              </a:spcAft>
              <a:buClr>
                <a:schemeClr val="dk1"/>
              </a:buClr>
              <a:buSzPts val="1100"/>
              <a:buFont typeface="Arial"/>
              <a:buNone/>
            </a:pPr>
            <a:r>
              <a:rPr lang="ru" sz="1600">
                <a:solidFill>
                  <a:srgbClr val="000000"/>
                </a:solidFill>
              </a:rPr>
              <a:t>3. Технології та мови програмування для розробки інтерактивних сторінок та мобільних додатків.</a:t>
            </a:r>
            <a:endParaRPr sz="1600">
              <a:solidFill>
                <a:srgbClr val="000000"/>
              </a:solidFill>
            </a:endParaRPr>
          </a:p>
          <a:p>
            <a:pPr marL="0" lvl="0" indent="0" algn="l" rtl="0">
              <a:spcBef>
                <a:spcPts val="1600"/>
              </a:spcBef>
              <a:spcAft>
                <a:spcPts val="1600"/>
              </a:spcAft>
              <a:buNone/>
            </a:pPr>
            <a:endParaRPr/>
          </a:p>
        </p:txBody>
      </p:sp>
      <p:sp>
        <p:nvSpPr>
          <p:cNvPr id="154" name="Google Shape;154;p17"/>
          <p:cNvSpPr txBox="1">
            <a:spLocks noGrp="1"/>
          </p:cNvSpPr>
          <p:nvPr>
            <p:ph type="title"/>
          </p:nvPr>
        </p:nvSpPr>
        <p:spPr>
          <a:xfrm>
            <a:off x="256500" y="3346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400" b="1">
                <a:latin typeface="Times New Roman"/>
                <a:ea typeface="Times New Roman"/>
                <a:cs typeface="Times New Roman"/>
                <a:sym typeface="Times New Roman"/>
              </a:rPr>
              <a:t>Веб-сторінка (продовження)</a:t>
            </a:r>
            <a:endParaRPr sz="3800"/>
          </a:p>
        </p:txBody>
      </p:sp>
      <p:sp>
        <p:nvSpPr>
          <p:cNvPr id="4" name="TextBox 3"/>
          <p:cNvSpPr txBox="1"/>
          <p:nvPr/>
        </p:nvSpPr>
        <p:spPr>
          <a:xfrm>
            <a:off x="3544584" y="4643919"/>
            <a:ext cx="5370381" cy="307777"/>
          </a:xfrm>
          <a:prstGeom prst="rect">
            <a:avLst/>
          </a:prstGeom>
          <a:noFill/>
        </p:spPr>
        <p:txBody>
          <a:bodyPr wrap="none" rtlCol="0">
            <a:spAutoFit/>
          </a:bodyPr>
          <a:lstStyle/>
          <a:p>
            <a:r>
              <a:rPr lang="ru-RU" dirty="0" smtClean="0"/>
              <a:t>За </a:t>
            </a:r>
            <a:r>
              <a:rPr lang="ru-RU" dirty="0" err="1" smtClean="0"/>
              <a:t>матеріалами</a:t>
            </a:r>
            <a:r>
              <a:rPr lang="ru-RU" dirty="0" smtClean="0"/>
              <a:t> </a:t>
            </a:r>
            <a:r>
              <a:rPr lang="ru-RU" dirty="0" err="1" smtClean="0"/>
              <a:t>підручника</a:t>
            </a:r>
            <a:r>
              <a:rPr lang="ru-RU" dirty="0" smtClean="0"/>
              <a:t> «</a:t>
            </a:r>
            <a:r>
              <a:rPr lang="ru-RU" dirty="0" err="1" smtClean="0"/>
              <a:t>Інформатика</a:t>
            </a:r>
            <a:r>
              <a:rPr lang="ru-RU" dirty="0" smtClean="0"/>
              <a:t>. 9 </a:t>
            </a:r>
            <a:r>
              <a:rPr lang="ru-RU" dirty="0" err="1" smtClean="0"/>
              <a:t>клас</a:t>
            </a:r>
            <a:r>
              <a:rPr lang="ru-RU" dirty="0" smtClean="0"/>
              <a:t>», </a:t>
            </a:r>
            <a:r>
              <a:rPr lang="ru-RU" dirty="0" err="1" smtClean="0"/>
              <a:t>Рівкінд</a:t>
            </a:r>
            <a:r>
              <a:rPr lang="ru-RU" dirty="0" smtClean="0"/>
              <a:t> І.Я.</a:t>
            </a:r>
            <a:endParaRPr lang="ru-RU"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18"/>
          <p:cNvSpPr txBox="1">
            <a:spLocks noGrp="1"/>
          </p:cNvSpPr>
          <p:nvPr>
            <p:ph type="title"/>
          </p:nvPr>
        </p:nvSpPr>
        <p:spPr>
          <a:xfrm>
            <a:off x="450150" y="35350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2400" b="1">
                <a:latin typeface="Times New Roman"/>
                <a:ea typeface="Times New Roman"/>
                <a:cs typeface="Times New Roman"/>
                <a:sym typeface="Times New Roman"/>
              </a:rPr>
              <a:t>Веб-сайт. </a:t>
            </a:r>
            <a:endParaRPr sz="3800"/>
          </a:p>
        </p:txBody>
      </p:sp>
      <p:sp>
        <p:nvSpPr>
          <p:cNvPr id="160" name="Google Shape;160;p18"/>
          <p:cNvSpPr txBox="1"/>
          <p:nvPr/>
        </p:nvSpPr>
        <p:spPr>
          <a:xfrm>
            <a:off x="596350" y="1170800"/>
            <a:ext cx="4489500" cy="38862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ru" sz="1800" b="1"/>
              <a:t>Веб-сайт</a:t>
            </a:r>
            <a:r>
              <a:rPr lang="ru" sz="1800"/>
              <a:t> (англ. Website, місце, майданчик в Інтернеті), також сайт (англ. Site, місце, майданчик) - сукупність веб-сторінок, доступних в Інтернеті, які об'єднані як за змістом, так і навігаційно.</a:t>
            </a:r>
            <a:endParaRPr sz="1800"/>
          </a:p>
        </p:txBody>
      </p:sp>
      <p:pic>
        <p:nvPicPr>
          <p:cNvPr id="161" name="Google Shape;161;p18"/>
          <p:cNvPicPr preferRelativeResize="0"/>
          <p:nvPr/>
        </p:nvPicPr>
        <p:blipFill>
          <a:blip r:embed="rId3">
            <a:alphaModFix/>
          </a:blip>
          <a:stretch>
            <a:fillRect/>
          </a:stretch>
        </p:blipFill>
        <p:spPr>
          <a:xfrm>
            <a:off x="5182375" y="631650"/>
            <a:ext cx="3381375" cy="3667125"/>
          </a:xfrm>
          <a:prstGeom prst="rect">
            <a:avLst/>
          </a:prstGeom>
          <a:noFill/>
          <a:ln>
            <a:noFill/>
          </a:ln>
        </p:spPr>
      </p:pic>
      <p:sp>
        <p:nvSpPr>
          <p:cNvPr id="5" name="TextBox 4"/>
          <p:cNvSpPr txBox="1"/>
          <p:nvPr/>
        </p:nvSpPr>
        <p:spPr>
          <a:xfrm>
            <a:off x="3544584" y="4643919"/>
            <a:ext cx="5370381" cy="307777"/>
          </a:xfrm>
          <a:prstGeom prst="rect">
            <a:avLst/>
          </a:prstGeom>
          <a:noFill/>
        </p:spPr>
        <p:txBody>
          <a:bodyPr wrap="none" rtlCol="0">
            <a:spAutoFit/>
          </a:bodyPr>
          <a:lstStyle/>
          <a:p>
            <a:r>
              <a:rPr lang="ru-RU" dirty="0" smtClean="0"/>
              <a:t>За </a:t>
            </a:r>
            <a:r>
              <a:rPr lang="ru-RU" dirty="0" err="1" smtClean="0"/>
              <a:t>матеріалами</a:t>
            </a:r>
            <a:r>
              <a:rPr lang="ru-RU" dirty="0" smtClean="0"/>
              <a:t> </a:t>
            </a:r>
            <a:r>
              <a:rPr lang="ru-RU" dirty="0" err="1" smtClean="0"/>
              <a:t>підручника</a:t>
            </a:r>
            <a:r>
              <a:rPr lang="ru-RU" dirty="0" smtClean="0"/>
              <a:t> «</a:t>
            </a:r>
            <a:r>
              <a:rPr lang="ru-RU" dirty="0" err="1" smtClean="0"/>
              <a:t>Інформатика</a:t>
            </a:r>
            <a:r>
              <a:rPr lang="ru-RU" dirty="0" smtClean="0"/>
              <a:t>. 9 </a:t>
            </a:r>
            <a:r>
              <a:rPr lang="ru-RU" dirty="0" err="1" smtClean="0"/>
              <a:t>клас</a:t>
            </a:r>
            <a:r>
              <a:rPr lang="ru-RU" dirty="0" smtClean="0"/>
              <a:t>», </a:t>
            </a:r>
            <a:r>
              <a:rPr lang="ru-RU" dirty="0" err="1" smtClean="0"/>
              <a:t>Рівкінд</a:t>
            </a:r>
            <a:r>
              <a:rPr lang="ru-RU" dirty="0" smtClean="0"/>
              <a:t> І.Я.</a:t>
            </a:r>
            <a:endParaRPr lang="ru-RU"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19"/>
          <p:cNvSpPr txBox="1">
            <a:spLocks noGrp="1"/>
          </p:cNvSpPr>
          <p:nvPr>
            <p:ph type="title"/>
          </p:nvPr>
        </p:nvSpPr>
        <p:spPr>
          <a:xfrm>
            <a:off x="311700" y="3030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ru" sz="2400" b="1">
                <a:latin typeface="Times New Roman"/>
                <a:ea typeface="Times New Roman"/>
                <a:cs typeface="Times New Roman"/>
                <a:sym typeface="Times New Roman"/>
              </a:rPr>
              <a:t>Веб-сайт (продовження)</a:t>
            </a:r>
            <a:endParaRPr/>
          </a:p>
        </p:txBody>
      </p:sp>
      <p:pic>
        <p:nvPicPr>
          <p:cNvPr id="167" name="Google Shape;167;p19"/>
          <p:cNvPicPr preferRelativeResize="0"/>
          <p:nvPr/>
        </p:nvPicPr>
        <p:blipFill>
          <a:blip r:embed="rId3">
            <a:alphaModFix/>
          </a:blip>
          <a:stretch>
            <a:fillRect/>
          </a:stretch>
        </p:blipFill>
        <p:spPr>
          <a:xfrm>
            <a:off x="3170225" y="655700"/>
            <a:ext cx="5256307" cy="3990900"/>
          </a:xfrm>
          <a:prstGeom prst="rect">
            <a:avLst/>
          </a:prstGeom>
          <a:noFill/>
          <a:ln>
            <a:noFill/>
          </a:ln>
        </p:spPr>
      </p:pic>
      <p:sp>
        <p:nvSpPr>
          <p:cNvPr id="168" name="Google Shape;168;p19"/>
          <p:cNvSpPr txBox="1">
            <a:spLocks noGrp="1"/>
          </p:cNvSpPr>
          <p:nvPr>
            <p:ph type="body" idx="1"/>
          </p:nvPr>
        </p:nvSpPr>
        <p:spPr>
          <a:xfrm>
            <a:off x="311700" y="1152475"/>
            <a:ext cx="3357900" cy="39909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ru" sz="1700">
                <a:solidFill>
                  <a:srgbClr val="000000"/>
                </a:solidFill>
              </a:rPr>
              <a:t>Фізично сайт може розміщуватись як на одному, так і на декількох серверах.</a:t>
            </a:r>
            <a:endParaRPr sz="1700">
              <a:solidFill>
                <a:srgbClr val="000000"/>
              </a:solidFill>
            </a:endParaRPr>
          </a:p>
          <a:p>
            <a:pPr marL="0" lvl="0" indent="0" algn="l" rtl="0">
              <a:spcBef>
                <a:spcPts val="1600"/>
              </a:spcBef>
              <a:spcAft>
                <a:spcPts val="0"/>
              </a:spcAft>
              <a:buClr>
                <a:schemeClr val="dk1"/>
              </a:buClr>
              <a:buSzPts val="1100"/>
              <a:buFont typeface="Arial"/>
              <a:buNone/>
            </a:pPr>
            <a:r>
              <a:rPr lang="ru" sz="1700">
                <a:solidFill>
                  <a:srgbClr val="000000"/>
                </a:solidFill>
              </a:rPr>
              <a:t>Це звичайно не повний перелік типів сайтів. Можна навести приклади веб-сайтів.</a:t>
            </a:r>
            <a:endParaRPr sz="1700">
              <a:solidFill>
                <a:srgbClr val="000000"/>
              </a:solidFill>
            </a:endParaRPr>
          </a:p>
          <a:p>
            <a:pPr marL="0" lvl="0" indent="0" algn="l" rtl="0">
              <a:spcBef>
                <a:spcPts val="1600"/>
              </a:spcBef>
              <a:spcAft>
                <a:spcPts val="1600"/>
              </a:spcAft>
              <a:buNone/>
            </a:pPr>
            <a:endParaRPr/>
          </a:p>
        </p:txBody>
      </p:sp>
      <p:sp>
        <p:nvSpPr>
          <p:cNvPr id="5" name="TextBox 4"/>
          <p:cNvSpPr txBox="1"/>
          <p:nvPr/>
        </p:nvSpPr>
        <p:spPr>
          <a:xfrm>
            <a:off x="3544584" y="4643919"/>
            <a:ext cx="5370381" cy="307777"/>
          </a:xfrm>
          <a:prstGeom prst="rect">
            <a:avLst/>
          </a:prstGeom>
          <a:noFill/>
        </p:spPr>
        <p:txBody>
          <a:bodyPr wrap="none" rtlCol="0">
            <a:spAutoFit/>
          </a:bodyPr>
          <a:lstStyle/>
          <a:p>
            <a:r>
              <a:rPr lang="ru-RU" dirty="0" smtClean="0"/>
              <a:t>За </a:t>
            </a:r>
            <a:r>
              <a:rPr lang="ru-RU" dirty="0" err="1" smtClean="0"/>
              <a:t>матеріалами</a:t>
            </a:r>
            <a:r>
              <a:rPr lang="ru-RU" dirty="0" smtClean="0"/>
              <a:t> </a:t>
            </a:r>
            <a:r>
              <a:rPr lang="ru-RU" dirty="0" err="1" smtClean="0"/>
              <a:t>підручника</a:t>
            </a:r>
            <a:r>
              <a:rPr lang="ru-RU" dirty="0" smtClean="0"/>
              <a:t> «</a:t>
            </a:r>
            <a:r>
              <a:rPr lang="ru-RU" dirty="0" err="1" smtClean="0"/>
              <a:t>Інформатика</a:t>
            </a:r>
            <a:r>
              <a:rPr lang="ru-RU" dirty="0" smtClean="0"/>
              <a:t>. 9 </a:t>
            </a:r>
            <a:r>
              <a:rPr lang="ru-RU" dirty="0" err="1" smtClean="0"/>
              <a:t>клас</a:t>
            </a:r>
            <a:r>
              <a:rPr lang="ru-RU" dirty="0" smtClean="0"/>
              <a:t>», </a:t>
            </a:r>
            <a:r>
              <a:rPr lang="ru-RU" dirty="0" err="1" smtClean="0"/>
              <a:t>Рівкінд</a:t>
            </a:r>
            <a:r>
              <a:rPr lang="ru-RU" dirty="0" smtClean="0"/>
              <a:t> І.Я.</a:t>
            </a:r>
            <a:endParaRPr lang="ru-RU"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20"/>
          <p:cNvSpPr txBox="1">
            <a:spLocks noGrp="1"/>
          </p:cNvSpPr>
          <p:nvPr>
            <p:ph type="title"/>
          </p:nvPr>
        </p:nvSpPr>
        <p:spPr>
          <a:xfrm>
            <a:off x="819150" y="265875"/>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Веб-сайты</a:t>
            </a:r>
            <a:endParaRPr/>
          </a:p>
        </p:txBody>
      </p:sp>
      <p:sp>
        <p:nvSpPr>
          <p:cNvPr id="174" name="Google Shape;174;p20"/>
          <p:cNvSpPr txBox="1">
            <a:spLocks noGrp="1"/>
          </p:cNvSpPr>
          <p:nvPr>
            <p:ph type="body" idx="1"/>
          </p:nvPr>
        </p:nvSpPr>
        <p:spPr>
          <a:xfrm>
            <a:off x="311700" y="1129275"/>
            <a:ext cx="8520600" cy="2648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600">
                <a:solidFill>
                  <a:srgbClr val="000000"/>
                </a:solidFill>
              </a:rPr>
              <a:t>Для того чтобы сайт стал доступен широкому кругу посетителей, ему необходимо назначить доменное имя и разместить в сети Интернет. Размещение сайта на сервере и дальнейшее его администрирование называют </a:t>
            </a:r>
            <a:r>
              <a:rPr lang="ru" sz="1600" b="1">
                <a:solidFill>
                  <a:srgbClr val="000000"/>
                </a:solidFill>
              </a:rPr>
              <a:t>хостингом</a:t>
            </a:r>
            <a:r>
              <a:rPr lang="ru" sz="1600">
                <a:solidFill>
                  <a:srgbClr val="000000"/>
                </a:solidFill>
              </a:rPr>
              <a:t>. Предоставлением такой услуги занимаются специальные организации. </a:t>
            </a:r>
            <a:r>
              <a:rPr lang="ru" sz="1600" b="1">
                <a:solidFill>
                  <a:srgbClr val="000000"/>
                </a:solidFill>
              </a:rPr>
              <a:t>Хостинг</a:t>
            </a:r>
            <a:r>
              <a:rPr lang="ru" sz="1600">
                <a:solidFill>
                  <a:srgbClr val="000000"/>
                </a:solidFill>
              </a:rPr>
              <a:t> бывает </a:t>
            </a:r>
            <a:r>
              <a:rPr lang="ru" sz="1600" i="1">
                <a:solidFill>
                  <a:srgbClr val="000000"/>
                </a:solidFill>
              </a:rPr>
              <a:t>платным </a:t>
            </a:r>
            <a:r>
              <a:rPr lang="ru" sz="1600">
                <a:solidFill>
                  <a:srgbClr val="000000"/>
                </a:solidFill>
              </a:rPr>
              <a:t>и </a:t>
            </a:r>
            <a:r>
              <a:rPr lang="ru" sz="1600" i="1">
                <a:solidFill>
                  <a:srgbClr val="000000"/>
                </a:solidFill>
              </a:rPr>
              <a:t>бесплатным</a:t>
            </a:r>
            <a:r>
              <a:rPr lang="ru" sz="1600">
                <a:solidFill>
                  <a:srgbClr val="000000"/>
                </a:solidFill>
              </a:rPr>
              <a:t>. Возможность создавать веб-страницы и организовывать форумы и чаты в автоматизированном режиме (кроме собственно размещения сайта) часто предоставляется на серверах, обеспечивающих хостинг. </a:t>
            </a:r>
            <a:endParaRPr sz="1600">
              <a:solidFill>
                <a:srgbClr val="000000"/>
              </a:solidFill>
            </a:endParaRPr>
          </a:p>
          <a:p>
            <a:pPr marL="0" lvl="0" indent="0" algn="l" rtl="0">
              <a:lnSpc>
                <a:spcPct val="100000"/>
              </a:lnSpc>
              <a:spcBef>
                <a:spcPts val="1600"/>
              </a:spcBef>
              <a:spcAft>
                <a:spcPts val="0"/>
              </a:spcAft>
              <a:buNone/>
            </a:pPr>
            <a:endParaRPr>
              <a:solidFill>
                <a:srgbClr val="000000"/>
              </a:solidFill>
            </a:endParaRPr>
          </a:p>
        </p:txBody>
      </p:sp>
      <p:sp>
        <p:nvSpPr>
          <p:cNvPr id="175" name="Google Shape;175;p20"/>
          <p:cNvSpPr/>
          <p:nvPr/>
        </p:nvSpPr>
        <p:spPr>
          <a:xfrm>
            <a:off x="201500" y="3666125"/>
            <a:ext cx="2097300" cy="572700"/>
          </a:xfrm>
          <a:prstGeom prst="rect">
            <a:avLst/>
          </a:prstGeom>
          <a:solidFill>
            <a:srgbClr val="00FFFF"/>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1500"/>
              <a:t>https://fornex.com</a:t>
            </a:r>
            <a:endParaRPr sz="1500"/>
          </a:p>
        </p:txBody>
      </p:sp>
      <p:sp>
        <p:nvSpPr>
          <p:cNvPr id="176" name="Google Shape;176;p20"/>
          <p:cNvSpPr/>
          <p:nvPr/>
        </p:nvSpPr>
        <p:spPr>
          <a:xfrm>
            <a:off x="6560225" y="4438850"/>
            <a:ext cx="2097300" cy="572700"/>
          </a:xfrm>
          <a:prstGeom prst="rect">
            <a:avLst/>
          </a:prstGeom>
          <a:solidFill>
            <a:srgbClr val="4A86E8"/>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sz="1500"/>
              <a:t>https://gmhost.com.ua</a:t>
            </a:r>
            <a:endParaRPr sz="1500"/>
          </a:p>
        </p:txBody>
      </p:sp>
      <p:sp>
        <p:nvSpPr>
          <p:cNvPr id="177" name="Google Shape;177;p20"/>
          <p:cNvSpPr/>
          <p:nvPr/>
        </p:nvSpPr>
        <p:spPr>
          <a:xfrm>
            <a:off x="4462925" y="3666125"/>
            <a:ext cx="2097300" cy="572700"/>
          </a:xfrm>
          <a:prstGeom prst="rect">
            <a:avLst/>
          </a:prstGeom>
          <a:solidFill>
            <a:srgbClr val="FFFF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a:t>https://zomro.com</a:t>
            </a:r>
            <a:endParaRPr/>
          </a:p>
        </p:txBody>
      </p:sp>
      <p:sp>
        <p:nvSpPr>
          <p:cNvPr id="178" name="Google Shape;178;p20"/>
          <p:cNvSpPr/>
          <p:nvPr/>
        </p:nvSpPr>
        <p:spPr>
          <a:xfrm>
            <a:off x="2298800" y="4438850"/>
            <a:ext cx="2097300" cy="572700"/>
          </a:xfrm>
          <a:prstGeom prst="rect">
            <a:avLst/>
          </a:prstGeom>
          <a:solidFill>
            <a:srgbClr val="FF990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r>
              <a:rPr lang="ru"/>
              <a:t>https://xn--80aswg.in.ua</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82"/>
        <p:cNvGrpSpPr/>
        <p:nvPr/>
      </p:nvGrpSpPr>
      <p:grpSpPr>
        <a:xfrm>
          <a:off x="0" y="0"/>
          <a:ext cx="0" cy="0"/>
          <a:chOff x="0" y="0"/>
          <a:chExt cx="0" cy="0"/>
        </a:xfrm>
      </p:grpSpPr>
      <p:sp>
        <p:nvSpPr>
          <p:cNvPr id="183" name="Google Shape;183;p21"/>
          <p:cNvSpPr txBox="1">
            <a:spLocks noGrp="1"/>
          </p:cNvSpPr>
          <p:nvPr>
            <p:ph type="title"/>
          </p:nvPr>
        </p:nvSpPr>
        <p:spPr>
          <a:xfrm>
            <a:off x="311700" y="1874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Блоги</a:t>
            </a:r>
            <a:endParaRPr/>
          </a:p>
        </p:txBody>
      </p:sp>
      <p:sp>
        <p:nvSpPr>
          <p:cNvPr id="184" name="Google Shape;184;p21"/>
          <p:cNvSpPr txBox="1">
            <a:spLocks noGrp="1"/>
          </p:cNvSpPr>
          <p:nvPr>
            <p:ph type="body" idx="1"/>
          </p:nvPr>
        </p:nvSpPr>
        <p:spPr>
          <a:xfrm>
            <a:off x="311700" y="863550"/>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1600"/>
              </a:spcAft>
              <a:buNone/>
            </a:pPr>
            <a:r>
              <a:rPr lang="ru" sz="1800">
                <a:solidFill>
                  <a:srgbClr val="000000"/>
                </a:solidFill>
              </a:rPr>
              <a:t>Однією із найпростіших форм автоматизованого створення веб-ресурсів є блоги (онлайнові щоденники), які дозволяють публікувати та впорядковувати (зазвичай у хронологічному порядку) на веб-сторінках різні записи.</a:t>
            </a:r>
            <a:endParaRPr>
              <a:solidFill>
                <a:srgbClr val="000000"/>
              </a:solidFill>
            </a:endParaRPr>
          </a:p>
        </p:txBody>
      </p:sp>
      <p:pic>
        <p:nvPicPr>
          <p:cNvPr id="185" name="Google Shape;185;p21"/>
          <p:cNvPicPr preferRelativeResize="0"/>
          <p:nvPr/>
        </p:nvPicPr>
        <p:blipFill>
          <a:blip r:embed="rId3">
            <a:alphaModFix/>
          </a:blip>
          <a:stretch>
            <a:fillRect/>
          </a:stretch>
        </p:blipFill>
        <p:spPr>
          <a:xfrm>
            <a:off x="2306750" y="2014246"/>
            <a:ext cx="6320701" cy="3129250"/>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89"/>
        <p:cNvGrpSpPr/>
        <p:nvPr/>
      </p:nvGrpSpPr>
      <p:grpSpPr>
        <a:xfrm>
          <a:off x="0" y="0"/>
          <a:ext cx="0" cy="0"/>
          <a:chOff x="0" y="0"/>
          <a:chExt cx="0" cy="0"/>
        </a:xfrm>
      </p:grpSpPr>
      <p:sp>
        <p:nvSpPr>
          <p:cNvPr id="190" name="Google Shape;190;p22"/>
          <p:cNvSpPr txBox="1">
            <a:spLocks noGrp="1"/>
          </p:cNvSpPr>
          <p:nvPr>
            <p:ph type="title"/>
          </p:nvPr>
        </p:nvSpPr>
        <p:spPr>
          <a:xfrm>
            <a:off x="256500" y="169050"/>
            <a:ext cx="8520600" cy="5727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Clr>
                <a:schemeClr val="dk1"/>
              </a:buClr>
              <a:buSzPts val="1100"/>
              <a:buFont typeface="Arial"/>
              <a:buNone/>
            </a:pPr>
            <a:r>
              <a:rPr lang="ru" sz="2200" b="1"/>
              <a:t>Веб 2.0.</a:t>
            </a:r>
            <a:endParaRPr sz="3200" b="1"/>
          </a:p>
        </p:txBody>
      </p:sp>
      <p:sp>
        <p:nvSpPr>
          <p:cNvPr id="191" name="Google Shape;191;p22"/>
          <p:cNvSpPr txBox="1">
            <a:spLocks noGrp="1"/>
          </p:cNvSpPr>
          <p:nvPr>
            <p:ph type="body" idx="1"/>
          </p:nvPr>
        </p:nvSpPr>
        <p:spPr>
          <a:xfrm>
            <a:off x="280878" y="658067"/>
            <a:ext cx="8520600" cy="34164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800" dirty="0">
                <a:solidFill>
                  <a:srgbClr val="000000"/>
                </a:solidFill>
              </a:rPr>
              <a:t>Під час автоматизованого створення сайту неможливо обійтися без уявлень про веб 2.0.</a:t>
            </a:r>
            <a:endParaRPr sz="1800" dirty="0">
              <a:solidFill>
                <a:srgbClr val="000000"/>
              </a:solidFill>
            </a:endParaRPr>
          </a:p>
          <a:p>
            <a:pPr marL="0" lvl="0" indent="0" algn="l" rtl="0">
              <a:spcBef>
                <a:spcPts val="1600"/>
              </a:spcBef>
              <a:spcAft>
                <a:spcPts val="0"/>
              </a:spcAft>
              <a:buNone/>
            </a:pPr>
            <a:r>
              <a:rPr lang="ru" sz="1800" dirty="0">
                <a:solidFill>
                  <a:srgbClr val="000000"/>
                </a:solidFill>
              </a:rPr>
              <a:t>Веб 2.0 (Web 2.0) – поняття, яким користуються для позначення низки технологій та послуг Інтернету. Крім цього, цим поняттям описують зміну сприйняття Інтернету користувачами.</a:t>
            </a:r>
            <a:endParaRPr sz="1800" dirty="0">
              <a:solidFill>
                <a:srgbClr val="000000"/>
              </a:solidFill>
            </a:endParaRPr>
          </a:p>
          <a:p>
            <a:pPr marL="0" lvl="0" indent="0" algn="l" rtl="0">
              <a:spcBef>
                <a:spcPts val="1600"/>
              </a:spcBef>
              <a:spcAft>
                <a:spcPts val="0"/>
              </a:spcAft>
              <a:buNone/>
            </a:pPr>
            <a:r>
              <a:rPr lang="ru" sz="1800" dirty="0">
                <a:solidFill>
                  <a:srgbClr val="000000"/>
                </a:solidFill>
              </a:rPr>
              <a:t>Термін був введений у 2005 американським видавцем О'Рейлі (O'Reilly Media) для визначення сукупності прогресивних тенденцій у розвитку веб-технологій (на противагу технології Веб 1.0, яка показала свою нежиттєздатність).</a:t>
            </a:r>
            <a:endParaRPr sz="1800" dirty="0">
              <a:solidFill>
                <a:srgbClr val="000000"/>
              </a:solidFill>
            </a:endParaRPr>
          </a:p>
          <a:p>
            <a:pPr marL="0" lvl="0" indent="0" algn="l" rtl="0">
              <a:spcBef>
                <a:spcPts val="1600"/>
              </a:spcBef>
              <a:spcAft>
                <a:spcPts val="1600"/>
              </a:spcAft>
              <a:buNone/>
            </a:pPr>
            <a:r>
              <a:rPr lang="ru" sz="1800" dirty="0">
                <a:solidFill>
                  <a:srgbClr val="000000"/>
                </a:solidFill>
              </a:rPr>
              <a:t>Термін «Веб 2.0» сьогодні означає не так сукупність певних конкретних технологій, а скоріше філософію представлення інформації у веб-орієнтованому середовищі та побудову інформаційних відносин.</a:t>
            </a:r>
            <a:endParaRPr sz="1800" dirty="0">
              <a:solidFill>
                <a:srgbClr val="000000"/>
              </a:solidFill>
            </a:endParaRPr>
          </a:p>
        </p:txBody>
      </p:sp>
      <p:sp>
        <p:nvSpPr>
          <p:cNvPr id="4" name="TextBox 3"/>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95"/>
        <p:cNvGrpSpPr/>
        <p:nvPr/>
      </p:nvGrpSpPr>
      <p:grpSpPr>
        <a:xfrm>
          <a:off x="0" y="0"/>
          <a:ext cx="0" cy="0"/>
          <a:chOff x="0" y="0"/>
          <a:chExt cx="0" cy="0"/>
        </a:xfrm>
      </p:grpSpPr>
      <p:sp>
        <p:nvSpPr>
          <p:cNvPr id="196" name="Google Shape;196;p23"/>
          <p:cNvSpPr txBox="1">
            <a:spLocks noGrp="1"/>
          </p:cNvSpPr>
          <p:nvPr>
            <p:ph type="body" idx="1"/>
          </p:nvPr>
        </p:nvSpPr>
        <p:spPr>
          <a:xfrm>
            <a:off x="321900" y="611350"/>
            <a:ext cx="8822100" cy="34164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100"/>
              <a:buFont typeface="Arial"/>
              <a:buNone/>
            </a:pPr>
            <a:r>
              <a:rPr lang="ru" sz="1700"/>
              <a:t>1.Веб 2.0 – це платформа, до якої є вільний доступ, її структура універсальна та спрощена.</a:t>
            </a:r>
            <a:endParaRPr sz="1700"/>
          </a:p>
          <a:p>
            <a:pPr marL="0" lvl="0" indent="0" algn="l" rtl="0">
              <a:lnSpc>
                <a:spcPct val="100000"/>
              </a:lnSpc>
              <a:spcBef>
                <a:spcPts val="500"/>
              </a:spcBef>
              <a:spcAft>
                <a:spcPts val="0"/>
              </a:spcAft>
              <a:buClr>
                <a:schemeClr val="dk1"/>
              </a:buClr>
              <a:buSzPts val="1100"/>
              <a:buFont typeface="Arial"/>
              <a:buNone/>
            </a:pPr>
            <a:r>
              <a:rPr lang="ru" sz="1700"/>
              <a:t>2. Учасники сервісу - співрозробники та співавтори, тобто сторонній регламентуюча (модераційна) сторона скасовується.</a:t>
            </a:r>
            <a:endParaRPr sz="1700"/>
          </a:p>
          <a:p>
            <a:pPr marL="0" lvl="0" indent="0" algn="l" rtl="0">
              <a:lnSpc>
                <a:spcPct val="100000"/>
              </a:lnSpc>
              <a:spcBef>
                <a:spcPts val="500"/>
              </a:spcBef>
              <a:spcAft>
                <a:spcPts val="0"/>
              </a:spcAft>
              <a:buClr>
                <a:schemeClr val="dk1"/>
              </a:buClr>
              <a:buSzPts val="1100"/>
              <a:buFont typeface="Arial"/>
              <a:buNone/>
            </a:pPr>
            <a:r>
              <a:rPr lang="ru" sz="1700"/>
              <a:t>3. Після поповнення бази даних стають доступними для кожного.</a:t>
            </a:r>
            <a:endParaRPr sz="1700"/>
          </a:p>
          <a:p>
            <a:pPr marL="0" lvl="0" indent="0" algn="l" rtl="0">
              <a:lnSpc>
                <a:spcPct val="100000"/>
              </a:lnSpc>
              <a:spcBef>
                <a:spcPts val="500"/>
              </a:spcBef>
              <a:spcAft>
                <a:spcPts val="0"/>
              </a:spcAft>
              <a:buClr>
                <a:schemeClr val="dk1"/>
              </a:buClr>
              <a:buSzPts val="1100"/>
              <a:buFont typeface="Arial"/>
              <a:buNone/>
            </a:pPr>
            <a:r>
              <a:rPr lang="ru" sz="1700"/>
              <a:t>4. Дані організовуються не таксономічною (ієрархія рубрик), а фолксономічно («хмара тегів»). Дані зберігаються не в каталогах або бібліотеках, а в АРЕ-інтерфейсах.</a:t>
            </a:r>
            <a:endParaRPr sz="1700"/>
          </a:p>
          <a:p>
            <a:pPr marL="0" lvl="0" indent="0" algn="l" rtl="0">
              <a:lnSpc>
                <a:spcPct val="100000"/>
              </a:lnSpc>
              <a:spcBef>
                <a:spcPts val="500"/>
              </a:spcBef>
              <a:spcAft>
                <a:spcPts val="0"/>
              </a:spcAft>
              <a:buClr>
                <a:schemeClr val="dk1"/>
              </a:buClr>
              <a:buSzPts val="1100"/>
              <a:buFont typeface="Arial"/>
              <a:buNone/>
            </a:pPr>
            <a:r>
              <a:rPr lang="ru" sz="1700"/>
              <a:t>5. Сайти не статичні, а динамічні. Подано не персональними сторінками, а блогами, динамічними сторінками.</a:t>
            </a:r>
            <a:endParaRPr sz="1700"/>
          </a:p>
          <a:p>
            <a:pPr marL="0" lvl="0" indent="0" algn="l" rtl="0">
              <a:lnSpc>
                <a:spcPct val="100000"/>
              </a:lnSpc>
              <a:spcBef>
                <a:spcPts val="500"/>
              </a:spcBef>
              <a:spcAft>
                <a:spcPts val="0"/>
              </a:spcAft>
              <a:buClr>
                <a:schemeClr val="dk1"/>
              </a:buClr>
              <a:buSzPts val="1100"/>
              <a:buFont typeface="Arial"/>
              <a:buNone/>
            </a:pPr>
            <a:r>
              <a:rPr lang="ru" sz="1700"/>
              <a:t>6. Для сприйняття контенту не потрібне відвідування, можна читати RSS-стрічки.</a:t>
            </a:r>
            <a:endParaRPr sz="1700"/>
          </a:p>
          <a:p>
            <a:pPr marL="0" lvl="0" indent="0" algn="l" rtl="0">
              <a:lnSpc>
                <a:spcPct val="100000"/>
              </a:lnSpc>
              <a:spcBef>
                <a:spcPts val="500"/>
              </a:spcBef>
              <a:spcAft>
                <a:spcPts val="0"/>
              </a:spcAft>
              <a:buClr>
                <a:schemeClr val="dk1"/>
              </a:buClr>
              <a:buSzPts val="1100"/>
              <a:buFont typeface="Arial"/>
              <a:buNone/>
            </a:pPr>
            <a:r>
              <a:rPr lang="ru" sz="1700"/>
              <a:t>7. "Вільна" ліцензія GNU FDL.</a:t>
            </a:r>
            <a:endParaRPr sz="1700"/>
          </a:p>
          <a:p>
            <a:pPr marL="0" lvl="0" indent="0" algn="l" rtl="0">
              <a:lnSpc>
                <a:spcPct val="100000"/>
              </a:lnSpc>
              <a:spcBef>
                <a:spcPts val="500"/>
              </a:spcBef>
              <a:spcAft>
                <a:spcPts val="0"/>
              </a:spcAft>
              <a:buClr>
                <a:schemeClr val="dk1"/>
              </a:buClr>
              <a:buSzPts val="1100"/>
              <a:buFont typeface="Arial"/>
              <a:buNone/>
            </a:pPr>
            <a:r>
              <a:rPr lang="ru" sz="1700"/>
              <a:t>8. Підтримка програмного забезпечення здійснюється через відділ технічної підтримки.</a:t>
            </a:r>
            <a:endParaRPr sz="1700"/>
          </a:p>
          <a:p>
            <a:pPr marL="0" lvl="0" indent="0" algn="l" rtl="0">
              <a:lnSpc>
                <a:spcPct val="100000"/>
              </a:lnSpc>
              <a:spcBef>
                <a:spcPts val="500"/>
              </a:spcBef>
              <a:spcAft>
                <a:spcPts val="500"/>
              </a:spcAft>
              <a:buClr>
                <a:schemeClr val="dk1"/>
              </a:buClr>
              <a:buSzPts val="1100"/>
              <a:buFont typeface="Arial"/>
              <a:buNone/>
            </a:pPr>
            <a:r>
              <a:rPr lang="ru" sz="1700"/>
              <a:t>9. Загальний вміст створюється кожним учасником.</a:t>
            </a:r>
            <a:endParaRPr sz="1700"/>
          </a:p>
        </p:txBody>
      </p:sp>
      <p:sp>
        <p:nvSpPr>
          <p:cNvPr id="4" name="TextBox 3"/>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4"/>
          <p:cNvSpPr txBox="1">
            <a:spLocks noGrp="1"/>
          </p:cNvSpPr>
          <p:nvPr>
            <p:ph type="title"/>
          </p:nvPr>
        </p:nvSpPr>
        <p:spPr>
          <a:xfrm>
            <a:off x="409425" y="305525"/>
            <a:ext cx="7505700" cy="9546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a:t>Етапи створення веб-сайта</a:t>
            </a:r>
            <a:endParaRPr/>
          </a:p>
        </p:txBody>
      </p:sp>
      <p:sp>
        <p:nvSpPr>
          <p:cNvPr id="202" name="Google Shape;202;p24"/>
          <p:cNvSpPr txBox="1"/>
          <p:nvPr/>
        </p:nvSpPr>
        <p:spPr>
          <a:xfrm>
            <a:off x="409425" y="1062625"/>
            <a:ext cx="8269200" cy="2678100"/>
          </a:xfrm>
          <a:prstGeom prst="rect">
            <a:avLst/>
          </a:prstGeom>
          <a:noFill/>
          <a:ln>
            <a:noFill/>
          </a:ln>
        </p:spPr>
        <p:txBody>
          <a:bodyPr spcFirstLastPara="1" wrap="square" lIns="91425" tIns="91425" rIns="91425" bIns="91425" anchor="t" anchorCtr="0">
            <a:spAutoFit/>
          </a:bodyPr>
          <a:lstStyle/>
          <a:p>
            <a:pPr marL="457200" lvl="0" indent="-342900" algn="l" rtl="0">
              <a:spcBef>
                <a:spcPts val="0"/>
              </a:spcBef>
              <a:spcAft>
                <a:spcPts val="0"/>
              </a:spcAft>
              <a:buSzPts val="1800"/>
              <a:buFont typeface="Calibri"/>
              <a:buAutoNum type="arabicPeriod"/>
            </a:pPr>
            <a:r>
              <a:rPr lang="ru" sz="1800" b="1">
                <a:latin typeface="Calibri"/>
                <a:ea typeface="Calibri"/>
                <a:cs typeface="Calibri"/>
                <a:sym typeface="Calibri"/>
              </a:rPr>
              <a:t>Постановка завдання. </a:t>
            </a:r>
            <a:r>
              <a:rPr lang="ru" sz="1800">
                <a:latin typeface="Calibri"/>
                <a:ea typeface="Calibri"/>
                <a:cs typeface="Calibri"/>
                <a:sym typeface="Calibri"/>
              </a:rPr>
              <a:t>На цьому етапі визначається мета створення сайту, його основна тематика, аналізуються сайти такої самої чи схожої тематики. У результаті розробник повинен знати:</a:t>
            </a:r>
            <a:endParaRPr sz="1800">
              <a:latin typeface="Calibri"/>
              <a:ea typeface="Calibri"/>
              <a:cs typeface="Calibri"/>
              <a:sym typeface="Calibri"/>
            </a:endParaRPr>
          </a:p>
          <a:p>
            <a:pPr marL="457200" lvl="0" indent="-342900" algn="l" rtl="0">
              <a:spcBef>
                <a:spcPts val="0"/>
              </a:spcBef>
              <a:spcAft>
                <a:spcPts val="0"/>
              </a:spcAft>
              <a:buSzPts val="1800"/>
              <a:buFont typeface="Calibri"/>
              <a:buChar char="●"/>
            </a:pPr>
            <a:r>
              <a:rPr lang="ru" sz="1800">
                <a:latin typeface="Calibri"/>
                <a:ea typeface="Calibri"/>
                <a:cs typeface="Calibri"/>
                <a:sym typeface="Calibri"/>
              </a:rPr>
              <a:t>ціль, з якою створюється сайт;</a:t>
            </a:r>
            <a:endParaRPr sz="1800">
              <a:latin typeface="Calibri"/>
              <a:ea typeface="Calibri"/>
              <a:cs typeface="Calibri"/>
              <a:sym typeface="Calibri"/>
            </a:endParaRPr>
          </a:p>
          <a:p>
            <a:pPr marL="457200" lvl="0" indent="-342900" algn="l" rtl="0">
              <a:spcBef>
                <a:spcPts val="0"/>
              </a:spcBef>
              <a:spcAft>
                <a:spcPts val="0"/>
              </a:spcAft>
              <a:buSzPts val="1800"/>
              <a:buFont typeface="Calibri"/>
              <a:buChar char="●"/>
            </a:pPr>
            <a:r>
              <a:rPr lang="ru" sz="1800">
                <a:latin typeface="Calibri"/>
                <a:ea typeface="Calibri"/>
                <a:cs typeface="Calibri"/>
                <a:sym typeface="Calibri"/>
              </a:rPr>
              <a:t>тематику сайту, відмінності сайту від інших сайтів такої самої тематики;</a:t>
            </a:r>
            <a:endParaRPr sz="1800">
              <a:latin typeface="Calibri"/>
              <a:ea typeface="Calibri"/>
              <a:cs typeface="Calibri"/>
              <a:sym typeface="Calibri"/>
            </a:endParaRPr>
          </a:p>
          <a:p>
            <a:pPr marL="457200" lvl="0" indent="-342900" algn="l" rtl="0">
              <a:spcBef>
                <a:spcPts val="0"/>
              </a:spcBef>
              <a:spcAft>
                <a:spcPts val="0"/>
              </a:spcAft>
              <a:buSzPts val="1800"/>
              <a:buFont typeface="Calibri"/>
              <a:buChar char="●"/>
            </a:pPr>
            <a:r>
              <a:rPr lang="ru" sz="1800">
                <a:latin typeface="Calibri"/>
                <a:ea typeface="Calibri"/>
                <a:cs typeface="Calibri"/>
                <a:sym typeface="Calibri"/>
              </a:rPr>
              <a:t>аудиторію потенційних відвідувачів сайту: вік, стать, коло інтересів тощо;</a:t>
            </a:r>
            <a:endParaRPr sz="1800">
              <a:latin typeface="Calibri"/>
              <a:ea typeface="Calibri"/>
              <a:cs typeface="Calibri"/>
              <a:sym typeface="Calibri"/>
            </a:endParaRPr>
          </a:p>
          <a:p>
            <a:pPr marL="457200" lvl="0" indent="-342900" algn="l" rtl="0">
              <a:spcBef>
                <a:spcPts val="0"/>
              </a:spcBef>
              <a:spcAft>
                <a:spcPts val="0"/>
              </a:spcAft>
              <a:buSzPts val="1800"/>
              <a:buFont typeface="Calibri"/>
              <a:buChar char="●"/>
            </a:pPr>
            <a:r>
              <a:rPr lang="ru" sz="1800">
                <a:latin typeface="Calibri"/>
                <a:ea typeface="Calibri"/>
                <a:cs typeface="Calibri"/>
                <a:sym typeface="Calibri"/>
              </a:rPr>
              <a:t>перелік сервісів для розміщення на сайті: форум, чат, пошукова система, веб-каталог, електронна пошта та ін;</a:t>
            </a:r>
            <a:endParaRPr sz="1800">
              <a:latin typeface="Calibri"/>
              <a:ea typeface="Calibri"/>
              <a:cs typeface="Calibri"/>
              <a:sym typeface="Calibri"/>
            </a:endParaRPr>
          </a:p>
          <a:p>
            <a:pPr marL="457200" lvl="0" indent="-342900" algn="l" rtl="0">
              <a:spcBef>
                <a:spcPts val="0"/>
              </a:spcBef>
              <a:spcAft>
                <a:spcPts val="0"/>
              </a:spcAft>
              <a:buSzPts val="1800"/>
              <a:buFont typeface="Calibri"/>
              <a:buChar char="●"/>
            </a:pPr>
            <a:r>
              <a:rPr lang="ru" sz="1800">
                <a:latin typeface="Calibri"/>
                <a:ea typeface="Calibri"/>
                <a:cs typeface="Calibri"/>
                <a:sym typeface="Calibri"/>
              </a:rPr>
              <a:t>перспективи розвитку сайту</a:t>
            </a:r>
            <a:endParaRPr sz="1800">
              <a:latin typeface="Calibri"/>
              <a:ea typeface="Calibri"/>
              <a:cs typeface="Calibri"/>
              <a:sym typeface="Calibri"/>
            </a:endParaRPr>
          </a:p>
        </p:txBody>
      </p:sp>
      <p:sp>
        <p:nvSpPr>
          <p:cNvPr id="4" name="TextBox 3"/>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25"/>
          <p:cNvSpPr txBox="1"/>
          <p:nvPr/>
        </p:nvSpPr>
        <p:spPr>
          <a:xfrm>
            <a:off x="260875" y="317700"/>
            <a:ext cx="8326200" cy="19086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600" b="1">
                <a:latin typeface="Calibri"/>
                <a:ea typeface="Calibri"/>
                <a:cs typeface="Calibri"/>
                <a:sym typeface="Calibri"/>
              </a:rPr>
              <a:t>2. Визначення структури сайту</a:t>
            </a:r>
            <a:r>
              <a:rPr lang="ru" sz="1600">
                <a:latin typeface="Calibri"/>
                <a:ea typeface="Calibri"/>
                <a:cs typeface="Calibri"/>
                <a:sym typeface="Calibri"/>
              </a:rPr>
              <a:t>.  На цьому етапі важливо скласти перелік розділів сайту для формування системи навігації, список сторінок, визначити зв’язки між ними. Кількість сторінок залежатиме від того інформаційного наповнення, яке планується на ньому розмістити. Результатом повинна стати </a:t>
            </a:r>
            <a:r>
              <a:rPr lang="ru" sz="1600" b="1">
                <a:latin typeface="Calibri"/>
                <a:ea typeface="Calibri"/>
                <a:cs typeface="Calibri"/>
                <a:sym typeface="Calibri"/>
              </a:rPr>
              <a:t>мапа (карта) сайту</a:t>
            </a:r>
            <a:r>
              <a:rPr lang="ru" sz="1600">
                <a:latin typeface="Calibri"/>
                <a:ea typeface="Calibri"/>
                <a:cs typeface="Calibri"/>
                <a:sym typeface="Calibri"/>
              </a:rPr>
              <a:t> - схема, що візуально відображає їєрархію сторінок сайту, зв’язки та переходи між ними, тобто </a:t>
            </a:r>
            <a:r>
              <a:rPr lang="ru" sz="1600" b="1">
                <a:latin typeface="Calibri"/>
                <a:ea typeface="Calibri"/>
                <a:cs typeface="Calibri"/>
                <a:sym typeface="Calibri"/>
              </a:rPr>
              <a:t>внутрішню структуру</a:t>
            </a:r>
            <a:r>
              <a:rPr lang="ru" sz="1600">
                <a:latin typeface="Calibri"/>
                <a:ea typeface="Calibri"/>
                <a:cs typeface="Calibri"/>
                <a:sym typeface="Calibri"/>
              </a:rPr>
              <a:t> сайту.</a:t>
            </a:r>
            <a:endParaRPr sz="1600">
              <a:latin typeface="Calibri"/>
              <a:ea typeface="Calibri"/>
              <a:cs typeface="Calibri"/>
              <a:sym typeface="Calibri"/>
            </a:endParaRPr>
          </a:p>
          <a:p>
            <a:pPr marL="0" lvl="0" indent="0" algn="l" rtl="0">
              <a:spcBef>
                <a:spcPts val="0"/>
              </a:spcBef>
              <a:spcAft>
                <a:spcPts val="0"/>
              </a:spcAft>
              <a:buNone/>
            </a:pPr>
            <a:endParaRPr sz="1600">
              <a:latin typeface="Calibri"/>
              <a:ea typeface="Calibri"/>
              <a:cs typeface="Calibri"/>
              <a:sym typeface="Calibri"/>
            </a:endParaRPr>
          </a:p>
          <a:p>
            <a:pPr marL="0" lvl="0" indent="0" algn="l" rtl="0">
              <a:spcBef>
                <a:spcPts val="0"/>
              </a:spcBef>
              <a:spcAft>
                <a:spcPts val="0"/>
              </a:spcAft>
              <a:buNone/>
            </a:pPr>
            <a:r>
              <a:rPr lang="ru" sz="1600">
                <a:latin typeface="Calibri"/>
                <a:ea typeface="Calibri"/>
                <a:cs typeface="Calibri"/>
                <a:sym typeface="Calibri"/>
              </a:rPr>
              <a:t>ПРИКЛАД МАПИ САЙТУ</a:t>
            </a:r>
            <a:endParaRPr sz="1600">
              <a:latin typeface="Calibri"/>
              <a:ea typeface="Calibri"/>
              <a:cs typeface="Calibri"/>
              <a:sym typeface="Calibri"/>
            </a:endParaRPr>
          </a:p>
        </p:txBody>
      </p:sp>
      <p:pic>
        <p:nvPicPr>
          <p:cNvPr id="208" name="Google Shape;208;p25"/>
          <p:cNvPicPr preferRelativeResize="0"/>
          <p:nvPr/>
        </p:nvPicPr>
        <p:blipFill>
          <a:blip r:embed="rId3">
            <a:alphaModFix/>
          </a:blip>
          <a:stretch>
            <a:fillRect/>
          </a:stretch>
        </p:blipFill>
        <p:spPr>
          <a:xfrm>
            <a:off x="3017225" y="1739775"/>
            <a:ext cx="5569850" cy="3214050"/>
          </a:xfrm>
          <a:prstGeom prst="rect">
            <a:avLst/>
          </a:prstGeom>
          <a:noFill/>
          <a:ln>
            <a:noFill/>
          </a:ln>
        </p:spPr>
      </p:pic>
      <p:sp>
        <p:nvSpPr>
          <p:cNvPr id="4" name="TextBox 3"/>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12"/>
        <p:cNvGrpSpPr/>
        <p:nvPr/>
      </p:nvGrpSpPr>
      <p:grpSpPr>
        <a:xfrm>
          <a:off x="0" y="0"/>
          <a:ext cx="0" cy="0"/>
          <a:chOff x="0" y="0"/>
          <a:chExt cx="0" cy="0"/>
        </a:xfrm>
      </p:grpSpPr>
      <p:sp>
        <p:nvSpPr>
          <p:cNvPr id="213" name="Google Shape;213;p26"/>
          <p:cNvSpPr txBox="1"/>
          <p:nvPr/>
        </p:nvSpPr>
        <p:spPr>
          <a:xfrm>
            <a:off x="503075" y="429450"/>
            <a:ext cx="7318800" cy="1754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700" b="1">
                <a:latin typeface="Calibri"/>
                <a:ea typeface="Calibri"/>
                <a:cs typeface="Calibri"/>
                <a:sym typeface="Calibri"/>
              </a:rPr>
              <a:t>3. Розробка структури веб-сторінок сайту.</a:t>
            </a:r>
            <a:r>
              <a:rPr lang="ru" sz="1700">
                <a:latin typeface="Calibri"/>
                <a:ea typeface="Calibri"/>
                <a:cs typeface="Calibri"/>
                <a:sym typeface="Calibri"/>
              </a:rPr>
              <a:t> Для більшості сторінок сайту рекомендується застосовувати єдиний стиль оформлення. Потрібно визначити схему розташування на сторінках основних блоків: як буде розташовано основний матеріал, додаткові інформаційні та рекламні блоки, анонси, меню, лічильник відвідувачів тощо.</a:t>
            </a:r>
            <a:endParaRPr sz="1700">
              <a:latin typeface="Calibri"/>
              <a:ea typeface="Calibri"/>
              <a:cs typeface="Calibri"/>
              <a:sym typeface="Calibri"/>
            </a:endParaRPr>
          </a:p>
          <a:p>
            <a:pPr marL="457200" lvl="0" indent="0" algn="l" rtl="0">
              <a:spcBef>
                <a:spcPts val="0"/>
              </a:spcBef>
              <a:spcAft>
                <a:spcPts val="0"/>
              </a:spcAft>
              <a:buNone/>
            </a:pPr>
            <a:endParaRPr sz="1700">
              <a:latin typeface="Calibri"/>
              <a:ea typeface="Calibri"/>
              <a:cs typeface="Calibri"/>
              <a:sym typeface="Calibri"/>
            </a:endParaRPr>
          </a:p>
        </p:txBody>
      </p:sp>
      <p:pic>
        <p:nvPicPr>
          <p:cNvPr id="214" name="Google Shape;214;p26"/>
          <p:cNvPicPr preferRelativeResize="0"/>
          <p:nvPr/>
        </p:nvPicPr>
        <p:blipFill>
          <a:blip r:embed="rId3">
            <a:alphaModFix/>
          </a:blip>
          <a:stretch>
            <a:fillRect/>
          </a:stretch>
        </p:blipFill>
        <p:spPr>
          <a:xfrm>
            <a:off x="5270650" y="2184150"/>
            <a:ext cx="3405425" cy="2033625"/>
          </a:xfrm>
          <a:prstGeom prst="rect">
            <a:avLst/>
          </a:prstGeom>
          <a:noFill/>
          <a:ln>
            <a:noFill/>
          </a:ln>
        </p:spPr>
      </p:pic>
      <p:sp>
        <p:nvSpPr>
          <p:cNvPr id="215" name="Google Shape;215;p26"/>
          <p:cNvSpPr txBox="1"/>
          <p:nvPr/>
        </p:nvSpPr>
        <p:spPr>
          <a:xfrm>
            <a:off x="503075" y="1864800"/>
            <a:ext cx="4767600" cy="32787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700">
                <a:latin typeface="Calibri"/>
                <a:ea typeface="Calibri"/>
                <a:cs typeface="Calibri"/>
                <a:sym typeface="Calibri"/>
              </a:rPr>
              <a:t>На веб-сторінках передбачено розміщення:</a:t>
            </a:r>
            <a:endParaRPr sz="1700">
              <a:latin typeface="Calibri"/>
              <a:ea typeface="Calibri"/>
              <a:cs typeface="Calibri"/>
              <a:sym typeface="Calibri"/>
            </a:endParaRPr>
          </a:p>
          <a:p>
            <a:pPr marL="457200" lvl="0" indent="-336550" algn="l" rtl="0">
              <a:spcBef>
                <a:spcPts val="0"/>
              </a:spcBef>
              <a:spcAft>
                <a:spcPts val="0"/>
              </a:spcAft>
              <a:buSzPts val="1700"/>
              <a:buFont typeface="Calibri"/>
              <a:buChar char="●"/>
            </a:pPr>
            <a:r>
              <a:rPr lang="ru" sz="1700">
                <a:latin typeface="Calibri"/>
                <a:ea typeface="Calibri"/>
                <a:cs typeface="Calibri"/>
                <a:sym typeface="Calibri"/>
              </a:rPr>
              <a:t>верхнього блоку заголовка, у якому містяться  логотип і назва сайту;</a:t>
            </a:r>
            <a:endParaRPr sz="1700">
              <a:latin typeface="Calibri"/>
              <a:ea typeface="Calibri"/>
              <a:cs typeface="Calibri"/>
              <a:sym typeface="Calibri"/>
            </a:endParaRPr>
          </a:p>
          <a:p>
            <a:pPr marL="457200" lvl="0" indent="-336550" algn="l" rtl="0">
              <a:spcBef>
                <a:spcPts val="0"/>
              </a:spcBef>
              <a:spcAft>
                <a:spcPts val="0"/>
              </a:spcAft>
              <a:buSzPts val="1700"/>
              <a:buFont typeface="Calibri"/>
              <a:buChar char="●"/>
            </a:pPr>
            <a:r>
              <a:rPr lang="ru" sz="1700">
                <a:latin typeface="Calibri"/>
                <a:ea typeface="Calibri"/>
                <a:cs typeface="Calibri"/>
                <a:sym typeface="Calibri"/>
              </a:rPr>
              <a:t>блоку навігації (меню) для переходу до основних розділів сайту;</a:t>
            </a:r>
            <a:endParaRPr sz="1700">
              <a:latin typeface="Calibri"/>
              <a:ea typeface="Calibri"/>
              <a:cs typeface="Calibri"/>
              <a:sym typeface="Calibri"/>
            </a:endParaRPr>
          </a:p>
          <a:p>
            <a:pPr marL="457200" lvl="0" indent="-336550" algn="l" rtl="0">
              <a:spcBef>
                <a:spcPts val="0"/>
              </a:spcBef>
              <a:spcAft>
                <a:spcPts val="0"/>
              </a:spcAft>
              <a:buSzPts val="1700"/>
              <a:buFont typeface="Calibri"/>
              <a:buChar char="●"/>
            </a:pPr>
            <a:r>
              <a:rPr lang="ru" sz="1700">
                <a:latin typeface="Calibri"/>
                <a:ea typeface="Calibri"/>
                <a:cs typeface="Calibri"/>
                <a:sym typeface="Calibri"/>
              </a:rPr>
              <a:t>інформаційного блоку з основним матеріалом, що займає центральну частину сторінки;</a:t>
            </a:r>
            <a:endParaRPr sz="1700">
              <a:latin typeface="Calibri"/>
              <a:ea typeface="Calibri"/>
              <a:cs typeface="Calibri"/>
              <a:sym typeface="Calibri"/>
            </a:endParaRPr>
          </a:p>
          <a:p>
            <a:pPr marL="457200" lvl="0" indent="-336550" algn="l" rtl="0">
              <a:spcBef>
                <a:spcPts val="0"/>
              </a:spcBef>
              <a:spcAft>
                <a:spcPts val="0"/>
              </a:spcAft>
              <a:buSzPts val="1700"/>
              <a:buFont typeface="Calibri"/>
              <a:buChar char="●"/>
            </a:pPr>
            <a:r>
              <a:rPr lang="ru" sz="1700">
                <a:latin typeface="Calibri"/>
                <a:ea typeface="Calibri"/>
                <a:cs typeface="Calibri"/>
                <a:sym typeface="Calibri"/>
              </a:rPr>
              <a:t>нижнього блоку підвалу, для розміщення контактних даних, повідомлення про авторські права тощо.</a:t>
            </a:r>
            <a:endParaRPr sz="1700">
              <a:latin typeface="Calibri"/>
              <a:ea typeface="Calibri"/>
              <a:cs typeface="Calibri"/>
              <a:sym typeface="Calibri"/>
            </a:endParaRPr>
          </a:p>
          <a:p>
            <a:pPr marL="0" lvl="0" indent="0" algn="l" rtl="0">
              <a:spcBef>
                <a:spcPts val="0"/>
              </a:spcBef>
              <a:spcAft>
                <a:spcPts val="0"/>
              </a:spcAft>
              <a:buNone/>
            </a:pPr>
            <a:endParaRPr>
              <a:latin typeface="Calibri"/>
              <a:ea typeface="Calibri"/>
              <a:cs typeface="Calibri"/>
              <a:sym typeface="Calibri"/>
            </a:endParaRPr>
          </a:p>
        </p:txBody>
      </p:sp>
      <p:sp>
        <p:nvSpPr>
          <p:cNvPr id="5" name="TextBox 4"/>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7"/>
          <p:cNvSpPr txBox="1">
            <a:spLocks noGrp="1"/>
          </p:cNvSpPr>
          <p:nvPr>
            <p:ph type="body" idx="1"/>
          </p:nvPr>
        </p:nvSpPr>
        <p:spPr>
          <a:xfrm>
            <a:off x="260450" y="277350"/>
            <a:ext cx="83811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700" b="1"/>
              <a:t>4. Розробка дизайн-макета сторінок сайту. </a:t>
            </a:r>
            <a:r>
              <a:rPr lang="ru" sz="1700"/>
              <a:t>Дизайн-макет сторінок включає набір значень властивостей текстових і графічних об’єктів сторінки: кольорової гами сторінок, елементів графічного оздоблення, набору шрифтів та іншого, тобто визначає </a:t>
            </a:r>
            <a:r>
              <a:rPr lang="ru" sz="1700" b="1"/>
              <a:t>стиль сайту.  </a:t>
            </a:r>
            <a:r>
              <a:rPr lang="ru" sz="1700"/>
              <a:t>Дизайн-макет спирається на попередньо розроблену зовнішню структуру сторінок сайту. Важливо,  щоб стиль відповідав призначенню сайту, особливостям основної аудиторії, на яку розраховано сайт, був орієнтований на надання найбільших зручностей для сприйняття основного матеріалу.</a:t>
            </a:r>
            <a:endParaRPr sz="1700"/>
          </a:p>
          <a:p>
            <a:pPr marL="0" lvl="0" indent="0" algn="l" rtl="0">
              <a:spcBef>
                <a:spcPts val="1600"/>
              </a:spcBef>
              <a:spcAft>
                <a:spcPts val="1600"/>
              </a:spcAft>
              <a:buNone/>
            </a:pPr>
            <a:endParaRPr sz="1800"/>
          </a:p>
        </p:txBody>
      </p:sp>
      <p:pic>
        <p:nvPicPr>
          <p:cNvPr id="221" name="Google Shape;221;p27"/>
          <p:cNvPicPr preferRelativeResize="0"/>
          <p:nvPr/>
        </p:nvPicPr>
        <p:blipFill rotWithShape="1">
          <a:blip r:embed="rId3">
            <a:alphaModFix/>
          </a:blip>
          <a:srcRect l="11786" t="16938" r="10975" b="10270"/>
          <a:stretch/>
        </p:blipFill>
        <p:spPr>
          <a:xfrm>
            <a:off x="3855200" y="2491438"/>
            <a:ext cx="5009625" cy="2551375"/>
          </a:xfrm>
          <a:prstGeom prst="rect">
            <a:avLst/>
          </a:prstGeom>
          <a:noFill/>
          <a:ln>
            <a:noFill/>
          </a:ln>
        </p:spPr>
      </p:pic>
      <p:sp>
        <p:nvSpPr>
          <p:cNvPr id="222" name="Google Shape;222;p27"/>
          <p:cNvSpPr txBox="1"/>
          <p:nvPr/>
        </p:nvSpPr>
        <p:spPr>
          <a:xfrm>
            <a:off x="260450" y="2491438"/>
            <a:ext cx="3706500" cy="27120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0"/>
              </a:spcBef>
              <a:spcAft>
                <a:spcPts val="0"/>
              </a:spcAft>
              <a:buNone/>
            </a:pPr>
            <a:r>
              <a:rPr lang="ru" sz="1700">
                <a:solidFill>
                  <a:schemeClr val="dk2"/>
                </a:solidFill>
                <a:latin typeface="Calibri"/>
                <a:ea typeface="Calibri"/>
                <a:cs typeface="Calibri"/>
                <a:sym typeface="Calibri"/>
              </a:rPr>
              <a:t>Дизайн-макет може бути розроблено дизайнером у графічному редакторі, намальовано на папері тощо. Якщо розробка сайту буде здійснюватись автоматизованими засобами, то варіанти дизайн-макета можуть бути запропоновані у темах сайту.</a:t>
            </a:r>
            <a:endParaRPr sz="1700">
              <a:solidFill>
                <a:schemeClr val="dk2"/>
              </a:solidFill>
              <a:latin typeface="Calibri"/>
              <a:ea typeface="Calibri"/>
              <a:cs typeface="Calibri"/>
              <a:sym typeface="Calibri"/>
            </a:endParaRPr>
          </a:p>
          <a:p>
            <a:pPr marL="0" lvl="0" indent="0" algn="l" rtl="0">
              <a:spcBef>
                <a:spcPts val="1600"/>
              </a:spcBef>
              <a:spcAft>
                <a:spcPts val="0"/>
              </a:spcAft>
              <a:buNone/>
            </a:pPr>
            <a:endParaRPr>
              <a:latin typeface="Calibri"/>
              <a:ea typeface="Calibri"/>
              <a:cs typeface="Calibri"/>
              <a:sym typeface="Calibri"/>
            </a:endParaRPr>
          </a:p>
        </p:txBody>
      </p:sp>
      <p:sp>
        <p:nvSpPr>
          <p:cNvPr id="5" name="TextBox 4"/>
          <p:cNvSpPr txBox="1"/>
          <p:nvPr/>
        </p:nvSpPr>
        <p:spPr>
          <a:xfrm>
            <a:off x="0" y="4881890"/>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28"/>
          <p:cNvSpPr txBox="1">
            <a:spLocks noGrp="1"/>
          </p:cNvSpPr>
          <p:nvPr>
            <p:ph type="body" idx="1"/>
          </p:nvPr>
        </p:nvSpPr>
        <p:spPr>
          <a:xfrm>
            <a:off x="551076" y="556725"/>
            <a:ext cx="8276700" cy="24480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ru" sz="1700" b="1"/>
              <a:t>5.  Створення та верстка сторінок сайту.</a:t>
            </a:r>
            <a:r>
              <a:rPr lang="ru" sz="1700"/>
              <a:t> Створюють сторінки, як правило, з використанням тегів мови HTML. У процесі створення відбувається верстка сторінок. Верстка - це процес розміщення на сторінці під час її створення текстових, графічних та інших об’єктів так, щоб сторінка отримала виглядів згідно з розробленим дизайн-макетом. На цьому етапі здійснюється й інформаційне наповнення сайту.</a:t>
            </a:r>
            <a:endParaRPr sz="1700"/>
          </a:p>
          <a:p>
            <a:pPr marL="0" lvl="0" indent="0" algn="l" rtl="0">
              <a:spcBef>
                <a:spcPts val="1600"/>
              </a:spcBef>
              <a:spcAft>
                <a:spcPts val="1600"/>
              </a:spcAft>
              <a:buNone/>
            </a:pPr>
            <a:r>
              <a:rPr lang="ru" sz="1700"/>
              <a:t>6. Якщо на етапі постановки завдання передбачалося розміщення на сайті додаткових сервісів і засобів зворотного зв’язку, таких як системи пошуку, голосування, форуми та інше, то потрібен ще й етап програмування сайту. При автоматизованому створені сайту деякі з наведених засобів можуть бути вставлені з готових шаблонів</a:t>
            </a:r>
            <a:endParaRPr sz="1700"/>
          </a:p>
        </p:txBody>
      </p:sp>
      <p:sp>
        <p:nvSpPr>
          <p:cNvPr id="3" name="TextBox 2"/>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31"/>
        <p:cNvGrpSpPr/>
        <p:nvPr/>
      </p:nvGrpSpPr>
      <p:grpSpPr>
        <a:xfrm>
          <a:off x="0" y="0"/>
          <a:ext cx="0" cy="0"/>
          <a:chOff x="0" y="0"/>
          <a:chExt cx="0" cy="0"/>
        </a:xfrm>
      </p:grpSpPr>
      <p:sp>
        <p:nvSpPr>
          <p:cNvPr id="232" name="Google Shape;232;p29"/>
          <p:cNvSpPr txBox="1"/>
          <p:nvPr/>
        </p:nvSpPr>
        <p:spPr>
          <a:xfrm>
            <a:off x="484475" y="746050"/>
            <a:ext cx="7922100" cy="3063000"/>
          </a:xfrm>
          <a:prstGeom prst="rect">
            <a:avLst/>
          </a:prstGeom>
          <a:noFill/>
          <a:ln>
            <a:noFill/>
          </a:ln>
        </p:spPr>
        <p:txBody>
          <a:bodyPr spcFirstLastPara="1" wrap="square" lIns="91425" tIns="91425" rIns="91425" bIns="91425" anchor="t" anchorCtr="0">
            <a:spAutoFit/>
          </a:bodyPr>
          <a:lstStyle/>
          <a:p>
            <a:pPr marL="0" lvl="0" indent="0" algn="l" rtl="0">
              <a:spcBef>
                <a:spcPts val="0"/>
              </a:spcBef>
              <a:spcAft>
                <a:spcPts val="0"/>
              </a:spcAft>
              <a:buNone/>
            </a:pPr>
            <a:r>
              <a:rPr lang="ru" sz="1700" b="1">
                <a:latin typeface="Calibri"/>
                <a:ea typeface="Calibri"/>
                <a:cs typeface="Calibri"/>
                <a:sym typeface="Calibri"/>
              </a:rPr>
              <a:t>7. Розміщення (публікація) сайту в Інтернеті.</a:t>
            </a:r>
            <a:r>
              <a:rPr lang="ru" sz="1700">
                <a:latin typeface="Calibri"/>
                <a:ea typeface="Calibri"/>
                <a:cs typeface="Calibri"/>
                <a:sym typeface="Calibri"/>
              </a:rPr>
              <a:t> На цьому етапі сайт отримує доменне ім’я та розміщується на сервері. Після цього він стає доступним для перегляду.</a:t>
            </a:r>
            <a:endParaRPr sz="1700">
              <a:latin typeface="Calibri"/>
              <a:ea typeface="Calibri"/>
              <a:cs typeface="Calibri"/>
              <a:sym typeface="Calibri"/>
            </a:endParaRPr>
          </a:p>
          <a:p>
            <a:pPr marL="0" lvl="0" indent="0" algn="l" rtl="0">
              <a:spcBef>
                <a:spcPts val="0"/>
              </a:spcBef>
              <a:spcAft>
                <a:spcPts val="0"/>
              </a:spcAft>
              <a:buNone/>
            </a:pPr>
            <a:r>
              <a:rPr lang="ru" sz="1700">
                <a:latin typeface="Calibri"/>
                <a:ea typeface="Calibri"/>
                <a:cs typeface="Calibri"/>
                <a:sym typeface="Calibri"/>
              </a:rPr>
              <a:t>Сервер, на якому розміщується сайт, повинен надавати послуги </a:t>
            </a:r>
            <a:r>
              <a:rPr lang="ru" sz="1700" b="1">
                <a:latin typeface="Calibri"/>
                <a:ea typeface="Calibri"/>
                <a:cs typeface="Calibri"/>
                <a:sym typeface="Calibri"/>
              </a:rPr>
              <a:t>хостингу. Хостинг</a:t>
            </a:r>
            <a:r>
              <a:rPr lang="ru" sz="1700">
                <a:latin typeface="Calibri"/>
                <a:ea typeface="Calibri"/>
                <a:cs typeface="Calibri"/>
                <a:sym typeface="Calibri"/>
              </a:rPr>
              <a:t> ( </a:t>
            </a:r>
            <a:r>
              <a:rPr lang="ru" sz="1700" i="1">
                <a:latin typeface="Calibri"/>
                <a:ea typeface="Calibri"/>
                <a:cs typeface="Calibri"/>
                <a:sym typeface="Calibri"/>
              </a:rPr>
              <a:t>англ. hosting </a:t>
            </a:r>
            <a:r>
              <a:rPr lang="ru" sz="1700">
                <a:latin typeface="Calibri"/>
                <a:ea typeface="Calibri"/>
                <a:cs typeface="Calibri"/>
                <a:sym typeface="Calibri"/>
              </a:rPr>
              <a:t>- виявлення гостінності) - виділення апаратних і програмних ресурсів сервера для розміщення файлів користувача, забезпечення доступу до них, опрацювання запитів та іншого. Організації, що надають послуги хостингу, називають </a:t>
            </a:r>
            <a:r>
              <a:rPr lang="ru" sz="1700" b="1">
                <a:latin typeface="Calibri"/>
                <a:ea typeface="Calibri"/>
                <a:cs typeface="Calibri"/>
                <a:sym typeface="Calibri"/>
              </a:rPr>
              <a:t>хостинг-провайдерами.</a:t>
            </a:r>
            <a:endParaRPr sz="1700" b="1">
              <a:latin typeface="Calibri"/>
              <a:ea typeface="Calibri"/>
              <a:cs typeface="Calibri"/>
              <a:sym typeface="Calibri"/>
            </a:endParaRPr>
          </a:p>
          <a:p>
            <a:pPr marL="0" lvl="0" indent="0" algn="l" rtl="0">
              <a:spcBef>
                <a:spcPts val="0"/>
              </a:spcBef>
              <a:spcAft>
                <a:spcPts val="0"/>
              </a:spcAft>
              <a:buNone/>
            </a:pPr>
            <a:r>
              <a:rPr lang="ru" sz="1700">
                <a:latin typeface="Calibri"/>
                <a:ea typeface="Calibri"/>
                <a:cs typeface="Calibri"/>
                <a:sym typeface="Calibri"/>
              </a:rPr>
              <a:t>Існують онлайн-системи конструювання сайтів, які одночасно з послугами з розробки веб-сайтів надають послуги безкоштовного хостингу. Такими є системи Google Сайти,  Weebly та інші. У цих системах створення веб- сайту здійснюється в режимі онлайн одразу на сервері хостингу.</a:t>
            </a:r>
            <a:endParaRPr sz="1700">
              <a:latin typeface="Calibri"/>
              <a:ea typeface="Calibri"/>
              <a:cs typeface="Calibri"/>
              <a:sym typeface="Calibri"/>
            </a:endParaRPr>
          </a:p>
        </p:txBody>
      </p:sp>
      <p:sp>
        <p:nvSpPr>
          <p:cNvPr id="3" name="TextBox 2"/>
          <p:cNvSpPr txBox="1"/>
          <p:nvPr/>
        </p:nvSpPr>
        <p:spPr>
          <a:xfrm>
            <a:off x="4726112" y="4726112"/>
            <a:ext cx="4304383" cy="261610"/>
          </a:xfrm>
          <a:prstGeom prst="rect">
            <a:avLst/>
          </a:prstGeom>
          <a:noFill/>
        </p:spPr>
        <p:txBody>
          <a:bodyPr wrap="none" rtlCol="0">
            <a:spAutoFit/>
          </a:bodyPr>
          <a:lstStyle/>
          <a:p>
            <a:r>
              <a:rPr lang="ru-RU" sz="1100" dirty="0" smtClean="0"/>
              <a:t>За </a:t>
            </a:r>
            <a:r>
              <a:rPr lang="ru-RU" sz="1100" dirty="0" err="1" smtClean="0"/>
              <a:t>матеріалами</a:t>
            </a:r>
            <a:r>
              <a:rPr lang="ru-RU" sz="1100" dirty="0" smtClean="0"/>
              <a:t> </a:t>
            </a:r>
            <a:r>
              <a:rPr lang="ru-RU" sz="1100" dirty="0" err="1" smtClean="0"/>
              <a:t>підручника</a:t>
            </a:r>
            <a:r>
              <a:rPr lang="ru-RU" sz="1100" dirty="0" smtClean="0"/>
              <a:t> «</a:t>
            </a:r>
            <a:r>
              <a:rPr lang="ru-RU" sz="1100" dirty="0" err="1" smtClean="0"/>
              <a:t>Інформатика</a:t>
            </a:r>
            <a:r>
              <a:rPr lang="ru-RU" sz="1100" dirty="0" smtClean="0"/>
              <a:t>. 9 </a:t>
            </a:r>
            <a:r>
              <a:rPr lang="ru-RU" sz="1100" dirty="0" err="1" smtClean="0"/>
              <a:t>клас</a:t>
            </a:r>
            <a:r>
              <a:rPr lang="ru-RU" sz="1100" dirty="0" smtClean="0"/>
              <a:t>», </a:t>
            </a:r>
            <a:r>
              <a:rPr lang="ru-RU" sz="1100" dirty="0" err="1" smtClean="0"/>
              <a:t>Рівкінд</a:t>
            </a:r>
            <a:r>
              <a:rPr lang="ru-RU" sz="1100" dirty="0" smtClean="0"/>
              <a:t> І.Я.</a:t>
            </a:r>
            <a:endParaRPr lang="ru-RU" sz="1100" dirty="0"/>
          </a:p>
        </p:txBody>
      </p:sp>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1374</Words>
  <Application>Microsoft Office PowerPoint</Application>
  <PresentationFormat>Экран (16:9)</PresentationFormat>
  <Paragraphs>76</Paragraphs>
  <Slides>17</Slides>
  <Notes>17</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17</vt:i4>
      </vt:variant>
    </vt:vector>
  </HeadingPairs>
  <TitlesOfParts>
    <vt:vector size="22" baseType="lpstr">
      <vt:lpstr>Times New Roman</vt:lpstr>
      <vt:lpstr>Nunito</vt:lpstr>
      <vt:lpstr>Calibri</vt:lpstr>
      <vt:lpstr>Arial</vt:lpstr>
      <vt:lpstr>Shift</vt:lpstr>
      <vt:lpstr>Веб сайти. Типи сайтів, їх особливості. Планування веб-сайту,  дизайн веб-сторінки,  принципи розміщення контенту</vt:lpstr>
      <vt:lpstr>Презентация PowerPoint</vt:lpstr>
      <vt:lpstr>Класифікація веб-сервісів</vt:lpstr>
      <vt:lpstr>Веб-сторінка</vt:lpstr>
      <vt:lpstr>Веб-сторінка (продовження)</vt:lpstr>
      <vt:lpstr>Веб-сайт. </vt:lpstr>
      <vt:lpstr>Веб-сайт (продовження)</vt:lpstr>
      <vt:lpstr>Веб-сайты</vt:lpstr>
      <vt:lpstr>Блоги</vt:lpstr>
      <vt:lpstr>Веб 2.0.</vt:lpstr>
      <vt:lpstr>Презентация PowerPoint</vt:lpstr>
      <vt:lpstr>Етапи створення веб-сайта</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Веб сайти. Типи сайтів, їх особливості. Планування веб-сайту,  дизайн веб-сторінки,  принципи розміщення контенту</dc:title>
  <cp:lastModifiedBy>Radmila</cp:lastModifiedBy>
  <cp:revision>1</cp:revision>
  <dcterms:modified xsi:type="dcterms:W3CDTF">2022-01-06T10:09:27Z</dcterms:modified>
</cp:coreProperties>
</file>