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embeddedFontLst>
    <p:embeddedFont>
      <p:font typeface="Roboto"/>
      <p:regular r:id="rId18"/>
      <p:bold r:id="rId19"/>
      <p:italic r:id="rId20"/>
      <p:boldItalic r:id="rId21"/>
    </p:embeddedFont>
    <p:embeddedFont>
      <p:font typeface="Amatic SC"/>
      <p:regular r:id="rId22"/>
      <p:bold r:id="rId23"/>
    </p:embeddedFont>
    <p:embeddedFont>
      <p:font typeface="Source Code Pro"/>
      <p:regular r:id="rId24"/>
      <p:bold r:id="rId25"/>
      <p:italic r:id="rId26"/>
      <p:boldItalic r:id="rId2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-italic.fntdata"/><Relationship Id="rId22" Type="http://schemas.openxmlformats.org/officeDocument/2006/relationships/font" Target="fonts/AmaticSC-regular.fntdata"/><Relationship Id="rId21" Type="http://schemas.openxmlformats.org/officeDocument/2006/relationships/font" Target="fonts/Roboto-boldItalic.fntdata"/><Relationship Id="rId24" Type="http://schemas.openxmlformats.org/officeDocument/2006/relationships/font" Target="fonts/SourceCodePro-regular.fntdata"/><Relationship Id="rId23" Type="http://schemas.openxmlformats.org/officeDocument/2006/relationships/font" Target="fonts/AmaticSC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SourceCodePro-italic.fntdata"/><Relationship Id="rId25" Type="http://schemas.openxmlformats.org/officeDocument/2006/relationships/font" Target="fonts/SourceCodePro-bold.fntdata"/><Relationship Id="rId27" Type="http://schemas.openxmlformats.org/officeDocument/2006/relationships/font" Target="fonts/SourceCodePro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font" Target="fonts/Roboto-bold.fntdata"/><Relationship Id="rId18" Type="http://schemas.openxmlformats.org/officeDocument/2006/relationships/font" Target="fonts/Roboto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9f5b1601a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9f5b1601a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9f5b1601a2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9f5b1601a2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9f5b1601a2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9f5b1601a2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9f5b1601a2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9f5b1601a2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9f5b1601a2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9f5b1601a2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9f5b1601a2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9f5b1601a2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9f5b1601a2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9f5b1601a2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9f5b1601a2_0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9f5b1601a2_0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9f5b1601a2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9f5b1601a2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9f5b1601a2_0_8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9f5b1601a2_0_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9f5b1601a2_0_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9f5b1601a2_0_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4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p9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40" name="Google Shape;40;p9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45" name="Google Shape;45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49" name="Google Shape;4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beach-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Як створити блог на</a:t>
            </a:r>
            <a:r>
              <a:rPr lang="ru"/>
              <a:t> Blogger</a:t>
            </a:r>
            <a:endParaRPr/>
          </a:p>
        </p:txBody>
      </p:sp>
      <p:sp>
        <p:nvSpPr>
          <p:cNvPr id="57" name="Google Shape;57;p13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Що таке БЛОГ?</a:t>
            </a:r>
            <a:endParaRPr/>
          </a:p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>
                <a:solidFill>
                  <a:srgbClr val="00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Блог - це щоденник, веб-сторінка та сайт одночасно. Ви можете використовувати його в різних напрямках, записуючи свої цілі, досягнення, думки і т.д. або стати відомим у певній ніші і заробляти на цьому хороші гроші. Blogger – це платформа для створення блогів.</a:t>
            </a:r>
            <a:endParaRPr sz="1600">
              <a:solidFill>
                <a:srgbClr val="00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600">
                <a:solidFill>
                  <a:srgbClr val="00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Ми з вами створюватимемо блог НАШ КЛАС</a:t>
            </a:r>
            <a:endParaRPr sz="1600">
              <a:solidFill>
                <a:srgbClr val="00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З чого почати?</a:t>
            </a:r>
            <a:endParaRPr/>
          </a:p>
        </p:txBody>
      </p:sp>
      <p:sp>
        <p:nvSpPr>
          <p:cNvPr id="69" name="Google Shape;69;p15"/>
          <p:cNvSpPr txBox="1"/>
          <p:nvPr>
            <p:ph idx="1" type="body"/>
          </p:nvPr>
        </p:nvSpPr>
        <p:spPr>
          <a:xfrm>
            <a:off x="311700" y="115892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ru"/>
              <a:t>В адресному рядку наберіть</a:t>
            </a:r>
            <a:r>
              <a:rPr lang="ru"/>
              <a:t>: https://www.blogger.com/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ru"/>
              <a:t>Введіть дані вашого корпоративного облікового запису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86225" y="1886450"/>
            <a:ext cx="6837026" cy="3257050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5"/>
          <p:cNvSpPr/>
          <p:nvPr/>
        </p:nvSpPr>
        <p:spPr>
          <a:xfrm>
            <a:off x="6583275" y="2065400"/>
            <a:ext cx="618000" cy="173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/>
          <p:nvPr>
            <p:ph type="title"/>
          </p:nvPr>
        </p:nvSpPr>
        <p:spPr>
          <a:xfrm>
            <a:off x="134625" y="147975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З чого почати?</a:t>
            </a:r>
            <a:endParaRPr/>
          </a:p>
        </p:txBody>
      </p:sp>
      <p:sp>
        <p:nvSpPr>
          <p:cNvPr id="77" name="Google Shape;77;p16"/>
          <p:cNvSpPr txBox="1"/>
          <p:nvPr/>
        </p:nvSpPr>
        <p:spPr>
          <a:xfrm>
            <a:off x="306100" y="1095700"/>
            <a:ext cx="37350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latin typeface="Source Code Pro"/>
                <a:ea typeface="Source Code Pro"/>
                <a:cs typeface="Source Code Pro"/>
                <a:sym typeface="Source Code Pro"/>
              </a:rPr>
              <a:t>У новому вікні прописуємо назву блогу бажано відповідно до його тематики.</a:t>
            </a:r>
            <a:endParaRPr sz="1800"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pic>
        <p:nvPicPr>
          <p:cNvPr id="78" name="Google Shape;7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16175" y="626888"/>
            <a:ext cx="4039057" cy="388972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6"/>
          <p:cNvSpPr/>
          <p:nvPr/>
        </p:nvSpPr>
        <p:spPr>
          <a:xfrm>
            <a:off x="4765825" y="2190075"/>
            <a:ext cx="3663600" cy="476700"/>
          </a:xfrm>
          <a:prstGeom prst="roundRect">
            <a:avLst>
              <a:gd fmla="val 16667" name="adj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/>
          <p:nvPr>
            <p:ph idx="1" type="body"/>
          </p:nvPr>
        </p:nvSpPr>
        <p:spPr>
          <a:xfrm>
            <a:off x="200325" y="683400"/>
            <a:ext cx="4712400" cy="377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1900"/>
              <a:t>Придумайте та введіть URL-адресу, тобто назву домену. Бажано коротке ім'я, що легко запам'ятовується, на латиниці!</a:t>
            </a:r>
            <a:endParaRPr sz="1900"/>
          </a:p>
        </p:txBody>
      </p:sp>
      <p:pic>
        <p:nvPicPr>
          <p:cNvPr id="85" name="Google Shape;8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12725" y="1016175"/>
            <a:ext cx="3926476" cy="379867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7"/>
          <p:cNvSpPr/>
          <p:nvPr/>
        </p:nvSpPr>
        <p:spPr>
          <a:xfrm>
            <a:off x="5044163" y="2571750"/>
            <a:ext cx="3663600" cy="476700"/>
          </a:xfrm>
          <a:prstGeom prst="roundRect">
            <a:avLst>
              <a:gd fmla="val 16667" name="adj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/>
          <p:nvPr/>
        </p:nvSpPr>
        <p:spPr>
          <a:xfrm>
            <a:off x="193400" y="661050"/>
            <a:ext cx="44592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latin typeface="Source Code Pro"/>
                <a:ea typeface="Source Code Pro"/>
                <a:cs typeface="Source Code Pro"/>
                <a:sym typeface="Source Code Pro"/>
              </a:rPr>
              <a:t>Запишіть свій логін (нік нейм) можна будь-яке ім'я та натискаємо кнопку Готово.</a:t>
            </a:r>
            <a:endParaRPr sz="1800"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pic>
        <p:nvPicPr>
          <p:cNvPr id="92" name="Google Shape;9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43550" y="661050"/>
            <a:ext cx="4090650" cy="3983705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8"/>
          <p:cNvSpPr/>
          <p:nvPr/>
        </p:nvSpPr>
        <p:spPr>
          <a:xfrm>
            <a:off x="7945975" y="3995850"/>
            <a:ext cx="869100" cy="6489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/>
          <p:nvPr/>
        </p:nvSpPr>
        <p:spPr>
          <a:xfrm>
            <a:off x="338300" y="709350"/>
            <a:ext cx="8451900" cy="3016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>
                <a:latin typeface="Source Code Pro"/>
                <a:ea typeface="Source Code Pro"/>
                <a:cs typeface="Source Code Pro"/>
                <a:sym typeface="Source Code Pro"/>
              </a:rPr>
              <a:t>Вітаю ви завели свій блог 🏆. Щоб переглянути його, натискаєте на посилання "Подивитися блог". Ще один дуже важливий момент. Вам обов'язково потрібно включити HTTPS з'єднання. Зробити це можна у два кліки. </a:t>
            </a:r>
            <a:endParaRPr sz="2300"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>
                <a:latin typeface="Source Code Pro"/>
                <a:ea typeface="Source Code Pro"/>
                <a:cs typeface="Source Code Pro"/>
                <a:sym typeface="Source Code Pro"/>
              </a:rPr>
              <a:t>Докладніше дивіться у статті: Чому потрібно переходити на HTTPS?</a:t>
            </a:r>
            <a:endParaRPr sz="2300"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>
            <p:ph type="title"/>
          </p:nvPr>
        </p:nvSpPr>
        <p:spPr>
          <a:xfrm>
            <a:off x="91500" y="127475"/>
            <a:ext cx="4260300" cy="178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Виберіть тему оформлення</a:t>
            </a:r>
            <a:endParaRPr/>
          </a:p>
        </p:txBody>
      </p:sp>
      <p:sp>
        <p:nvSpPr>
          <p:cNvPr id="104" name="Google Shape;104;p20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05" name="Google Shape;10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23824" y="59575"/>
            <a:ext cx="6420175" cy="482605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20"/>
          <p:cNvSpPr/>
          <p:nvPr/>
        </p:nvSpPr>
        <p:spPr>
          <a:xfrm>
            <a:off x="6431575" y="3277225"/>
            <a:ext cx="1312800" cy="6975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20"/>
          <p:cNvSpPr/>
          <p:nvPr/>
        </p:nvSpPr>
        <p:spPr>
          <a:xfrm>
            <a:off x="2816175" y="3974725"/>
            <a:ext cx="1312800" cy="4194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/>
          <p:nvPr>
            <p:ph type="title"/>
          </p:nvPr>
        </p:nvSpPr>
        <p:spPr>
          <a:xfrm>
            <a:off x="311700" y="445025"/>
            <a:ext cx="3581100" cy="138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Створюємо сторінки</a:t>
            </a:r>
            <a:endParaRPr/>
          </a:p>
        </p:txBody>
      </p:sp>
      <p:sp>
        <p:nvSpPr>
          <p:cNvPr id="113" name="Google Shape;113;p21"/>
          <p:cNvSpPr txBox="1"/>
          <p:nvPr>
            <p:ph idx="1" type="body"/>
          </p:nvPr>
        </p:nvSpPr>
        <p:spPr>
          <a:xfrm>
            <a:off x="414100" y="127095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ru" sz="1900"/>
              <a:t>О нас</a:t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ru" sz="1900"/>
              <a:t>Навчання</a:t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ru" sz="1900"/>
              <a:t>Відпочин</a:t>
            </a:r>
            <a:r>
              <a:rPr lang="ru" sz="1900"/>
              <a:t>ок</a:t>
            </a:r>
            <a:endParaRPr sz="1900"/>
          </a:p>
        </p:txBody>
      </p:sp>
      <p:pic>
        <p:nvPicPr>
          <p:cNvPr id="114" name="Google Shape;11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30470" y="0"/>
            <a:ext cx="210415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21"/>
          <p:cNvSpPr/>
          <p:nvPr/>
        </p:nvSpPr>
        <p:spPr>
          <a:xfrm>
            <a:off x="4830475" y="2708875"/>
            <a:ext cx="1312800" cy="4194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22"/>
          <p:cNvPicPr preferRelativeResize="0"/>
          <p:nvPr/>
        </p:nvPicPr>
        <p:blipFill rotWithShape="1">
          <a:blip r:embed="rId3">
            <a:alphaModFix/>
          </a:blip>
          <a:srcRect b="20886" l="0" r="0" t="0"/>
          <a:stretch/>
        </p:blipFill>
        <p:spPr>
          <a:xfrm>
            <a:off x="103225" y="0"/>
            <a:ext cx="2104150" cy="4069375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22"/>
          <p:cNvSpPr/>
          <p:nvPr/>
        </p:nvSpPr>
        <p:spPr>
          <a:xfrm>
            <a:off x="103225" y="490875"/>
            <a:ext cx="1738500" cy="4983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22"/>
          <p:cNvSpPr txBox="1"/>
          <p:nvPr/>
        </p:nvSpPr>
        <p:spPr>
          <a:xfrm>
            <a:off x="1906500" y="432975"/>
            <a:ext cx="695400" cy="6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300">
                <a:solidFill>
                  <a:srgbClr val="FF0000"/>
                </a:solidFill>
              </a:rPr>
              <a:t>1</a:t>
            </a:r>
            <a:endParaRPr b="1" sz="2300">
              <a:solidFill>
                <a:srgbClr val="FF0000"/>
              </a:solidFill>
            </a:endParaRPr>
          </a:p>
        </p:txBody>
      </p:sp>
      <p:pic>
        <p:nvPicPr>
          <p:cNvPr id="123" name="Google Shape;123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3225" y="3125167"/>
            <a:ext cx="9144002" cy="1671717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2"/>
          <p:cNvSpPr/>
          <p:nvPr/>
        </p:nvSpPr>
        <p:spPr>
          <a:xfrm>
            <a:off x="126325" y="3952625"/>
            <a:ext cx="1020000" cy="427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22"/>
          <p:cNvSpPr/>
          <p:nvPr/>
        </p:nvSpPr>
        <p:spPr>
          <a:xfrm>
            <a:off x="7821600" y="3711875"/>
            <a:ext cx="1322400" cy="4983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22"/>
          <p:cNvSpPr txBox="1"/>
          <p:nvPr/>
        </p:nvSpPr>
        <p:spPr>
          <a:xfrm>
            <a:off x="7634300" y="3202850"/>
            <a:ext cx="695400" cy="6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300">
                <a:solidFill>
                  <a:srgbClr val="FF0000"/>
                </a:solidFill>
              </a:rPr>
              <a:t>3</a:t>
            </a:r>
            <a:endParaRPr b="1" sz="2300">
              <a:solidFill>
                <a:srgbClr val="FF0000"/>
              </a:solidFill>
            </a:endParaRPr>
          </a:p>
        </p:txBody>
      </p:sp>
      <p:sp>
        <p:nvSpPr>
          <p:cNvPr id="127" name="Google Shape;127;p22"/>
          <p:cNvSpPr txBox="1"/>
          <p:nvPr/>
        </p:nvSpPr>
        <p:spPr>
          <a:xfrm>
            <a:off x="1146325" y="3653975"/>
            <a:ext cx="695400" cy="6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300">
                <a:solidFill>
                  <a:srgbClr val="FF0000"/>
                </a:solidFill>
              </a:rPr>
              <a:t>2</a:t>
            </a:r>
            <a:endParaRPr b="1" sz="23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3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У вас вийде так!</a:t>
            </a:r>
            <a:endParaRPr/>
          </a:p>
        </p:txBody>
      </p:sp>
      <p:pic>
        <p:nvPicPr>
          <p:cNvPr id="133" name="Google Shape;13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4138" y="1187000"/>
            <a:ext cx="8615729" cy="3744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6325" y="223950"/>
            <a:ext cx="7209325" cy="187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625" y="117300"/>
            <a:ext cx="1865775" cy="490890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4"/>
          <p:cNvSpPr txBox="1"/>
          <p:nvPr>
            <p:ph type="title"/>
          </p:nvPr>
        </p:nvSpPr>
        <p:spPr>
          <a:xfrm>
            <a:off x="2753075" y="2723075"/>
            <a:ext cx="5794200" cy="87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Подивіться на свій блог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Скопіюйте посилання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Прикріпіть у таблиці класу, так як це зробила 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24"/>
          <p:cNvSpPr/>
          <p:nvPr/>
        </p:nvSpPr>
        <p:spPr>
          <a:xfrm>
            <a:off x="178613" y="4645200"/>
            <a:ext cx="1645800" cy="4983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24"/>
          <p:cNvSpPr/>
          <p:nvPr/>
        </p:nvSpPr>
        <p:spPr>
          <a:xfrm>
            <a:off x="2271325" y="117300"/>
            <a:ext cx="2188800" cy="4983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