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21484-47A8-4EFA-961C-4E57181D66B8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920A3-43A5-4E10-BDA5-E6417B35CA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155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221484-47A8-4EFA-961C-4E57181D66B8}" type="datetimeFigureOut">
              <a:rPr lang="ru-RU" smtClean="0"/>
              <a:t>31.03.2022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D920A3-43A5-4E10-BDA5-E6417B35CA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4513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6565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90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45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176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28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5047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9545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281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441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487734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625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2398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343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727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076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697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3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532468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196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1723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800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Ksena</dc:creator>
  <cp:lastModifiedBy>Ksena</cp:lastModifiedBy>
  <cp:revision>1</cp:revision>
  <dcterms:created xsi:type="dcterms:W3CDTF">2022-03-30T21:54:50Z</dcterms:created>
  <dcterms:modified xsi:type="dcterms:W3CDTF">2022-03-30T21:54:50Z</dcterms:modified>
</cp:coreProperties>
</file>