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65" r:id="rId3"/>
    <p:sldId id="315" r:id="rId4"/>
    <p:sldId id="321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266AA6-FCBC-41C4-A409-354F94838900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EBE6F776-D422-461D-A701-C3A5BFBF64F5}">
      <dgm:prSet phldrT="[Текст]"/>
      <dgm:spPr/>
      <dgm:t>
        <a:bodyPr/>
        <a:lstStyle/>
        <a:p>
          <a:r>
            <a:rPr lang="uk-UA" b="1" dirty="0">
              <a:solidFill>
                <a:schemeClr val="tx1">
                  <a:lumMod val="95000"/>
                  <a:lumOff val="5000"/>
                </a:schemeClr>
              </a:solidFill>
            </a:rPr>
            <a:t>Встановити вказівник миші перед першою літерою потрібного тексту</a:t>
          </a:r>
          <a:endParaRPr lang="ru-RU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EB6EBC4E-5501-436F-B759-F3FA34E85BB9}" type="parTrans" cxnId="{FE8EC25C-FA19-42A1-8C9A-5DFA48CA9940}">
      <dgm:prSet/>
      <dgm:spPr/>
      <dgm:t>
        <a:bodyPr/>
        <a:lstStyle/>
        <a:p>
          <a:endParaRPr lang="ru-RU"/>
        </a:p>
      </dgm:t>
    </dgm:pt>
    <dgm:pt modelId="{28DE81AB-2EE3-4C37-B48C-F39D23BE235B}" type="sibTrans" cxnId="{FE8EC25C-FA19-42A1-8C9A-5DFA48CA9940}">
      <dgm:prSet/>
      <dgm:spPr/>
      <dgm:t>
        <a:bodyPr/>
        <a:lstStyle/>
        <a:p>
          <a:endParaRPr lang="ru-RU"/>
        </a:p>
      </dgm:t>
    </dgm:pt>
    <dgm:pt modelId="{7A9A2A7F-DD06-4C9D-A0DC-98984407F205}">
      <dgm:prSet phldrT="[Текст]"/>
      <dgm:spPr/>
      <dgm:t>
        <a:bodyPr/>
        <a:lstStyle/>
        <a:p>
          <a:r>
            <a:rPr lang="uk-UA" b="1" dirty="0">
              <a:solidFill>
                <a:srgbClr val="FF0000"/>
              </a:solidFill>
            </a:rPr>
            <a:t>Натиснути та утримувати ліву кнопку миші</a:t>
          </a:r>
          <a:endParaRPr lang="ru-RU" b="1" dirty="0">
            <a:solidFill>
              <a:srgbClr val="FF0000"/>
            </a:solidFill>
          </a:endParaRPr>
        </a:p>
      </dgm:t>
    </dgm:pt>
    <dgm:pt modelId="{7F00378C-4878-4C0E-BC61-2079ED10B4F6}" type="parTrans" cxnId="{D847F05E-36BB-4950-8A9F-4EFB07DD7432}">
      <dgm:prSet/>
      <dgm:spPr/>
      <dgm:t>
        <a:bodyPr/>
        <a:lstStyle/>
        <a:p>
          <a:endParaRPr lang="ru-RU"/>
        </a:p>
      </dgm:t>
    </dgm:pt>
    <dgm:pt modelId="{EA9D2D45-E73F-4C65-8EA1-1A1845B31830}" type="sibTrans" cxnId="{D847F05E-36BB-4950-8A9F-4EFB07DD7432}">
      <dgm:prSet/>
      <dgm:spPr/>
      <dgm:t>
        <a:bodyPr/>
        <a:lstStyle/>
        <a:p>
          <a:endParaRPr lang="ru-RU"/>
        </a:p>
      </dgm:t>
    </dgm:pt>
    <dgm:pt modelId="{C017EBCE-41FE-4604-BAE6-F763751576F6}">
      <dgm:prSet phldrT="[Текст]"/>
      <dgm:spPr/>
      <dgm:t>
        <a:bodyPr/>
        <a:lstStyle/>
        <a:p>
          <a:r>
            <a:rPr lang="uk-UA" b="1" dirty="0">
              <a:solidFill>
                <a:srgbClr val="002060"/>
              </a:solidFill>
            </a:rPr>
            <a:t>Перемістити вказівник миші до останньої літери потрібного тексту</a:t>
          </a:r>
          <a:endParaRPr lang="ru-RU" b="1" dirty="0">
            <a:solidFill>
              <a:srgbClr val="002060"/>
            </a:solidFill>
          </a:endParaRPr>
        </a:p>
      </dgm:t>
    </dgm:pt>
    <dgm:pt modelId="{587819A2-04B4-436D-A0EC-81286A02E67C}" type="parTrans" cxnId="{9E79C633-2606-4E8E-8585-87804016E770}">
      <dgm:prSet/>
      <dgm:spPr/>
      <dgm:t>
        <a:bodyPr/>
        <a:lstStyle/>
        <a:p>
          <a:endParaRPr lang="ru-RU"/>
        </a:p>
      </dgm:t>
    </dgm:pt>
    <dgm:pt modelId="{530E7DF7-D03E-45F0-858D-14D69F66414B}" type="sibTrans" cxnId="{9E79C633-2606-4E8E-8585-87804016E770}">
      <dgm:prSet/>
      <dgm:spPr/>
      <dgm:t>
        <a:bodyPr/>
        <a:lstStyle/>
        <a:p>
          <a:endParaRPr lang="ru-RU"/>
        </a:p>
      </dgm:t>
    </dgm:pt>
    <dgm:pt modelId="{43F997E7-4BA5-4D70-93F8-805CE4AFF639}">
      <dgm:prSet/>
      <dgm:spPr/>
      <dgm:t>
        <a:bodyPr/>
        <a:lstStyle/>
        <a:p>
          <a:r>
            <a:rPr lang="uk-UA" b="1" dirty="0">
              <a:solidFill>
                <a:srgbClr val="FFFF00"/>
              </a:solidFill>
            </a:rPr>
            <a:t>Відпустити ліву кнопку миші</a:t>
          </a:r>
          <a:endParaRPr lang="ru-RU" b="1" dirty="0">
            <a:solidFill>
              <a:srgbClr val="FFFF00"/>
            </a:solidFill>
          </a:endParaRPr>
        </a:p>
      </dgm:t>
    </dgm:pt>
    <dgm:pt modelId="{A9C884AB-5725-4835-9AF5-61E196E2FD0E}" type="parTrans" cxnId="{9F6AC75B-0891-4925-B1FA-435971C4207C}">
      <dgm:prSet/>
      <dgm:spPr/>
      <dgm:t>
        <a:bodyPr/>
        <a:lstStyle/>
        <a:p>
          <a:endParaRPr lang="ru-RU"/>
        </a:p>
      </dgm:t>
    </dgm:pt>
    <dgm:pt modelId="{7E16202D-46C7-46B7-B47F-740AAA03D971}" type="sibTrans" cxnId="{9F6AC75B-0891-4925-B1FA-435971C4207C}">
      <dgm:prSet/>
      <dgm:spPr/>
      <dgm:t>
        <a:bodyPr/>
        <a:lstStyle/>
        <a:p>
          <a:endParaRPr lang="ru-RU"/>
        </a:p>
      </dgm:t>
    </dgm:pt>
    <dgm:pt modelId="{79DDABFC-62E0-4F21-B70D-23618599A3FF}" type="pres">
      <dgm:prSet presAssocID="{D1266AA6-FCBC-41C4-A409-354F94838900}" presName="Name0" presStyleCnt="0">
        <dgm:presLayoutVars>
          <dgm:dir/>
          <dgm:animLvl val="lvl"/>
          <dgm:resizeHandles val="exact"/>
        </dgm:presLayoutVars>
      </dgm:prSet>
      <dgm:spPr/>
    </dgm:pt>
    <dgm:pt modelId="{B835A774-8CD3-4341-B55E-7A5F9556DBE4}" type="pres">
      <dgm:prSet presAssocID="{EBE6F776-D422-461D-A701-C3A5BFBF64F5}" presName="parTxOnly" presStyleLbl="node1" presStyleIdx="0" presStyleCnt="4" custScaleY="109100">
        <dgm:presLayoutVars>
          <dgm:chMax val="0"/>
          <dgm:chPref val="0"/>
          <dgm:bulletEnabled val="1"/>
        </dgm:presLayoutVars>
      </dgm:prSet>
      <dgm:spPr/>
    </dgm:pt>
    <dgm:pt modelId="{330C2F1C-020B-4004-89C9-4677625315D2}" type="pres">
      <dgm:prSet presAssocID="{28DE81AB-2EE3-4C37-B48C-F39D23BE235B}" presName="parTxOnlySpace" presStyleCnt="0"/>
      <dgm:spPr/>
    </dgm:pt>
    <dgm:pt modelId="{7DE7E886-3F63-45FA-9E66-91F7C17FE441}" type="pres">
      <dgm:prSet presAssocID="{7A9A2A7F-DD06-4C9D-A0DC-98984407F205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7BCEB33-E901-43C6-9772-CB033B48FA42}" type="pres">
      <dgm:prSet presAssocID="{EA9D2D45-E73F-4C65-8EA1-1A1845B31830}" presName="parTxOnlySpace" presStyleCnt="0"/>
      <dgm:spPr/>
    </dgm:pt>
    <dgm:pt modelId="{F9448512-5AC9-4E2A-B903-14B7EE9066C0}" type="pres">
      <dgm:prSet presAssocID="{C017EBCE-41FE-4604-BAE6-F763751576F6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B107B71-B894-4CBB-8E31-E7E81B381415}" type="pres">
      <dgm:prSet presAssocID="{530E7DF7-D03E-45F0-858D-14D69F66414B}" presName="parTxOnlySpace" presStyleCnt="0"/>
      <dgm:spPr/>
    </dgm:pt>
    <dgm:pt modelId="{79352E66-4EE8-41E6-B32D-A20B7714F3B2}" type="pres">
      <dgm:prSet presAssocID="{43F997E7-4BA5-4D70-93F8-805CE4AFF639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8D62D122-05BC-4348-B637-59252AA4AD77}" type="presOf" srcId="{C017EBCE-41FE-4604-BAE6-F763751576F6}" destId="{F9448512-5AC9-4E2A-B903-14B7EE9066C0}" srcOrd="0" destOrd="0" presId="urn:microsoft.com/office/officeart/2005/8/layout/chevron1"/>
    <dgm:cxn modelId="{9E79C633-2606-4E8E-8585-87804016E770}" srcId="{D1266AA6-FCBC-41C4-A409-354F94838900}" destId="{C017EBCE-41FE-4604-BAE6-F763751576F6}" srcOrd="2" destOrd="0" parTransId="{587819A2-04B4-436D-A0EC-81286A02E67C}" sibTransId="{530E7DF7-D03E-45F0-858D-14D69F66414B}"/>
    <dgm:cxn modelId="{9F6AC75B-0891-4925-B1FA-435971C4207C}" srcId="{D1266AA6-FCBC-41C4-A409-354F94838900}" destId="{43F997E7-4BA5-4D70-93F8-805CE4AFF639}" srcOrd="3" destOrd="0" parTransId="{A9C884AB-5725-4835-9AF5-61E196E2FD0E}" sibTransId="{7E16202D-46C7-46B7-B47F-740AAA03D971}"/>
    <dgm:cxn modelId="{FE8EC25C-FA19-42A1-8C9A-5DFA48CA9940}" srcId="{D1266AA6-FCBC-41C4-A409-354F94838900}" destId="{EBE6F776-D422-461D-A701-C3A5BFBF64F5}" srcOrd="0" destOrd="0" parTransId="{EB6EBC4E-5501-436F-B759-F3FA34E85BB9}" sibTransId="{28DE81AB-2EE3-4C37-B48C-F39D23BE235B}"/>
    <dgm:cxn modelId="{D847F05E-36BB-4950-8A9F-4EFB07DD7432}" srcId="{D1266AA6-FCBC-41C4-A409-354F94838900}" destId="{7A9A2A7F-DD06-4C9D-A0DC-98984407F205}" srcOrd="1" destOrd="0" parTransId="{7F00378C-4878-4C0E-BC61-2079ED10B4F6}" sibTransId="{EA9D2D45-E73F-4C65-8EA1-1A1845B31830}"/>
    <dgm:cxn modelId="{A80A867C-D197-41B2-A710-C58816BB7271}" type="presOf" srcId="{EBE6F776-D422-461D-A701-C3A5BFBF64F5}" destId="{B835A774-8CD3-4341-B55E-7A5F9556DBE4}" srcOrd="0" destOrd="0" presId="urn:microsoft.com/office/officeart/2005/8/layout/chevron1"/>
    <dgm:cxn modelId="{234D8C87-1A97-4B69-A66B-7C7EB3A302DB}" type="presOf" srcId="{D1266AA6-FCBC-41C4-A409-354F94838900}" destId="{79DDABFC-62E0-4F21-B70D-23618599A3FF}" srcOrd="0" destOrd="0" presId="urn:microsoft.com/office/officeart/2005/8/layout/chevron1"/>
    <dgm:cxn modelId="{95B07FA0-1E03-4DD2-AA98-6BA469CD2659}" type="presOf" srcId="{7A9A2A7F-DD06-4C9D-A0DC-98984407F205}" destId="{7DE7E886-3F63-45FA-9E66-91F7C17FE441}" srcOrd="0" destOrd="0" presId="urn:microsoft.com/office/officeart/2005/8/layout/chevron1"/>
    <dgm:cxn modelId="{7F72D9CF-9E53-4488-AFF6-6BE608AEC37C}" type="presOf" srcId="{43F997E7-4BA5-4D70-93F8-805CE4AFF639}" destId="{79352E66-4EE8-41E6-B32D-A20B7714F3B2}" srcOrd="0" destOrd="0" presId="urn:microsoft.com/office/officeart/2005/8/layout/chevron1"/>
    <dgm:cxn modelId="{BC084E32-DCB4-482E-8233-392A2D052E9A}" type="presParOf" srcId="{79DDABFC-62E0-4F21-B70D-23618599A3FF}" destId="{B835A774-8CD3-4341-B55E-7A5F9556DBE4}" srcOrd="0" destOrd="0" presId="urn:microsoft.com/office/officeart/2005/8/layout/chevron1"/>
    <dgm:cxn modelId="{F4517E96-1015-4783-BBB8-2CE77B3A8263}" type="presParOf" srcId="{79DDABFC-62E0-4F21-B70D-23618599A3FF}" destId="{330C2F1C-020B-4004-89C9-4677625315D2}" srcOrd="1" destOrd="0" presId="urn:microsoft.com/office/officeart/2005/8/layout/chevron1"/>
    <dgm:cxn modelId="{06F0A11D-890B-4DA0-9833-1AC017C5950E}" type="presParOf" srcId="{79DDABFC-62E0-4F21-B70D-23618599A3FF}" destId="{7DE7E886-3F63-45FA-9E66-91F7C17FE441}" srcOrd="2" destOrd="0" presId="urn:microsoft.com/office/officeart/2005/8/layout/chevron1"/>
    <dgm:cxn modelId="{992A187F-B99B-4719-91B6-BDD6A8127044}" type="presParOf" srcId="{79DDABFC-62E0-4F21-B70D-23618599A3FF}" destId="{D7BCEB33-E901-43C6-9772-CB033B48FA42}" srcOrd="3" destOrd="0" presId="urn:microsoft.com/office/officeart/2005/8/layout/chevron1"/>
    <dgm:cxn modelId="{F826CDC2-FCF6-4B78-B88F-8963707E18E7}" type="presParOf" srcId="{79DDABFC-62E0-4F21-B70D-23618599A3FF}" destId="{F9448512-5AC9-4E2A-B903-14B7EE9066C0}" srcOrd="4" destOrd="0" presId="urn:microsoft.com/office/officeart/2005/8/layout/chevron1"/>
    <dgm:cxn modelId="{33F62CD4-A2A1-4B6E-90D1-A5087D751D57}" type="presParOf" srcId="{79DDABFC-62E0-4F21-B70D-23618599A3FF}" destId="{AB107B71-B894-4CBB-8E31-E7E81B381415}" srcOrd="5" destOrd="0" presId="urn:microsoft.com/office/officeart/2005/8/layout/chevron1"/>
    <dgm:cxn modelId="{51DC80C6-D58A-4FC9-99D8-0F64A76C3A1F}" type="presParOf" srcId="{79DDABFC-62E0-4F21-B70D-23618599A3FF}" destId="{79352E66-4EE8-41E6-B32D-A20B7714F3B2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35A774-8CD3-4341-B55E-7A5F9556DBE4}">
      <dsp:nvSpPr>
        <dsp:cNvPr id="0" name=""/>
        <dsp:cNvSpPr/>
      </dsp:nvSpPr>
      <dsp:spPr>
        <a:xfrm>
          <a:off x="5418" y="2260116"/>
          <a:ext cx="3154358" cy="137656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22670" rIns="22670" bIns="226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1" kern="1200" dirty="0">
              <a:solidFill>
                <a:schemeClr val="tx1">
                  <a:lumMod val="95000"/>
                  <a:lumOff val="5000"/>
                </a:schemeClr>
              </a:solidFill>
            </a:rPr>
            <a:t>Встановити вказівник миші перед першою літерою потрібного тексту</a:t>
          </a:r>
          <a:endParaRPr lang="ru-RU" sz="17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693699" y="2260116"/>
        <a:ext cx="1777796" cy="1376562"/>
      </dsp:txXfrm>
    </dsp:sp>
    <dsp:sp modelId="{7DE7E886-3F63-45FA-9E66-91F7C17FE441}">
      <dsp:nvSpPr>
        <dsp:cNvPr id="0" name=""/>
        <dsp:cNvSpPr/>
      </dsp:nvSpPr>
      <dsp:spPr>
        <a:xfrm>
          <a:off x="2844341" y="2317525"/>
          <a:ext cx="3154358" cy="1261743"/>
        </a:xfrm>
        <a:prstGeom prst="chevron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22670" rIns="22670" bIns="226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1" kern="1200" dirty="0">
              <a:solidFill>
                <a:srgbClr val="FF0000"/>
              </a:solidFill>
            </a:rPr>
            <a:t>Натиснути та утримувати ліву кнопку миші</a:t>
          </a:r>
          <a:endParaRPr lang="ru-RU" sz="1700" b="1" kern="1200" dirty="0">
            <a:solidFill>
              <a:srgbClr val="FF0000"/>
            </a:solidFill>
          </a:endParaRPr>
        </a:p>
      </dsp:txBody>
      <dsp:txXfrm>
        <a:off x="3475213" y="2317525"/>
        <a:ext cx="1892615" cy="1261743"/>
      </dsp:txXfrm>
    </dsp:sp>
    <dsp:sp modelId="{F9448512-5AC9-4E2A-B903-14B7EE9066C0}">
      <dsp:nvSpPr>
        <dsp:cNvPr id="0" name=""/>
        <dsp:cNvSpPr/>
      </dsp:nvSpPr>
      <dsp:spPr>
        <a:xfrm>
          <a:off x="5683264" y="2317525"/>
          <a:ext cx="3154358" cy="1261743"/>
        </a:xfrm>
        <a:prstGeom prst="chevron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22670" rIns="22670" bIns="226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1" kern="1200" dirty="0">
              <a:solidFill>
                <a:srgbClr val="002060"/>
              </a:solidFill>
            </a:rPr>
            <a:t>Перемістити вказівник миші до останньої літери потрібного тексту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6314136" y="2317525"/>
        <a:ext cx="1892615" cy="1261743"/>
      </dsp:txXfrm>
    </dsp:sp>
    <dsp:sp modelId="{79352E66-4EE8-41E6-B32D-A20B7714F3B2}">
      <dsp:nvSpPr>
        <dsp:cNvPr id="0" name=""/>
        <dsp:cNvSpPr/>
      </dsp:nvSpPr>
      <dsp:spPr>
        <a:xfrm>
          <a:off x="8522186" y="2317525"/>
          <a:ext cx="3154358" cy="1261743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22670" rIns="22670" bIns="226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1" kern="1200" dirty="0">
              <a:solidFill>
                <a:srgbClr val="FFFF00"/>
              </a:solidFill>
            </a:rPr>
            <a:t>Відпустити ліву кнопку миші</a:t>
          </a:r>
          <a:endParaRPr lang="ru-RU" sz="1700" b="1" kern="1200" dirty="0">
            <a:solidFill>
              <a:srgbClr val="FFFF00"/>
            </a:solidFill>
          </a:endParaRPr>
        </a:p>
      </dsp:txBody>
      <dsp:txXfrm>
        <a:off x="9153058" y="2317525"/>
        <a:ext cx="1892615" cy="1261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09.10.2022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3.jpg"/><Relationship Id="rId9" Type="http://schemas.openxmlformats.org/officeDocument/2006/relationships/hyperlink" Target="https://youtu.be/6BS7YNafmHI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hyperlink" Target="https://youtu.be/6BS7YNafmHI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diagramLayout" Target="../diagrams/layout1.xml"/><Relationship Id="rId11" Type="http://schemas.openxmlformats.org/officeDocument/2006/relationships/hyperlink" Target="https://youtu.be/6BS7YNafmHI" TargetMode="External"/><Relationship Id="rId5" Type="http://schemas.openxmlformats.org/officeDocument/2006/relationships/diagramData" Target="../diagrams/data1.xml"/><Relationship Id="rId10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6BS7YNafmH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11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2" y="1935792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Завантаження даних з Інтернету. Авторське право</a:t>
            </a:r>
          </a:p>
        </p:txBody>
      </p:sp>
      <p:pic>
        <p:nvPicPr>
          <p:cNvPr id="10" name="Рисунок 9">
            <a:hlinkClick r:id="rId3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6101279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AD5B40-0A89-431A-9AEA-1DB43CAE040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208" t="50000" r="28608" b="33025"/>
          <a:stretch/>
        </p:blipFill>
        <p:spPr>
          <a:xfrm>
            <a:off x="0" y="0"/>
            <a:ext cx="5874589" cy="11643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C3E55A1A-DC00-3192-3C69-DBFE6B2371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7627" y="6240745"/>
            <a:ext cx="1582490" cy="61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523874" y="323850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При створенні презентації чи реферату часто буває потрібно скопіювати знайдений на </a:t>
            </a:r>
            <a:r>
              <a:rPr lang="uk-UA" sz="2800" b="1" i="1" dirty="0" err="1"/>
              <a:t>вебсторінці</a:t>
            </a:r>
            <a:r>
              <a:rPr lang="uk-UA" sz="2800" b="1" i="1" dirty="0"/>
              <a:t> текст у вікно відповідної програми.</a:t>
            </a:r>
            <a:endParaRPr lang="ru-RU" sz="2800" b="1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5844543-3A47-41B4-82C6-198B2C180F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075" r="20473"/>
          <a:stretch/>
        </p:blipFill>
        <p:spPr>
          <a:xfrm>
            <a:off x="523874" y="1869191"/>
            <a:ext cx="4882549" cy="478032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BCF32D-AA51-4D3C-98CA-0F901CEA1D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1818725"/>
            <a:ext cx="4143555" cy="233075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452D6CC-6FE6-4621-BFAC-85068F5719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4414628"/>
            <a:ext cx="4143555" cy="2330749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Стрелка: вправо с вырезом 9">
            <a:extLst>
              <a:ext uri="{FF2B5EF4-FFF2-40B4-BE49-F238E27FC236}">
                <a16:creationId xmlns:a16="http://schemas.microsoft.com/office/drawing/2014/main" id="{0E5624C4-53EE-4154-ADE9-8B39F0C621ED}"/>
              </a:ext>
            </a:extLst>
          </p:cNvPr>
          <p:cNvSpPr/>
          <p:nvPr/>
        </p:nvSpPr>
        <p:spPr>
          <a:xfrm rot="19771310">
            <a:off x="3488094" y="4032352"/>
            <a:ext cx="3453173" cy="263106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: вправо с вырезом 10">
            <a:extLst>
              <a:ext uri="{FF2B5EF4-FFF2-40B4-BE49-F238E27FC236}">
                <a16:creationId xmlns:a16="http://schemas.microsoft.com/office/drawing/2014/main" id="{67EE6BFF-4A06-4175-9FE4-E2D988D8ADD1}"/>
              </a:ext>
            </a:extLst>
          </p:cNvPr>
          <p:cNvSpPr/>
          <p:nvPr/>
        </p:nvSpPr>
        <p:spPr>
          <a:xfrm rot="459906">
            <a:off x="3662063" y="5683982"/>
            <a:ext cx="3453173" cy="263106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33C4D-F148-49A6-AAD1-2156349DC43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F2BA30AD-CBB0-6577-A36D-6AD3778F4CB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40745"/>
            <a:ext cx="1582490" cy="61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33C4D-F148-49A6-AAD1-2156349DC4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95931" y="2426704"/>
            <a:ext cx="2215648" cy="4431296"/>
          </a:xfrm>
          <a:prstGeom prst="rect">
            <a:avLst/>
          </a:prstGeom>
        </p:spPr>
      </p:pic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id="{69201B06-9A92-4B4F-9CD7-1A697AC1EF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56796525"/>
              </p:ext>
            </p:extLst>
          </p:nvPr>
        </p:nvGraphicFramePr>
        <p:xfrm>
          <a:off x="262386" y="-1255784"/>
          <a:ext cx="11681964" cy="58967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523874" y="323850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Як виділити потрібний текст на </a:t>
            </a:r>
            <a:r>
              <a:rPr lang="uk-UA" sz="2800" b="1" i="1" dirty="0" err="1"/>
              <a:t>вебсторінці</a:t>
            </a:r>
            <a:r>
              <a:rPr lang="uk-UA" sz="2800" b="1" i="1" dirty="0"/>
              <a:t>?</a:t>
            </a:r>
            <a:endParaRPr lang="ru-RU" sz="2800" b="1" i="1" dirty="0"/>
          </a:p>
        </p:txBody>
      </p:sp>
      <p:pic>
        <p:nvPicPr>
          <p:cNvPr id="2" name="bandicam 2022-07-07 23-50-45-376">
            <a:hlinkClick r:id="" action="ppaction://media"/>
            <a:extLst>
              <a:ext uri="{FF2B5EF4-FFF2-40B4-BE49-F238E27FC236}">
                <a16:creationId xmlns:a16="http://schemas.microsoft.com/office/drawing/2014/main" id="{1B33C749-AE8C-41C8-8535-AEA49B3A346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709460" y="2426704"/>
            <a:ext cx="7581189" cy="4264419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>
            <a:hlinkClick r:id="rId11"/>
            <a:extLst>
              <a:ext uri="{FF2B5EF4-FFF2-40B4-BE49-F238E27FC236}">
                <a16:creationId xmlns:a16="http://schemas.microsoft.com/office/drawing/2014/main" id="{DC53F381-C973-9E85-9B63-828A19F2846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40745"/>
            <a:ext cx="1582490" cy="61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142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835A774-8CD3-4341-B55E-7A5F9556DB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graphicEl>
                                              <a:dgm id="{B835A774-8CD3-4341-B55E-7A5F9556DB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DE7E886-3F63-45FA-9E66-91F7C17FE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graphicEl>
                                              <a:dgm id="{7DE7E886-3F63-45FA-9E66-91F7C17FE4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9448512-5AC9-4E2A-B903-14B7EE9066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graphicEl>
                                              <a:dgm id="{F9448512-5AC9-4E2A-B903-14B7EE9066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9352E66-4EE8-41E6-B32D-A20B7714F3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>
                                            <p:graphicEl>
                                              <a:dgm id="{79352E66-4EE8-41E6-B32D-A20B7714F3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1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9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309169" y="1219092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704" y="3006280"/>
            <a:ext cx="4783482" cy="186581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AB547D1-D69E-69F9-6953-F8AB982C26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86182"/>
            <a:ext cx="4744754" cy="397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66</Words>
  <Application>Microsoft Office PowerPoint</Application>
  <PresentationFormat>Широкий екран</PresentationFormat>
  <Paragraphs>10</Paragraphs>
  <Slides>4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9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126</cp:revision>
  <dcterms:created xsi:type="dcterms:W3CDTF">2022-06-24T20:27:06Z</dcterms:created>
  <dcterms:modified xsi:type="dcterms:W3CDTF">2022-10-09T16:43:27Z</dcterms:modified>
</cp:coreProperties>
</file>