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5" r:id="rId3"/>
    <p:sldId id="391" r:id="rId4"/>
    <p:sldId id="444" r:id="rId5"/>
    <p:sldId id="445" r:id="rId6"/>
    <p:sldId id="451" r:id="rId7"/>
    <p:sldId id="452" r:id="rId8"/>
    <p:sldId id="453" r:id="rId9"/>
    <p:sldId id="454" r:id="rId10"/>
    <p:sldId id="446" r:id="rId11"/>
    <p:sldId id="455" r:id="rId12"/>
    <p:sldId id="456" r:id="rId13"/>
    <p:sldId id="457" r:id="rId14"/>
    <p:sldId id="458" r:id="rId15"/>
    <p:sldId id="461" r:id="rId16"/>
    <p:sldId id="462" r:id="rId17"/>
    <p:sldId id="463" r:id="rId18"/>
    <p:sldId id="459" r:id="rId19"/>
    <p:sldId id="460" r:id="rId20"/>
    <p:sldId id="465" r:id="rId21"/>
    <p:sldId id="466" r:id="rId22"/>
    <p:sldId id="464" r:id="rId23"/>
    <p:sldId id="467" r:id="rId24"/>
    <p:sldId id="468" r:id="rId25"/>
    <p:sldId id="469" r:id="rId26"/>
    <p:sldId id="470" r:id="rId27"/>
    <p:sldId id="476" r:id="rId28"/>
    <p:sldId id="482" r:id="rId29"/>
    <p:sldId id="472" r:id="rId30"/>
    <p:sldId id="481" r:id="rId31"/>
    <p:sldId id="473" r:id="rId32"/>
    <p:sldId id="477" r:id="rId33"/>
    <p:sldId id="478" r:id="rId34"/>
    <p:sldId id="474" r:id="rId35"/>
    <p:sldId id="475" r:id="rId36"/>
    <p:sldId id="479" r:id="rId37"/>
    <p:sldId id="331" r:id="rId38"/>
    <p:sldId id="332" r:id="rId39"/>
    <p:sldId id="259" r:id="rId40"/>
    <p:sldId id="383" r:id="rId41"/>
    <p:sldId id="384" r:id="rId42"/>
    <p:sldId id="261" r:id="rId43"/>
    <p:sldId id="304" r:id="rId4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8000"/>
    <a:srgbClr val="19426B"/>
    <a:srgbClr val="40597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із теми 2 –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58" d="100"/>
          <a:sy n="58" d="100"/>
        </p:scale>
        <p:origin x="-108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8CCA78-9DA2-42F1-AEC8-9213A79BDB16}" type="doc">
      <dgm:prSet loTypeId="urn:microsoft.com/office/officeart/2005/8/layout/chevron2" loCatId="process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uk-UA"/>
        </a:p>
      </dgm:t>
    </dgm:pt>
    <dgm:pt modelId="{D7D30CB0-42E3-4872-8223-5BD4079EBA38}">
      <dgm:prSet phldrT="[Текст]" custT="1"/>
      <dgm:spPr/>
      <dgm:t>
        <a:bodyPr/>
        <a:lstStyle/>
        <a:p>
          <a:r>
            <a:rPr lang="uk-UA" sz="2100" i="1" noProof="0" dirty="0"/>
            <a:t>1</a:t>
          </a:r>
        </a:p>
      </dgm:t>
    </dgm:pt>
    <dgm:pt modelId="{A76330C2-FC73-4193-B5AE-EB88A94FD8DD}" type="parTrans" cxnId="{65E05336-2FB6-4424-AA75-05320ABF9A1F}">
      <dgm:prSet/>
      <dgm:spPr/>
      <dgm:t>
        <a:bodyPr/>
        <a:lstStyle/>
        <a:p>
          <a:endParaRPr lang="uk-UA" sz="2100" i="1" noProof="0" dirty="0"/>
        </a:p>
      </dgm:t>
    </dgm:pt>
    <dgm:pt modelId="{73E000F2-A519-46CF-859B-74F3E3DB4383}" type="sibTrans" cxnId="{65E05336-2FB6-4424-AA75-05320ABF9A1F}">
      <dgm:prSet/>
      <dgm:spPr/>
      <dgm:t>
        <a:bodyPr/>
        <a:lstStyle/>
        <a:p>
          <a:endParaRPr lang="uk-UA" sz="2100" i="1" noProof="0" dirty="0"/>
        </a:p>
      </dgm:t>
    </dgm:pt>
    <dgm:pt modelId="{FCE13B40-F9F2-4E71-AC18-F41072C4B3F1}">
      <dgm:prSet phldrT="[Текст]" custT="1"/>
      <dgm:spPr>
        <a:solidFill>
          <a:srgbClr val="EF7421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100" i="1" noProof="0" dirty="0">
              <a:solidFill>
                <a:schemeClr val="bg1"/>
              </a:solidFill>
            </a:rPr>
            <a:t>Відкрити вікно налаштувань архівування і відновлення файлів (Пуск </a:t>
          </a:r>
          <a:r>
            <a:rPr lang="uk-UA" sz="2100" b="1" i="1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100" i="1" noProof="0" dirty="0">
              <a:solidFill>
                <a:schemeClr val="bg1"/>
              </a:solidFill>
            </a:rPr>
            <a:t> Панель керування </a:t>
          </a:r>
          <a:r>
            <a:rPr lang="uk-UA" sz="2100" b="1" i="1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100" i="1" noProof="0" dirty="0">
              <a:solidFill>
                <a:schemeClr val="bg1"/>
              </a:solidFill>
            </a:rPr>
            <a:t> Система й безпека </a:t>
          </a:r>
          <a:r>
            <a:rPr lang="uk-UA" sz="2100" b="1" i="1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100" i="1" noProof="0" dirty="0">
              <a:solidFill>
                <a:schemeClr val="bg1"/>
              </a:solidFill>
            </a:rPr>
            <a:t> Резервне копіювання і відновлення).</a:t>
          </a:r>
        </a:p>
      </dgm:t>
    </dgm:pt>
    <dgm:pt modelId="{B6D11A31-67E4-4F3C-B2A7-BE8B55F7EC96}" type="parTrans" cxnId="{55755FD8-CCFF-46B4-BFB0-7E086AD35A9D}">
      <dgm:prSet/>
      <dgm:spPr/>
      <dgm:t>
        <a:bodyPr/>
        <a:lstStyle/>
        <a:p>
          <a:endParaRPr lang="uk-UA" sz="2100" i="1" noProof="0" dirty="0"/>
        </a:p>
      </dgm:t>
    </dgm:pt>
    <dgm:pt modelId="{D12ADD5B-53AF-489E-BFAA-D87C993CA5E3}" type="sibTrans" cxnId="{55755FD8-CCFF-46B4-BFB0-7E086AD35A9D}">
      <dgm:prSet/>
      <dgm:spPr/>
      <dgm:t>
        <a:bodyPr/>
        <a:lstStyle/>
        <a:p>
          <a:endParaRPr lang="uk-UA" sz="2100" i="1" noProof="0" dirty="0"/>
        </a:p>
      </dgm:t>
    </dgm:pt>
    <dgm:pt modelId="{505724CF-73FE-4F1F-810B-DEF145202D2D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100" i="1" noProof="0" dirty="0"/>
            <a:t>2</a:t>
          </a:r>
        </a:p>
      </dgm:t>
    </dgm:pt>
    <dgm:pt modelId="{42C16228-611A-46E7-809F-20B362F0CBA4}" type="parTrans" cxnId="{8D3ED09F-9713-405C-8DAF-7E8FE83F3843}">
      <dgm:prSet/>
      <dgm:spPr/>
      <dgm:t>
        <a:bodyPr/>
        <a:lstStyle/>
        <a:p>
          <a:endParaRPr lang="uk-UA" sz="2100" i="1" noProof="0" dirty="0"/>
        </a:p>
      </dgm:t>
    </dgm:pt>
    <dgm:pt modelId="{01D04756-EB7C-4C4D-A0C3-CDFD35EDC784}" type="sibTrans" cxnId="{8D3ED09F-9713-405C-8DAF-7E8FE83F3843}">
      <dgm:prSet/>
      <dgm:spPr/>
      <dgm:t>
        <a:bodyPr/>
        <a:lstStyle/>
        <a:p>
          <a:endParaRPr lang="uk-UA" sz="2100" i="1" noProof="0" dirty="0"/>
        </a:p>
      </dgm:t>
    </dgm:pt>
    <dgm:pt modelId="{3AD5F8B5-933B-4C46-B0E6-1895959D0445}">
      <dgm:prSet phldrT="[Текст]" custT="1"/>
      <dgm:spPr>
        <a:solidFill>
          <a:srgbClr val="7030A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100" i="1" noProof="0" dirty="0">
              <a:solidFill>
                <a:schemeClr val="bg1"/>
              </a:solidFill>
            </a:rPr>
            <a:t>Вибрати посилання Настроювання резервного копіювання (для першого запуску резервного копіювання або посилання Змінити параметри для наступних).</a:t>
          </a:r>
        </a:p>
      </dgm:t>
    </dgm:pt>
    <dgm:pt modelId="{5E906912-37EE-4A4F-AC4D-5A11172FCC4C}" type="parTrans" cxnId="{EFC9CDE1-788C-49A3-B590-5146EC4B23D1}">
      <dgm:prSet/>
      <dgm:spPr/>
      <dgm:t>
        <a:bodyPr/>
        <a:lstStyle/>
        <a:p>
          <a:endParaRPr lang="uk-UA" sz="2100" i="1" noProof="0" dirty="0"/>
        </a:p>
      </dgm:t>
    </dgm:pt>
    <dgm:pt modelId="{6C9956DC-8E1D-4B78-865B-5DCCF8603C4E}" type="sibTrans" cxnId="{EFC9CDE1-788C-49A3-B590-5146EC4B23D1}">
      <dgm:prSet/>
      <dgm:spPr/>
      <dgm:t>
        <a:bodyPr/>
        <a:lstStyle/>
        <a:p>
          <a:endParaRPr lang="uk-UA" sz="2100" i="1" noProof="0" dirty="0"/>
        </a:p>
      </dgm:t>
    </dgm:pt>
    <dgm:pt modelId="{D304DA83-E892-49A6-BA60-69FB1CA5F3EB}">
      <dgm:prSet phldrT="[Текст]" custT="1"/>
      <dgm:spPr/>
      <dgm:t>
        <a:bodyPr/>
        <a:lstStyle/>
        <a:p>
          <a:r>
            <a:rPr lang="uk-UA" sz="2100" i="1" noProof="0" dirty="0">
              <a:solidFill>
                <a:srgbClr val="002060"/>
              </a:solidFill>
            </a:rPr>
            <a:t>3</a:t>
          </a:r>
        </a:p>
      </dgm:t>
    </dgm:pt>
    <dgm:pt modelId="{7E4DAF1D-3393-4AAD-BA11-F6CEE6953294}" type="parTrans" cxnId="{A9298103-695A-4AB2-9D7A-258886565383}">
      <dgm:prSet/>
      <dgm:spPr/>
      <dgm:t>
        <a:bodyPr/>
        <a:lstStyle/>
        <a:p>
          <a:endParaRPr lang="uk-UA" sz="2100" i="1" noProof="0" dirty="0"/>
        </a:p>
      </dgm:t>
    </dgm:pt>
    <dgm:pt modelId="{671DC4B0-67A9-4863-A7EC-BC6EE631A41D}" type="sibTrans" cxnId="{A9298103-695A-4AB2-9D7A-258886565383}">
      <dgm:prSet/>
      <dgm:spPr/>
      <dgm:t>
        <a:bodyPr/>
        <a:lstStyle/>
        <a:p>
          <a:endParaRPr lang="uk-UA" sz="2100" i="1" noProof="0" dirty="0"/>
        </a:p>
      </dgm:t>
    </dgm:pt>
    <dgm:pt modelId="{088CBD8F-3349-48EC-A2BC-0B2D00A6B3D3}">
      <dgm:prSet phldrT="[Текст]" custT="1"/>
      <dgm:spPr>
        <a:solidFill>
          <a:srgbClr val="F8C200"/>
        </a:solidFill>
      </dgm:spPr>
      <dgm:t>
        <a:bodyPr/>
        <a:lstStyle/>
        <a:p>
          <a:pPr marL="0" indent="0">
            <a:buNone/>
          </a:pPr>
          <a:r>
            <a:rPr lang="uk-UA" sz="2100" i="1" noProof="0" dirty="0">
              <a:solidFill>
                <a:srgbClr val="002060"/>
              </a:solidFill>
            </a:rPr>
            <a:t>Указати пристрій, на який буде записано архівний файл.</a:t>
          </a:r>
        </a:p>
      </dgm:t>
    </dgm:pt>
    <dgm:pt modelId="{6DD8EC14-ADB9-42A1-B613-C52457919D57}" type="parTrans" cxnId="{F381F22D-DDBF-4286-8F1E-1B4C33B63C47}">
      <dgm:prSet/>
      <dgm:spPr/>
      <dgm:t>
        <a:bodyPr/>
        <a:lstStyle/>
        <a:p>
          <a:endParaRPr lang="uk-UA" sz="2100" i="1" noProof="0" dirty="0"/>
        </a:p>
      </dgm:t>
    </dgm:pt>
    <dgm:pt modelId="{D02864A6-EA4F-4092-B991-1531DDC204A9}" type="sibTrans" cxnId="{F381F22D-DDBF-4286-8F1E-1B4C33B63C47}">
      <dgm:prSet/>
      <dgm:spPr/>
      <dgm:t>
        <a:bodyPr/>
        <a:lstStyle/>
        <a:p>
          <a:endParaRPr lang="uk-UA" sz="2100" i="1" noProof="0" dirty="0"/>
        </a:p>
      </dgm:t>
    </dgm:pt>
    <dgm:pt modelId="{BD2FBB3C-F6C2-44FB-ADE3-293FFDDC2A2E}">
      <dgm:prSet phldrT="[Текст]" custT="1"/>
      <dgm:spPr/>
      <dgm:t>
        <a:bodyPr/>
        <a:lstStyle/>
        <a:p>
          <a:r>
            <a:rPr lang="uk-UA" sz="2100" i="1" noProof="0" dirty="0"/>
            <a:t>4</a:t>
          </a:r>
        </a:p>
      </dgm:t>
    </dgm:pt>
    <dgm:pt modelId="{66CEF6A5-118A-4EC2-9A59-D5E8C531CF85}" type="parTrans" cxnId="{5646148A-A43F-46CE-80D4-D2D3BFB25E28}">
      <dgm:prSet/>
      <dgm:spPr/>
      <dgm:t>
        <a:bodyPr/>
        <a:lstStyle/>
        <a:p>
          <a:endParaRPr lang="uk-UA" sz="2100" i="1" noProof="0" dirty="0"/>
        </a:p>
      </dgm:t>
    </dgm:pt>
    <dgm:pt modelId="{CBD0887E-48FF-4408-8A40-C2998DEE25A6}" type="sibTrans" cxnId="{5646148A-A43F-46CE-80D4-D2D3BFB25E28}">
      <dgm:prSet/>
      <dgm:spPr/>
      <dgm:t>
        <a:bodyPr/>
        <a:lstStyle/>
        <a:p>
          <a:endParaRPr lang="uk-UA" sz="2100" i="1" noProof="0" dirty="0"/>
        </a:p>
      </dgm:t>
    </dgm:pt>
    <dgm:pt modelId="{D26D1759-0356-4FA6-A4BA-B2FCAA768FCA}">
      <dgm:prSet custT="1"/>
      <dgm:spPr>
        <a:solidFill>
          <a:srgbClr val="3A6CC6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100" i="1" noProof="0" dirty="0">
              <a:solidFill>
                <a:schemeClr val="bg1"/>
              </a:solidFill>
            </a:rPr>
            <a:t>Указати перелік папок з файлами, що будуть включені до резервної копії</a:t>
          </a:r>
        </a:p>
      </dgm:t>
    </dgm:pt>
    <dgm:pt modelId="{6EF5E5C5-5506-4DB0-A6E3-ED3C3F69801F}" type="parTrans" cxnId="{870AF12C-C253-4A34-A307-2D2821BAA181}">
      <dgm:prSet/>
      <dgm:spPr/>
      <dgm:t>
        <a:bodyPr/>
        <a:lstStyle/>
        <a:p>
          <a:endParaRPr lang="uk-UA" sz="2100" i="1" noProof="0" dirty="0"/>
        </a:p>
      </dgm:t>
    </dgm:pt>
    <dgm:pt modelId="{D5B17684-EF3C-4933-B5BA-69279F77D806}" type="sibTrans" cxnId="{870AF12C-C253-4A34-A307-2D2821BAA181}">
      <dgm:prSet/>
      <dgm:spPr/>
      <dgm:t>
        <a:bodyPr/>
        <a:lstStyle/>
        <a:p>
          <a:endParaRPr lang="uk-UA" sz="2100" i="1" noProof="0" dirty="0"/>
        </a:p>
      </dgm:t>
    </dgm:pt>
    <dgm:pt modelId="{F374F58C-EB2A-4DAB-A18C-88122204DFE2}">
      <dgm:prSet custT="1"/>
      <dgm:spPr>
        <a:solidFill>
          <a:srgbClr val="008000"/>
        </a:solidFill>
      </dgm:spPr>
      <dgm:t>
        <a:bodyPr/>
        <a:lstStyle/>
        <a:p>
          <a:r>
            <a:rPr lang="uk-UA" sz="2100" i="1" noProof="0" dirty="0"/>
            <a:t>5</a:t>
          </a:r>
        </a:p>
      </dgm:t>
    </dgm:pt>
    <dgm:pt modelId="{AEE2AB6D-49B1-41FC-8208-C993457DA78C}" type="parTrans" cxnId="{02B5426A-EFBB-41A6-814D-FAA5DD8D60F2}">
      <dgm:prSet/>
      <dgm:spPr/>
      <dgm:t>
        <a:bodyPr/>
        <a:lstStyle/>
        <a:p>
          <a:endParaRPr lang="uk-UA" sz="2100" i="1" noProof="0" dirty="0"/>
        </a:p>
      </dgm:t>
    </dgm:pt>
    <dgm:pt modelId="{498D3C6A-AC2D-4D14-A0CF-0F4AB516345B}" type="sibTrans" cxnId="{02B5426A-EFBB-41A6-814D-FAA5DD8D60F2}">
      <dgm:prSet/>
      <dgm:spPr/>
      <dgm:t>
        <a:bodyPr/>
        <a:lstStyle/>
        <a:p>
          <a:endParaRPr lang="uk-UA" sz="2100" i="1" noProof="0" dirty="0"/>
        </a:p>
      </dgm:t>
    </dgm:pt>
    <dgm:pt modelId="{B475EEBB-264E-46F2-AF39-9E5FB4C3BE66}">
      <dgm:prSet custT="1"/>
      <dgm:spPr>
        <a:solidFill>
          <a:srgbClr val="00800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100" i="1" noProof="0" dirty="0">
              <a:solidFill>
                <a:schemeClr val="bg1"/>
              </a:solidFill>
            </a:rPr>
            <a:t>Змінити, за потреби, розклад здійснення автоматичного резервного копіювання.</a:t>
          </a:r>
        </a:p>
      </dgm:t>
    </dgm:pt>
    <dgm:pt modelId="{2E1F1521-1DB5-4241-B00A-C0C4C6BD7160}" type="parTrans" cxnId="{9C9768E5-5FA2-4A03-AC0E-A72C71BF6B7E}">
      <dgm:prSet/>
      <dgm:spPr/>
      <dgm:t>
        <a:bodyPr/>
        <a:lstStyle/>
        <a:p>
          <a:endParaRPr lang="uk-UA" sz="2100" i="1" noProof="0" dirty="0"/>
        </a:p>
      </dgm:t>
    </dgm:pt>
    <dgm:pt modelId="{66595C30-3806-4750-9A33-3C3398AAF847}" type="sibTrans" cxnId="{9C9768E5-5FA2-4A03-AC0E-A72C71BF6B7E}">
      <dgm:prSet/>
      <dgm:spPr/>
      <dgm:t>
        <a:bodyPr/>
        <a:lstStyle/>
        <a:p>
          <a:endParaRPr lang="uk-UA" sz="2100" i="1" noProof="0" dirty="0"/>
        </a:p>
      </dgm:t>
    </dgm:pt>
    <dgm:pt modelId="{A95EECD8-0873-4F66-84ED-8ADD3DEA309E}">
      <dgm:prSet custT="1"/>
      <dgm:spPr>
        <a:solidFill>
          <a:srgbClr val="663300">
            <a:alpha val="90000"/>
          </a:srgbClr>
        </a:solidFill>
        <a:ln>
          <a:noFill/>
        </a:ln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en-US" sz="2100" i="1" noProof="0" dirty="0">
              <a:solidFill>
                <a:schemeClr val="bg1"/>
              </a:solidFill>
            </a:rPr>
            <a:t>6</a:t>
          </a:r>
          <a:endParaRPr lang="uk-UA" sz="2100" i="1" noProof="0" dirty="0">
            <a:solidFill>
              <a:schemeClr val="bg1"/>
            </a:solidFill>
          </a:endParaRPr>
        </a:p>
      </dgm:t>
    </dgm:pt>
    <dgm:pt modelId="{B4D1A076-375E-43AA-8320-DEDDBEDF0231}" type="parTrans" cxnId="{42040B79-D29A-45ED-8C5A-0D3A87C0F1C5}">
      <dgm:prSet/>
      <dgm:spPr/>
      <dgm:t>
        <a:bodyPr/>
        <a:lstStyle/>
        <a:p>
          <a:endParaRPr lang="uk-UA" sz="2100" noProof="0" dirty="0"/>
        </a:p>
      </dgm:t>
    </dgm:pt>
    <dgm:pt modelId="{583A8933-C2A5-42DD-8A29-88F3E9A40FF8}" type="sibTrans" cxnId="{42040B79-D29A-45ED-8C5A-0D3A87C0F1C5}">
      <dgm:prSet/>
      <dgm:spPr/>
      <dgm:t>
        <a:bodyPr/>
        <a:lstStyle/>
        <a:p>
          <a:endParaRPr lang="uk-UA" sz="2100" noProof="0" dirty="0"/>
        </a:p>
      </dgm:t>
    </dgm:pt>
    <dgm:pt modelId="{C4EB6A53-0379-4BEC-BE4A-0699A4EBB00D}">
      <dgm:prSet custT="1"/>
      <dgm:spPr>
        <a:solidFill>
          <a:srgbClr val="663300">
            <a:alpha val="89804"/>
          </a:srgbClr>
        </a:solidFill>
        <a:ln w="6350" cap="flat" cmpd="sng" algn="ctr">
          <a:solidFill>
            <a:srgbClr val="70AD47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170688" tIns="15240" rIns="15240" bIns="15240" numCol="1" spcCol="1270" anchor="ctr" anchorCtr="0"/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uk-UA" sz="2100" i="1" kern="1200" noProof="0" dirty="0">
              <a:solidFill>
                <a:prstClr val="white"/>
              </a:solidFill>
              <a:latin typeface="Verdana"/>
              <a:ea typeface="+mn-ea"/>
              <a:cs typeface="+mn-cs"/>
            </a:rPr>
            <a:t>Розпочати процес створення архіву даних користувача вибором кнопки Зберегти настройки та запустити резервне копіювання.</a:t>
          </a:r>
        </a:p>
      </dgm:t>
    </dgm:pt>
    <dgm:pt modelId="{63563C07-A218-4372-846E-6E80B8D1EB3D}" type="parTrans" cxnId="{54F3C93F-5028-4FD0-A813-9633D9417DBE}">
      <dgm:prSet/>
      <dgm:spPr/>
      <dgm:t>
        <a:bodyPr/>
        <a:lstStyle/>
        <a:p>
          <a:endParaRPr lang="uk-UA" sz="2100" noProof="0" dirty="0"/>
        </a:p>
      </dgm:t>
    </dgm:pt>
    <dgm:pt modelId="{C049EB4E-1DC9-4119-90FD-38A8A0548FBB}" type="sibTrans" cxnId="{54F3C93F-5028-4FD0-A813-9633D9417DBE}">
      <dgm:prSet/>
      <dgm:spPr/>
      <dgm:t>
        <a:bodyPr/>
        <a:lstStyle/>
        <a:p>
          <a:endParaRPr lang="uk-UA" sz="2100" noProof="0" dirty="0"/>
        </a:p>
      </dgm:t>
    </dgm:pt>
    <dgm:pt modelId="{90F7D88D-44C1-4494-B17A-D58C5BD2886B}" type="pres">
      <dgm:prSet presAssocID="{D78CCA78-9DA2-42F1-AEC8-9213A79BDB1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88E4D9-C227-4F21-B50C-5D996E1B66A0}" type="pres">
      <dgm:prSet presAssocID="{D7D30CB0-42E3-4872-8223-5BD4079EBA38}" presName="composite" presStyleCnt="0"/>
      <dgm:spPr/>
    </dgm:pt>
    <dgm:pt modelId="{D863490E-97AF-44D5-A814-FDC534B3E3CC}" type="pres">
      <dgm:prSet presAssocID="{D7D30CB0-42E3-4872-8223-5BD4079EBA38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244AEF-BD16-4508-9A5A-9640B519654B}" type="pres">
      <dgm:prSet presAssocID="{D7D30CB0-42E3-4872-8223-5BD4079EBA38}" presName="descendantText" presStyleLbl="alignAcc1" presStyleIdx="0" presStyleCnt="6" custScaleY="1210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0E6B48-B059-4734-9976-E402B396D814}" type="pres">
      <dgm:prSet presAssocID="{73E000F2-A519-46CF-859B-74F3E3DB4383}" presName="sp" presStyleCnt="0"/>
      <dgm:spPr/>
    </dgm:pt>
    <dgm:pt modelId="{44771BAD-6342-43E0-B71E-8191DECB3B5F}" type="pres">
      <dgm:prSet presAssocID="{505724CF-73FE-4F1F-810B-DEF145202D2D}" presName="composite" presStyleCnt="0"/>
      <dgm:spPr/>
    </dgm:pt>
    <dgm:pt modelId="{CA699784-EE11-48B7-BD5B-E6C7811778B0}" type="pres">
      <dgm:prSet presAssocID="{505724CF-73FE-4F1F-810B-DEF145202D2D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B376A-E1F5-4E26-86CA-E248F361C893}" type="pres">
      <dgm:prSet presAssocID="{505724CF-73FE-4F1F-810B-DEF145202D2D}" presName="descendantText" presStyleLbl="alignAcc1" presStyleIdx="1" presStyleCnt="6" custScaleY="149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6C483-C8E1-4CC2-B679-96CCB49A70C2}" type="pres">
      <dgm:prSet presAssocID="{01D04756-EB7C-4C4D-A0C3-CDFD35EDC784}" presName="sp" presStyleCnt="0"/>
      <dgm:spPr/>
    </dgm:pt>
    <dgm:pt modelId="{D84507B5-2466-4D5D-A15D-7A3F0143E4D0}" type="pres">
      <dgm:prSet presAssocID="{D304DA83-E892-49A6-BA60-69FB1CA5F3EB}" presName="composite" presStyleCnt="0"/>
      <dgm:spPr/>
    </dgm:pt>
    <dgm:pt modelId="{D547829D-0660-4ECE-8B9B-4DD150AEB617}" type="pres">
      <dgm:prSet presAssocID="{D304DA83-E892-49A6-BA60-69FB1CA5F3EB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04A936-A0BD-4697-B593-D6F4E69814DB}" type="pres">
      <dgm:prSet presAssocID="{D304DA83-E892-49A6-BA60-69FB1CA5F3EB}" presName="descendantText" presStyleLbl="alignAcc1" presStyleIdx="2" presStyleCnt="6" custScaleY="149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AFC14E-4144-4ED7-B02A-A395824825FB}" type="pres">
      <dgm:prSet presAssocID="{671DC4B0-67A9-4863-A7EC-BC6EE631A41D}" presName="sp" presStyleCnt="0"/>
      <dgm:spPr/>
    </dgm:pt>
    <dgm:pt modelId="{90726307-C510-4FF6-A124-3A7824B74389}" type="pres">
      <dgm:prSet presAssocID="{BD2FBB3C-F6C2-44FB-ADE3-293FFDDC2A2E}" presName="composite" presStyleCnt="0"/>
      <dgm:spPr/>
    </dgm:pt>
    <dgm:pt modelId="{52803C1C-157C-4C4C-B9E1-A477114FB6F8}" type="pres">
      <dgm:prSet presAssocID="{BD2FBB3C-F6C2-44FB-ADE3-293FFDDC2A2E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AD2266-D1F5-4340-BFC3-C47B398908AF}" type="pres">
      <dgm:prSet presAssocID="{BD2FBB3C-F6C2-44FB-ADE3-293FFDDC2A2E}" presName="descendantText" presStyleLbl="alignAcc1" presStyleIdx="3" presStyleCnt="6" custScaleY="149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C170C1-9E6D-4B14-AA4E-A2B4D348D49E}" type="pres">
      <dgm:prSet presAssocID="{CBD0887E-48FF-4408-8A40-C2998DEE25A6}" presName="sp" presStyleCnt="0"/>
      <dgm:spPr/>
    </dgm:pt>
    <dgm:pt modelId="{3BB0B817-E768-42E1-B48F-A9B44B82C157}" type="pres">
      <dgm:prSet presAssocID="{F374F58C-EB2A-4DAB-A18C-88122204DFE2}" presName="composite" presStyleCnt="0"/>
      <dgm:spPr/>
    </dgm:pt>
    <dgm:pt modelId="{EBD4C652-875D-4E3B-BCAE-25007D58F96A}" type="pres">
      <dgm:prSet presAssocID="{F374F58C-EB2A-4DAB-A18C-88122204DFE2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4508B-8A65-44E4-A925-E18E98C3A57A}" type="pres">
      <dgm:prSet presAssocID="{F374F58C-EB2A-4DAB-A18C-88122204DFE2}" presName="descendantText" presStyleLbl="alignAcc1" presStyleIdx="4" presStyleCnt="6" custScaleY="149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5ED272-BE05-48CF-B2D8-9D6A4C191A76}" type="pres">
      <dgm:prSet presAssocID="{498D3C6A-AC2D-4D14-A0CF-0F4AB516345B}" presName="sp" presStyleCnt="0"/>
      <dgm:spPr/>
    </dgm:pt>
    <dgm:pt modelId="{2A6275E1-6A5B-41E4-A1FD-C105AFCDCB1A}" type="pres">
      <dgm:prSet presAssocID="{A95EECD8-0873-4F66-84ED-8ADD3DEA309E}" presName="composite" presStyleCnt="0"/>
      <dgm:spPr/>
    </dgm:pt>
    <dgm:pt modelId="{353373E7-C4E4-45A5-9A12-F6F729BF595A}" type="pres">
      <dgm:prSet presAssocID="{A95EECD8-0873-4F66-84ED-8ADD3DEA309E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5569A-7851-4075-BCDD-CCD81F400378}" type="pres">
      <dgm:prSet presAssocID="{A95EECD8-0873-4F66-84ED-8ADD3DEA309E}" presName="descendantText" presStyleLbl="alignAcc1" presStyleIdx="5" presStyleCnt="6" custScaleY="121082">
        <dgm:presLayoutVars>
          <dgm:bulletEnabled val="1"/>
        </dgm:presLayoutVars>
      </dgm:prSet>
      <dgm:spPr>
        <a:xfrm rot="5400000">
          <a:off x="6045649" y="-1569509"/>
          <a:ext cx="535045" cy="11473938"/>
        </a:xfrm>
        <a:prstGeom prst="round2SameRect">
          <a:avLst/>
        </a:prstGeom>
      </dgm:spPr>
      <dgm:t>
        <a:bodyPr/>
        <a:lstStyle/>
        <a:p>
          <a:endParaRPr lang="ru-RU"/>
        </a:p>
      </dgm:t>
    </dgm:pt>
  </dgm:ptLst>
  <dgm:cxnLst>
    <dgm:cxn modelId="{34C29FEC-9DD3-4700-9B3E-6DAABD2C2764}" type="presOf" srcId="{BD2FBB3C-F6C2-44FB-ADE3-293FFDDC2A2E}" destId="{52803C1C-157C-4C4C-B9E1-A477114FB6F8}" srcOrd="0" destOrd="0" presId="urn:microsoft.com/office/officeart/2005/8/layout/chevron2"/>
    <dgm:cxn modelId="{A9298103-695A-4AB2-9D7A-258886565383}" srcId="{D78CCA78-9DA2-42F1-AEC8-9213A79BDB16}" destId="{D304DA83-E892-49A6-BA60-69FB1CA5F3EB}" srcOrd="2" destOrd="0" parTransId="{7E4DAF1D-3393-4AAD-BA11-F6CEE6953294}" sibTransId="{671DC4B0-67A9-4863-A7EC-BC6EE631A41D}"/>
    <dgm:cxn modelId="{42040B79-D29A-45ED-8C5A-0D3A87C0F1C5}" srcId="{D78CCA78-9DA2-42F1-AEC8-9213A79BDB16}" destId="{A95EECD8-0873-4F66-84ED-8ADD3DEA309E}" srcOrd="5" destOrd="0" parTransId="{B4D1A076-375E-43AA-8320-DEDDBEDF0231}" sibTransId="{583A8933-C2A5-42DD-8A29-88F3E9A40FF8}"/>
    <dgm:cxn modelId="{F5CD5AC7-A088-48CC-B6FF-26508899FF8C}" type="presOf" srcId="{088CBD8F-3349-48EC-A2BC-0B2D00A6B3D3}" destId="{9E04A936-A0BD-4697-B593-D6F4E69814DB}" srcOrd="0" destOrd="0" presId="urn:microsoft.com/office/officeart/2005/8/layout/chevron2"/>
    <dgm:cxn modelId="{0DAE3653-84F2-4B04-BE8C-F23CC859A2F1}" type="presOf" srcId="{C4EB6A53-0379-4BEC-BE4A-0699A4EBB00D}" destId="{FF65569A-7851-4075-BCDD-CCD81F400378}" srcOrd="0" destOrd="0" presId="urn:microsoft.com/office/officeart/2005/8/layout/chevron2"/>
    <dgm:cxn modelId="{2702D0AA-65ED-44F0-9D89-661CBA8F1FDF}" type="presOf" srcId="{D26D1759-0356-4FA6-A4BA-B2FCAA768FCA}" destId="{2DAD2266-D1F5-4340-BFC3-C47B398908AF}" srcOrd="0" destOrd="0" presId="urn:microsoft.com/office/officeart/2005/8/layout/chevron2"/>
    <dgm:cxn modelId="{8D3ED09F-9713-405C-8DAF-7E8FE83F3843}" srcId="{D78CCA78-9DA2-42F1-AEC8-9213A79BDB16}" destId="{505724CF-73FE-4F1F-810B-DEF145202D2D}" srcOrd="1" destOrd="0" parTransId="{42C16228-611A-46E7-809F-20B362F0CBA4}" sibTransId="{01D04756-EB7C-4C4D-A0C3-CDFD35EDC784}"/>
    <dgm:cxn modelId="{465738A9-C304-4C79-8D73-4483CDA11D5C}" type="presOf" srcId="{505724CF-73FE-4F1F-810B-DEF145202D2D}" destId="{CA699784-EE11-48B7-BD5B-E6C7811778B0}" srcOrd="0" destOrd="0" presId="urn:microsoft.com/office/officeart/2005/8/layout/chevron2"/>
    <dgm:cxn modelId="{F89CB2F8-745B-4DB2-8A4B-80E1CBE82FFD}" type="presOf" srcId="{FCE13B40-F9F2-4E71-AC18-F41072C4B3F1}" destId="{3F244AEF-BD16-4508-9A5A-9640B519654B}" srcOrd="0" destOrd="0" presId="urn:microsoft.com/office/officeart/2005/8/layout/chevron2"/>
    <dgm:cxn modelId="{5585C903-A002-47F0-9779-9D02A5019455}" type="presOf" srcId="{F374F58C-EB2A-4DAB-A18C-88122204DFE2}" destId="{EBD4C652-875D-4E3B-BCAE-25007D58F96A}" srcOrd="0" destOrd="0" presId="urn:microsoft.com/office/officeart/2005/8/layout/chevron2"/>
    <dgm:cxn modelId="{FCB844C3-21D0-4566-B57D-694E3A692B44}" type="presOf" srcId="{3AD5F8B5-933B-4C46-B0E6-1895959D0445}" destId="{E5CB376A-E1F5-4E26-86CA-E248F361C893}" srcOrd="0" destOrd="0" presId="urn:microsoft.com/office/officeart/2005/8/layout/chevron2"/>
    <dgm:cxn modelId="{870AF12C-C253-4A34-A307-2D2821BAA181}" srcId="{BD2FBB3C-F6C2-44FB-ADE3-293FFDDC2A2E}" destId="{D26D1759-0356-4FA6-A4BA-B2FCAA768FCA}" srcOrd="0" destOrd="0" parTransId="{6EF5E5C5-5506-4DB0-A6E3-ED3C3F69801F}" sibTransId="{D5B17684-EF3C-4933-B5BA-69279F77D806}"/>
    <dgm:cxn modelId="{9C9768E5-5FA2-4A03-AC0E-A72C71BF6B7E}" srcId="{F374F58C-EB2A-4DAB-A18C-88122204DFE2}" destId="{B475EEBB-264E-46F2-AF39-9E5FB4C3BE66}" srcOrd="0" destOrd="0" parTransId="{2E1F1521-1DB5-4241-B00A-C0C4C6BD7160}" sibTransId="{66595C30-3806-4750-9A33-3C3398AAF847}"/>
    <dgm:cxn modelId="{02B5426A-EFBB-41A6-814D-FAA5DD8D60F2}" srcId="{D78CCA78-9DA2-42F1-AEC8-9213A79BDB16}" destId="{F374F58C-EB2A-4DAB-A18C-88122204DFE2}" srcOrd="4" destOrd="0" parTransId="{AEE2AB6D-49B1-41FC-8208-C993457DA78C}" sibTransId="{498D3C6A-AC2D-4D14-A0CF-0F4AB516345B}"/>
    <dgm:cxn modelId="{54F3C93F-5028-4FD0-A813-9633D9417DBE}" srcId="{A95EECD8-0873-4F66-84ED-8ADD3DEA309E}" destId="{C4EB6A53-0379-4BEC-BE4A-0699A4EBB00D}" srcOrd="0" destOrd="0" parTransId="{63563C07-A218-4372-846E-6E80B8D1EB3D}" sibTransId="{C049EB4E-1DC9-4119-90FD-38A8A0548FBB}"/>
    <dgm:cxn modelId="{55755FD8-CCFF-46B4-BFB0-7E086AD35A9D}" srcId="{D7D30CB0-42E3-4872-8223-5BD4079EBA38}" destId="{FCE13B40-F9F2-4E71-AC18-F41072C4B3F1}" srcOrd="0" destOrd="0" parTransId="{B6D11A31-67E4-4F3C-B2A7-BE8B55F7EC96}" sibTransId="{D12ADD5B-53AF-489E-BFAA-D87C993CA5E3}"/>
    <dgm:cxn modelId="{4BFE0CE8-A3DF-4932-8697-AF6CFF2F5467}" type="presOf" srcId="{D78CCA78-9DA2-42F1-AEC8-9213A79BDB16}" destId="{90F7D88D-44C1-4494-B17A-D58C5BD2886B}" srcOrd="0" destOrd="0" presId="urn:microsoft.com/office/officeart/2005/8/layout/chevron2"/>
    <dgm:cxn modelId="{F381F22D-DDBF-4286-8F1E-1B4C33B63C47}" srcId="{D304DA83-E892-49A6-BA60-69FB1CA5F3EB}" destId="{088CBD8F-3349-48EC-A2BC-0B2D00A6B3D3}" srcOrd="0" destOrd="0" parTransId="{6DD8EC14-ADB9-42A1-B613-C52457919D57}" sibTransId="{D02864A6-EA4F-4092-B991-1531DDC204A9}"/>
    <dgm:cxn modelId="{330542EF-1209-4BCF-8DFF-21B6088845E9}" type="presOf" srcId="{B475EEBB-264E-46F2-AF39-9E5FB4C3BE66}" destId="{BB64508B-8A65-44E4-A925-E18E98C3A57A}" srcOrd="0" destOrd="0" presId="urn:microsoft.com/office/officeart/2005/8/layout/chevron2"/>
    <dgm:cxn modelId="{0E9897D3-D435-4A24-A020-EBB1902A8943}" type="presOf" srcId="{D7D30CB0-42E3-4872-8223-5BD4079EBA38}" destId="{D863490E-97AF-44D5-A814-FDC534B3E3CC}" srcOrd="0" destOrd="0" presId="urn:microsoft.com/office/officeart/2005/8/layout/chevron2"/>
    <dgm:cxn modelId="{65E05336-2FB6-4424-AA75-05320ABF9A1F}" srcId="{D78CCA78-9DA2-42F1-AEC8-9213A79BDB16}" destId="{D7D30CB0-42E3-4872-8223-5BD4079EBA38}" srcOrd="0" destOrd="0" parTransId="{A76330C2-FC73-4193-B5AE-EB88A94FD8DD}" sibTransId="{73E000F2-A519-46CF-859B-74F3E3DB4383}"/>
    <dgm:cxn modelId="{B1BB0E43-3901-4AAD-83E0-6420A57B3B62}" type="presOf" srcId="{A95EECD8-0873-4F66-84ED-8ADD3DEA309E}" destId="{353373E7-C4E4-45A5-9A12-F6F729BF595A}" srcOrd="0" destOrd="0" presId="urn:microsoft.com/office/officeart/2005/8/layout/chevron2"/>
    <dgm:cxn modelId="{5646148A-A43F-46CE-80D4-D2D3BFB25E28}" srcId="{D78CCA78-9DA2-42F1-AEC8-9213A79BDB16}" destId="{BD2FBB3C-F6C2-44FB-ADE3-293FFDDC2A2E}" srcOrd="3" destOrd="0" parTransId="{66CEF6A5-118A-4EC2-9A59-D5E8C531CF85}" sibTransId="{CBD0887E-48FF-4408-8A40-C2998DEE25A6}"/>
    <dgm:cxn modelId="{47437CC5-D9C6-4A89-A623-A702C06DC24B}" type="presOf" srcId="{D304DA83-E892-49A6-BA60-69FB1CA5F3EB}" destId="{D547829D-0660-4ECE-8B9B-4DD150AEB617}" srcOrd="0" destOrd="0" presId="urn:microsoft.com/office/officeart/2005/8/layout/chevron2"/>
    <dgm:cxn modelId="{EFC9CDE1-788C-49A3-B590-5146EC4B23D1}" srcId="{505724CF-73FE-4F1F-810B-DEF145202D2D}" destId="{3AD5F8B5-933B-4C46-B0E6-1895959D0445}" srcOrd="0" destOrd="0" parTransId="{5E906912-37EE-4A4F-AC4D-5A11172FCC4C}" sibTransId="{6C9956DC-8E1D-4B78-865B-5DCCF8603C4E}"/>
    <dgm:cxn modelId="{9BC004EF-0C1A-4D74-83F6-81132247CCC5}" type="presParOf" srcId="{90F7D88D-44C1-4494-B17A-D58C5BD2886B}" destId="{E988E4D9-C227-4F21-B50C-5D996E1B66A0}" srcOrd="0" destOrd="0" presId="urn:microsoft.com/office/officeart/2005/8/layout/chevron2"/>
    <dgm:cxn modelId="{3CB7F2B1-0EF7-4C07-804D-12138FCEA0B5}" type="presParOf" srcId="{E988E4D9-C227-4F21-B50C-5D996E1B66A0}" destId="{D863490E-97AF-44D5-A814-FDC534B3E3CC}" srcOrd="0" destOrd="0" presId="urn:microsoft.com/office/officeart/2005/8/layout/chevron2"/>
    <dgm:cxn modelId="{07CCA32C-64C0-4616-B49D-781F3ABD46F4}" type="presParOf" srcId="{E988E4D9-C227-4F21-B50C-5D996E1B66A0}" destId="{3F244AEF-BD16-4508-9A5A-9640B519654B}" srcOrd="1" destOrd="0" presId="urn:microsoft.com/office/officeart/2005/8/layout/chevron2"/>
    <dgm:cxn modelId="{F8839C0E-3DC9-4FDC-8FBA-6C115424E8B0}" type="presParOf" srcId="{90F7D88D-44C1-4494-B17A-D58C5BD2886B}" destId="{680E6B48-B059-4734-9976-E402B396D814}" srcOrd="1" destOrd="0" presId="urn:microsoft.com/office/officeart/2005/8/layout/chevron2"/>
    <dgm:cxn modelId="{C7C6E96A-E1B7-4CC4-8631-FB154A66CA98}" type="presParOf" srcId="{90F7D88D-44C1-4494-B17A-D58C5BD2886B}" destId="{44771BAD-6342-43E0-B71E-8191DECB3B5F}" srcOrd="2" destOrd="0" presId="urn:microsoft.com/office/officeart/2005/8/layout/chevron2"/>
    <dgm:cxn modelId="{D8F0E48D-6063-4270-8486-BF1C41414BE7}" type="presParOf" srcId="{44771BAD-6342-43E0-B71E-8191DECB3B5F}" destId="{CA699784-EE11-48B7-BD5B-E6C7811778B0}" srcOrd="0" destOrd="0" presId="urn:microsoft.com/office/officeart/2005/8/layout/chevron2"/>
    <dgm:cxn modelId="{21B7841D-DCC1-4990-8F2C-E9E59C109EF3}" type="presParOf" srcId="{44771BAD-6342-43E0-B71E-8191DECB3B5F}" destId="{E5CB376A-E1F5-4E26-86CA-E248F361C893}" srcOrd="1" destOrd="0" presId="urn:microsoft.com/office/officeart/2005/8/layout/chevron2"/>
    <dgm:cxn modelId="{6E872288-FCE5-4798-8906-CB7E7A591261}" type="presParOf" srcId="{90F7D88D-44C1-4494-B17A-D58C5BD2886B}" destId="{9DE6C483-C8E1-4CC2-B679-96CCB49A70C2}" srcOrd="3" destOrd="0" presId="urn:microsoft.com/office/officeart/2005/8/layout/chevron2"/>
    <dgm:cxn modelId="{D83075DE-8729-428A-B95E-652FBB500089}" type="presParOf" srcId="{90F7D88D-44C1-4494-B17A-D58C5BD2886B}" destId="{D84507B5-2466-4D5D-A15D-7A3F0143E4D0}" srcOrd="4" destOrd="0" presId="urn:microsoft.com/office/officeart/2005/8/layout/chevron2"/>
    <dgm:cxn modelId="{F0D0A232-E22C-4500-8696-4AB81098076A}" type="presParOf" srcId="{D84507B5-2466-4D5D-A15D-7A3F0143E4D0}" destId="{D547829D-0660-4ECE-8B9B-4DD150AEB617}" srcOrd="0" destOrd="0" presId="urn:microsoft.com/office/officeart/2005/8/layout/chevron2"/>
    <dgm:cxn modelId="{21B911F2-AEAD-44C1-A084-183A130EAE2D}" type="presParOf" srcId="{D84507B5-2466-4D5D-A15D-7A3F0143E4D0}" destId="{9E04A936-A0BD-4697-B593-D6F4E69814DB}" srcOrd="1" destOrd="0" presId="urn:microsoft.com/office/officeart/2005/8/layout/chevron2"/>
    <dgm:cxn modelId="{F6DB535D-BF39-43C7-8772-0DD0C3B6B9FF}" type="presParOf" srcId="{90F7D88D-44C1-4494-B17A-D58C5BD2886B}" destId="{88AFC14E-4144-4ED7-B02A-A395824825FB}" srcOrd="5" destOrd="0" presId="urn:microsoft.com/office/officeart/2005/8/layout/chevron2"/>
    <dgm:cxn modelId="{859C7733-668A-4828-B6BE-BA227B8A813F}" type="presParOf" srcId="{90F7D88D-44C1-4494-B17A-D58C5BD2886B}" destId="{90726307-C510-4FF6-A124-3A7824B74389}" srcOrd="6" destOrd="0" presId="urn:microsoft.com/office/officeart/2005/8/layout/chevron2"/>
    <dgm:cxn modelId="{7208ABBB-3F14-47D4-BE65-114F40F71C71}" type="presParOf" srcId="{90726307-C510-4FF6-A124-3A7824B74389}" destId="{52803C1C-157C-4C4C-B9E1-A477114FB6F8}" srcOrd="0" destOrd="0" presId="urn:microsoft.com/office/officeart/2005/8/layout/chevron2"/>
    <dgm:cxn modelId="{B84A94CA-7B91-4E01-85DC-CF93D1FEB23F}" type="presParOf" srcId="{90726307-C510-4FF6-A124-3A7824B74389}" destId="{2DAD2266-D1F5-4340-BFC3-C47B398908AF}" srcOrd="1" destOrd="0" presId="urn:microsoft.com/office/officeart/2005/8/layout/chevron2"/>
    <dgm:cxn modelId="{089432B9-6CFE-432F-9AC5-90762F2DEE8A}" type="presParOf" srcId="{90F7D88D-44C1-4494-B17A-D58C5BD2886B}" destId="{BBC170C1-9E6D-4B14-AA4E-A2B4D348D49E}" srcOrd="7" destOrd="0" presId="urn:microsoft.com/office/officeart/2005/8/layout/chevron2"/>
    <dgm:cxn modelId="{170D809A-93E6-45DA-9F9E-D4F1F1F40AFC}" type="presParOf" srcId="{90F7D88D-44C1-4494-B17A-D58C5BD2886B}" destId="{3BB0B817-E768-42E1-B48F-A9B44B82C157}" srcOrd="8" destOrd="0" presId="urn:microsoft.com/office/officeart/2005/8/layout/chevron2"/>
    <dgm:cxn modelId="{31964B53-E06F-4A30-BF47-983B6EA6FAF3}" type="presParOf" srcId="{3BB0B817-E768-42E1-B48F-A9B44B82C157}" destId="{EBD4C652-875D-4E3B-BCAE-25007D58F96A}" srcOrd="0" destOrd="0" presId="urn:microsoft.com/office/officeart/2005/8/layout/chevron2"/>
    <dgm:cxn modelId="{13FC51BB-7D43-4027-A7D6-2C019A47250C}" type="presParOf" srcId="{3BB0B817-E768-42E1-B48F-A9B44B82C157}" destId="{BB64508B-8A65-44E4-A925-E18E98C3A57A}" srcOrd="1" destOrd="0" presId="urn:microsoft.com/office/officeart/2005/8/layout/chevron2"/>
    <dgm:cxn modelId="{F92CA993-0EB3-4F31-8141-B1D7238128E2}" type="presParOf" srcId="{90F7D88D-44C1-4494-B17A-D58C5BD2886B}" destId="{085ED272-BE05-48CF-B2D8-9D6A4C191A76}" srcOrd="9" destOrd="0" presId="urn:microsoft.com/office/officeart/2005/8/layout/chevron2"/>
    <dgm:cxn modelId="{2561D948-6214-4A9E-89F0-1F01F8D05DDB}" type="presParOf" srcId="{90F7D88D-44C1-4494-B17A-D58C5BD2886B}" destId="{2A6275E1-6A5B-41E4-A1FD-C105AFCDCB1A}" srcOrd="10" destOrd="0" presId="urn:microsoft.com/office/officeart/2005/8/layout/chevron2"/>
    <dgm:cxn modelId="{FCE6D399-6559-4996-A243-1B7AB4689A43}" type="presParOf" srcId="{2A6275E1-6A5B-41E4-A1FD-C105AFCDCB1A}" destId="{353373E7-C4E4-45A5-9A12-F6F729BF595A}" srcOrd="0" destOrd="0" presId="urn:microsoft.com/office/officeart/2005/8/layout/chevron2"/>
    <dgm:cxn modelId="{C3FF5BEE-7DF0-483D-9C0F-75B1BBE30458}" type="presParOf" srcId="{2A6275E1-6A5B-41E4-A1FD-C105AFCDCB1A}" destId="{FF65569A-7851-4075-BCDD-CCD81F40037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77BD33-EC30-46AC-BD24-401E734F817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2" csCatId="colorful" phldr="1"/>
      <dgm:spPr/>
      <dgm:t>
        <a:bodyPr/>
        <a:lstStyle/>
        <a:p>
          <a:endParaRPr lang="uk-UA"/>
        </a:p>
      </dgm:t>
    </dgm:pt>
    <dgm:pt modelId="{D44B0D79-7F04-44B9-9C7C-CD28C17613D0}">
      <dgm:prSet phldrT="[Текст]" custT="1"/>
      <dgm:spPr/>
      <dgm:t>
        <a:bodyPr/>
        <a:lstStyle/>
        <a:p>
          <a:r>
            <a:rPr lang="uk-UA" sz="2400" i="1" noProof="0" dirty="0"/>
            <a:t>Виконати </a:t>
          </a:r>
          <a:r>
            <a:rPr lang="uk-UA" sz="2400" b="1" i="1" noProof="0" dirty="0">
              <a:solidFill>
                <a:schemeClr val="bg1"/>
              </a:solidFill>
            </a:rPr>
            <a:t>Пуск</a:t>
          </a:r>
          <a:r>
            <a:rPr lang="uk-UA" sz="2400" i="1" noProof="0" dirty="0"/>
            <a:t> </a:t>
          </a:r>
          <a:r>
            <a:rPr lang="uk-UA" sz="2400" b="1" i="1" noProof="0" dirty="0">
              <a:sym typeface="Symbol" panose="05050102010706020507" pitchFamily="18" charset="2"/>
            </a:rPr>
            <a:t></a:t>
          </a:r>
          <a:r>
            <a:rPr lang="uk-UA" sz="2400" i="1" noProof="0" dirty="0"/>
            <a:t> </a:t>
          </a:r>
          <a:r>
            <a:rPr lang="uk-UA" sz="2400" b="1" i="1" noProof="0" dirty="0">
              <a:solidFill>
                <a:schemeClr val="bg1"/>
              </a:solidFill>
            </a:rPr>
            <a:t>Панель керування </a:t>
          </a:r>
          <a:r>
            <a:rPr lang="uk-UA" sz="2400" b="1" i="1" noProof="0" dirty="0">
              <a:sym typeface="Symbol" panose="05050102010706020507" pitchFamily="18" charset="2"/>
            </a:rPr>
            <a:t></a:t>
          </a:r>
          <a:r>
            <a:rPr lang="uk-UA" sz="2400" i="1" noProof="0" dirty="0"/>
            <a:t> </a:t>
          </a:r>
          <a:r>
            <a:rPr lang="uk-UA" sz="2400" b="1" i="1" noProof="0" dirty="0">
              <a:solidFill>
                <a:schemeClr val="bg1"/>
              </a:solidFill>
            </a:rPr>
            <a:t>Система й безпека </a:t>
          </a:r>
          <a:r>
            <a:rPr lang="uk-UA" sz="2400" b="1" i="1" noProof="0" dirty="0">
              <a:sym typeface="Symbol" panose="05050102010706020507" pitchFamily="18" charset="2"/>
            </a:rPr>
            <a:t></a:t>
          </a:r>
          <a:r>
            <a:rPr lang="uk-UA" sz="2400" i="1" noProof="0" dirty="0"/>
            <a:t> </a:t>
          </a:r>
          <a:r>
            <a:rPr lang="uk-UA" sz="2400" b="1" i="1" noProof="0" dirty="0">
              <a:solidFill>
                <a:schemeClr val="bg1"/>
              </a:solidFill>
            </a:rPr>
            <a:t>Резервне копіювання і відновлення</a:t>
          </a:r>
          <a:r>
            <a:rPr lang="uk-UA" sz="2400" i="1" noProof="0" dirty="0"/>
            <a:t>.</a:t>
          </a:r>
        </a:p>
      </dgm:t>
    </dgm:pt>
    <dgm:pt modelId="{CBC678DE-E0F6-4248-85B7-DD8409BBE0F4}" type="parTrans" cxnId="{F5ABE5B7-449B-46C8-BE46-F3A4F660E09A}">
      <dgm:prSet/>
      <dgm:spPr/>
      <dgm:t>
        <a:bodyPr/>
        <a:lstStyle/>
        <a:p>
          <a:endParaRPr lang="uk-UA" sz="2400" i="1" noProof="0" dirty="0"/>
        </a:p>
      </dgm:t>
    </dgm:pt>
    <dgm:pt modelId="{CB2F3BEF-FA31-40CA-87C5-7058F5D23E9E}" type="sibTrans" cxnId="{F5ABE5B7-449B-46C8-BE46-F3A4F660E09A}">
      <dgm:prSet/>
      <dgm:spPr/>
      <dgm:t>
        <a:bodyPr/>
        <a:lstStyle/>
        <a:p>
          <a:endParaRPr lang="uk-UA" sz="2400" i="1" noProof="0" dirty="0"/>
        </a:p>
      </dgm:t>
    </dgm:pt>
    <dgm:pt modelId="{1B81C372-925C-46FC-96B1-2F1AAF945560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i="1" noProof="0" dirty="0"/>
            <a:t>Вибрати посилання </a:t>
          </a:r>
          <a:r>
            <a:rPr lang="uk-UA" sz="2400" b="1" i="1" noProof="0" dirty="0">
              <a:solidFill>
                <a:schemeClr val="bg1"/>
              </a:solidFill>
            </a:rPr>
            <a:t>Створити образ системи </a:t>
          </a:r>
          <a:r>
            <a:rPr lang="uk-UA" sz="2400" i="1" noProof="0" dirty="0"/>
            <a:t>в лівій частині вікна.</a:t>
          </a:r>
        </a:p>
      </dgm:t>
    </dgm:pt>
    <dgm:pt modelId="{EFDD7AA1-CE6D-4DAE-A006-A48F62651F7D}" type="parTrans" cxnId="{A6441D21-127F-4A5A-946F-CDEE8A3F4D19}">
      <dgm:prSet/>
      <dgm:spPr/>
      <dgm:t>
        <a:bodyPr/>
        <a:lstStyle/>
        <a:p>
          <a:endParaRPr lang="uk-UA" sz="2400" i="1" noProof="0" dirty="0"/>
        </a:p>
      </dgm:t>
    </dgm:pt>
    <dgm:pt modelId="{EAA467BD-7E67-4E63-841E-1141B6CA2872}" type="sibTrans" cxnId="{A6441D21-127F-4A5A-946F-CDEE8A3F4D19}">
      <dgm:prSet/>
      <dgm:spPr/>
      <dgm:t>
        <a:bodyPr/>
        <a:lstStyle/>
        <a:p>
          <a:endParaRPr lang="uk-UA" sz="2400" i="1" noProof="0" dirty="0"/>
        </a:p>
      </dgm:t>
    </dgm:pt>
    <dgm:pt modelId="{FFF60420-B008-4E57-9B7A-8B5C4B8F1F0F}">
      <dgm:prSet phldrT="[Текст]" custT="1"/>
      <dgm:spPr/>
      <dgm:t>
        <a:bodyPr/>
        <a:lstStyle/>
        <a:p>
          <a:r>
            <a:rPr lang="uk-UA" sz="2400" i="1" noProof="0" dirty="0">
              <a:solidFill>
                <a:srgbClr val="002060"/>
              </a:solidFill>
            </a:rPr>
            <a:t>Вибрати місце збереження образу та носії (крім системного, що обирається обов'язково), дані з яких будуть включені до образу системи.</a:t>
          </a:r>
        </a:p>
      </dgm:t>
    </dgm:pt>
    <dgm:pt modelId="{F58F1996-42CF-41B9-87C6-9B7541547FDC}" type="parTrans" cxnId="{62C63869-0694-4175-851B-A15176CAA5F3}">
      <dgm:prSet/>
      <dgm:spPr/>
      <dgm:t>
        <a:bodyPr/>
        <a:lstStyle/>
        <a:p>
          <a:endParaRPr lang="uk-UA" sz="2400" i="1" noProof="0" dirty="0"/>
        </a:p>
      </dgm:t>
    </dgm:pt>
    <dgm:pt modelId="{893D8247-1D02-4E45-A80D-A06E4F50304F}" type="sibTrans" cxnId="{62C63869-0694-4175-851B-A15176CAA5F3}">
      <dgm:prSet/>
      <dgm:spPr/>
      <dgm:t>
        <a:bodyPr/>
        <a:lstStyle/>
        <a:p>
          <a:endParaRPr lang="uk-UA" sz="2400" i="1" noProof="0" dirty="0"/>
        </a:p>
      </dgm:t>
    </dgm:pt>
    <dgm:pt modelId="{574467BF-CB95-4D99-A5FA-460B08A3B1CD}">
      <dgm:prSet phldrT="[Текст]" custT="1"/>
      <dgm:spPr/>
      <dgm:t>
        <a:bodyPr/>
        <a:lstStyle/>
        <a:p>
          <a:r>
            <a:rPr lang="uk-UA" sz="2400" i="1" noProof="0" dirty="0"/>
            <a:t>Вибрати кнопку </a:t>
          </a:r>
          <a:r>
            <a:rPr lang="uk-UA" sz="2400" b="1" i="1" noProof="0" dirty="0"/>
            <a:t>Розпочати резервне копіювання</a:t>
          </a:r>
          <a:r>
            <a:rPr lang="uk-UA" sz="2400" i="1" noProof="0" dirty="0"/>
            <a:t>.</a:t>
          </a:r>
        </a:p>
      </dgm:t>
    </dgm:pt>
    <dgm:pt modelId="{0F061BA2-5564-42A8-83BD-2FAEFB9E7F8C}" type="parTrans" cxnId="{30A8916B-4F0E-4CFD-BBDB-2B015C36E62E}">
      <dgm:prSet/>
      <dgm:spPr/>
      <dgm:t>
        <a:bodyPr/>
        <a:lstStyle/>
        <a:p>
          <a:endParaRPr lang="uk-UA" sz="2400" i="1" noProof="0" dirty="0"/>
        </a:p>
      </dgm:t>
    </dgm:pt>
    <dgm:pt modelId="{583EE810-A9FA-4532-AC5C-F17662F9099C}" type="sibTrans" cxnId="{30A8916B-4F0E-4CFD-BBDB-2B015C36E62E}">
      <dgm:prSet/>
      <dgm:spPr/>
      <dgm:t>
        <a:bodyPr/>
        <a:lstStyle/>
        <a:p>
          <a:endParaRPr lang="uk-UA" sz="2400" i="1" noProof="0" dirty="0"/>
        </a:p>
      </dgm:t>
    </dgm:pt>
    <dgm:pt modelId="{C1C788E7-40FA-4439-878F-2CC8367B8F22}" type="pres">
      <dgm:prSet presAssocID="{BD77BD33-EC30-46AC-BD24-401E734F817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B7B7FCB-7340-4C8C-9CEC-44D83247E09F}" type="pres">
      <dgm:prSet presAssocID="{BD77BD33-EC30-46AC-BD24-401E734F8176}" presName="Name1" presStyleCnt="0"/>
      <dgm:spPr/>
    </dgm:pt>
    <dgm:pt modelId="{8D39F2BC-8176-4C61-8E04-72E8B55182E0}" type="pres">
      <dgm:prSet presAssocID="{BD77BD33-EC30-46AC-BD24-401E734F8176}" presName="cycle" presStyleCnt="0"/>
      <dgm:spPr/>
    </dgm:pt>
    <dgm:pt modelId="{09BAB6D9-5BBE-46FE-9243-AD21CFADB3C1}" type="pres">
      <dgm:prSet presAssocID="{BD77BD33-EC30-46AC-BD24-401E734F8176}" presName="srcNode" presStyleLbl="node1" presStyleIdx="0" presStyleCnt="4"/>
      <dgm:spPr/>
    </dgm:pt>
    <dgm:pt modelId="{C7661E35-6C55-4B51-BE17-D9D67599F310}" type="pres">
      <dgm:prSet presAssocID="{BD77BD33-EC30-46AC-BD24-401E734F8176}" presName="conn" presStyleLbl="parChTrans1D2" presStyleIdx="0" presStyleCnt="1"/>
      <dgm:spPr/>
      <dgm:t>
        <a:bodyPr/>
        <a:lstStyle/>
        <a:p>
          <a:endParaRPr lang="ru-RU"/>
        </a:p>
      </dgm:t>
    </dgm:pt>
    <dgm:pt modelId="{7DF117A4-BB7B-4C63-B83D-1D769ED77955}" type="pres">
      <dgm:prSet presAssocID="{BD77BD33-EC30-46AC-BD24-401E734F8176}" presName="extraNode" presStyleLbl="node1" presStyleIdx="0" presStyleCnt="4"/>
      <dgm:spPr/>
    </dgm:pt>
    <dgm:pt modelId="{79FA0555-FEE1-4173-AD86-0A4FAA4240E0}" type="pres">
      <dgm:prSet presAssocID="{BD77BD33-EC30-46AC-BD24-401E734F8176}" presName="dstNode" presStyleLbl="node1" presStyleIdx="0" presStyleCnt="4"/>
      <dgm:spPr/>
    </dgm:pt>
    <dgm:pt modelId="{EE2EA9E0-CBE5-43E4-BB02-325D168626A4}" type="pres">
      <dgm:prSet presAssocID="{D44B0D79-7F04-44B9-9C7C-CD28C17613D0}" presName="text_1" presStyleLbl="node1" presStyleIdx="0" presStyleCnt="4" custScaleY="139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6E761-2B35-4D8A-8B73-C29A5CF5CBDF}" type="pres">
      <dgm:prSet presAssocID="{D44B0D79-7F04-44B9-9C7C-CD28C17613D0}" presName="accent_1" presStyleCnt="0"/>
      <dgm:spPr/>
    </dgm:pt>
    <dgm:pt modelId="{27878C57-BBF6-4C22-88FA-1C3D4933722D}" type="pres">
      <dgm:prSet presAssocID="{D44B0D79-7F04-44B9-9C7C-CD28C17613D0}" presName="accentRepeatNode" presStyleLbl="solidFgAcc1" presStyleIdx="0" presStyleCnt="4"/>
      <dgm:spPr/>
    </dgm:pt>
    <dgm:pt modelId="{AD2F74AD-5B6A-4346-8349-090AC68FEE9A}" type="pres">
      <dgm:prSet presAssocID="{1B81C372-925C-46FC-96B1-2F1AAF945560}" presName="text_2" presStyleLbl="node1" presStyleIdx="1" presStyleCnt="4" custScaleY="139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276CD-B669-4245-86BE-66420155BEF4}" type="pres">
      <dgm:prSet presAssocID="{1B81C372-925C-46FC-96B1-2F1AAF945560}" presName="accent_2" presStyleCnt="0"/>
      <dgm:spPr/>
    </dgm:pt>
    <dgm:pt modelId="{E63EBB38-5984-4F74-98F1-254621592311}" type="pres">
      <dgm:prSet presAssocID="{1B81C372-925C-46FC-96B1-2F1AAF945560}" presName="accentRepeatNode" presStyleLbl="solidFgAcc1" presStyleIdx="1" presStyleCnt="4"/>
      <dgm:spPr/>
    </dgm:pt>
    <dgm:pt modelId="{46297F79-2755-4E7F-87B4-88629DD167EF}" type="pres">
      <dgm:prSet presAssocID="{FFF60420-B008-4E57-9B7A-8B5C4B8F1F0F}" presName="text_3" presStyleLbl="node1" presStyleIdx="2" presStyleCnt="4" custScaleY="139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75627-8B37-47AF-A999-4F6E49849E6B}" type="pres">
      <dgm:prSet presAssocID="{FFF60420-B008-4E57-9B7A-8B5C4B8F1F0F}" presName="accent_3" presStyleCnt="0"/>
      <dgm:spPr/>
    </dgm:pt>
    <dgm:pt modelId="{D13D7DA6-9D1E-4150-A6AE-C6ABC36166D5}" type="pres">
      <dgm:prSet presAssocID="{FFF60420-B008-4E57-9B7A-8B5C4B8F1F0F}" presName="accentRepeatNode" presStyleLbl="solidFgAcc1" presStyleIdx="2" presStyleCnt="4"/>
      <dgm:spPr/>
    </dgm:pt>
    <dgm:pt modelId="{E97A966C-ADE1-481C-9602-29D743F1F5D5}" type="pres">
      <dgm:prSet presAssocID="{574467BF-CB95-4D99-A5FA-460B08A3B1CD}" presName="text_4" presStyleLbl="node1" presStyleIdx="3" presStyleCnt="4" custScaleY="139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5BE06-63B3-417D-8D1F-AE7788C8D10B}" type="pres">
      <dgm:prSet presAssocID="{574467BF-CB95-4D99-A5FA-460B08A3B1CD}" presName="accent_4" presStyleCnt="0"/>
      <dgm:spPr/>
    </dgm:pt>
    <dgm:pt modelId="{AA2029A9-878F-42BF-A694-5944B1AD983E}" type="pres">
      <dgm:prSet presAssocID="{574467BF-CB95-4D99-A5FA-460B08A3B1CD}" presName="accentRepeatNode" presStyleLbl="solidFgAcc1" presStyleIdx="3" presStyleCnt="4"/>
      <dgm:spPr/>
    </dgm:pt>
  </dgm:ptLst>
  <dgm:cxnLst>
    <dgm:cxn modelId="{F5ABE5B7-449B-46C8-BE46-F3A4F660E09A}" srcId="{BD77BD33-EC30-46AC-BD24-401E734F8176}" destId="{D44B0D79-7F04-44B9-9C7C-CD28C17613D0}" srcOrd="0" destOrd="0" parTransId="{CBC678DE-E0F6-4248-85B7-DD8409BBE0F4}" sibTransId="{CB2F3BEF-FA31-40CA-87C5-7058F5D23E9E}"/>
    <dgm:cxn modelId="{515F73BE-0876-4821-81BD-362967BA7243}" type="presOf" srcId="{FFF60420-B008-4E57-9B7A-8B5C4B8F1F0F}" destId="{46297F79-2755-4E7F-87B4-88629DD167EF}" srcOrd="0" destOrd="0" presId="urn:microsoft.com/office/officeart/2008/layout/VerticalCurvedList"/>
    <dgm:cxn modelId="{59BCDC85-CEE0-4294-9FB0-6B609471D905}" type="presOf" srcId="{574467BF-CB95-4D99-A5FA-460B08A3B1CD}" destId="{E97A966C-ADE1-481C-9602-29D743F1F5D5}" srcOrd="0" destOrd="0" presId="urn:microsoft.com/office/officeart/2008/layout/VerticalCurvedList"/>
    <dgm:cxn modelId="{A69E3987-9B80-4103-A19E-5090F1A20AE9}" type="presOf" srcId="{1B81C372-925C-46FC-96B1-2F1AAF945560}" destId="{AD2F74AD-5B6A-4346-8349-090AC68FEE9A}" srcOrd="0" destOrd="0" presId="urn:microsoft.com/office/officeart/2008/layout/VerticalCurvedList"/>
    <dgm:cxn modelId="{3B3A4033-91B6-4651-849D-C1EE9494A415}" type="presOf" srcId="{BD77BD33-EC30-46AC-BD24-401E734F8176}" destId="{C1C788E7-40FA-4439-878F-2CC8367B8F22}" srcOrd="0" destOrd="0" presId="urn:microsoft.com/office/officeart/2008/layout/VerticalCurvedList"/>
    <dgm:cxn modelId="{62C63869-0694-4175-851B-A15176CAA5F3}" srcId="{BD77BD33-EC30-46AC-BD24-401E734F8176}" destId="{FFF60420-B008-4E57-9B7A-8B5C4B8F1F0F}" srcOrd="2" destOrd="0" parTransId="{F58F1996-42CF-41B9-87C6-9B7541547FDC}" sibTransId="{893D8247-1D02-4E45-A80D-A06E4F50304F}"/>
    <dgm:cxn modelId="{30A8916B-4F0E-4CFD-BBDB-2B015C36E62E}" srcId="{BD77BD33-EC30-46AC-BD24-401E734F8176}" destId="{574467BF-CB95-4D99-A5FA-460B08A3B1CD}" srcOrd="3" destOrd="0" parTransId="{0F061BA2-5564-42A8-83BD-2FAEFB9E7F8C}" sibTransId="{583EE810-A9FA-4532-AC5C-F17662F9099C}"/>
    <dgm:cxn modelId="{A6441D21-127F-4A5A-946F-CDEE8A3F4D19}" srcId="{BD77BD33-EC30-46AC-BD24-401E734F8176}" destId="{1B81C372-925C-46FC-96B1-2F1AAF945560}" srcOrd="1" destOrd="0" parTransId="{EFDD7AA1-CE6D-4DAE-A006-A48F62651F7D}" sibTransId="{EAA467BD-7E67-4E63-841E-1141B6CA2872}"/>
    <dgm:cxn modelId="{27E044B7-6DA3-41AE-91C5-4124E7D1B7D5}" type="presOf" srcId="{D44B0D79-7F04-44B9-9C7C-CD28C17613D0}" destId="{EE2EA9E0-CBE5-43E4-BB02-325D168626A4}" srcOrd="0" destOrd="0" presId="urn:microsoft.com/office/officeart/2008/layout/VerticalCurvedList"/>
    <dgm:cxn modelId="{184A32C5-9C7D-4FEF-947F-7A0B3DCB90D4}" type="presOf" srcId="{CB2F3BEF-FA31-40CA-87C5-7058F5D23E9E}" destId="{C7661E35-6C55-4B51-BE17-D9D67599F310}" srcOrd="0" destOrd="0" presId="urn:microsoft.com/office/officeart/2008/layout/VerticalCurvedList"/>
    <dgm:cxn modelId="{9EA14DE7-2001-43F9-B8C3-DF9C2257522E}" type="presParOf" srcId="{C1C788E7-40FA-4439-878F-2CC8367B8F22}" destId="{0B7B7FCB-7340-4C8C-9CEC-44D83247E09F}" srcOrd="0" destOrd="0" presId="urn:microsoft.com/office/officeart/2008/layout/VerticalCurvedList"/>
    <dgm:cxn modelId="{A5D2100C-23AF-4537-A213-8DEF49AA998F}" type="presParOf" srcId="{0B7B7FCB-7340-4C8C-9CEC-44D83247E09F}" destId="{8D39F2BC-8176-4C61-8E04-72E8B55182E0}" srcOrd="0" destOrd="0" presId="urn:microsoft.com/office/officeart/2008/layout/VerticalCurvedList"/>
    <dgm:cxn modelId="{60EB1EBD-90AD-4D62-911F-21391F981FF8}" type="presParOf" srcId="{8D39F2BC-8176-4C61-8E04-72E8B55182E0}" destId="{09BAB6D9-5BBE-46FE-9243-AD21CFADB3C1}" srcOrd="0" destOrd="0" presId="urn:microsoft.com/office/officeart/2008/layout/VerticalCurvedList"/>
    <dgm:cxn modelId="{70C6A1CC-C5DB-4395-B074-7411809DD664}" type="presParOf" srcId="{8D39F2BC-8176-4C61-8E04-72E8B55182E0}" destId="{C7661E35-6C55-4B51-BE17-D9D67599F310}" srcOrd="1" destOrd="0" presId="urn:microsoft.com/office/officeart/2008/layout/VerticalCurvedList"/>
    <dgm:cxn modelId="{221279E6-8D30-49CE-8659-CED2A1958621}" type="presParOf" srcId="{8D39F2BC-8176-4C61-8E04-72E8B55182E0}" destId="{7DF117A4-BB7B-4C63-B83D-1D769ED77955}" srcOrd="2" destOrd="0" presId="urn:microsoft.com/office/officeart/2008/layout/VerticalCurvedList"/>
    <dgm:cxn modelId="{C11E5688-80AB-41F5-95AF-A3441905AB0A}" type="presParOf" srcId="{8D39F2BC-8176-4C61-8E04-72E8B55182E0}" destId="{79FA0555-FEE1-4173-AD86-0A4FAA4240E0}" srcOrd="3" destOrd="0" presId="urn:microsoft.com/office/officeart/2008/layout/VerticalCurvedList"/>
    <dgm:cxn modelId="{414E7D10-7E6D-448F-8AF6-D20C37DC0DEC}" type="presParOf" srcId="{0B7B7FCB-7340-4C8C-9CEC-44D83247E09F}" destId="{EE2EA9E0-CBE5-43E4-BB02-325D168626A4}" srcOrd="1" destOrd="0" presId="urn:microsoft.com/office/officeart/2008/layout/VerticalCurvedList"/>
    <dgm:cxn modelId="{63064430-D5E4-4125-8A2E-055B90378C24}" type="presParOf" srcId="{0B7B7FCB-7340-4C8C-9CEC-44D83247E09F}" destId="{F906E761-2B35-4D8A-8B73-C29A5CF5CBDF}" srcOrd="2" destOrd="0" presId="urn:microsoft.com/office/officeart/2008/layout/VerticalCurvedList"/>
    <dgm:cxn modelId="{3E90BECD-3ED0-4497-B990-75625CDEA8B7}" type="presParOf" srcId="{F906E761-2B35-4D8A-8B73-C29A5CF5CBDF}" destId="{27878C57-BBF6-4C22-88FA-1C3D4933722D}" srcOrd="0" destOrd="0" presId="urn:microsoft.com/office/officeart/2008/layout/VerticalCurvedList"/>
    <dgm:cxn modelId="{E3C1D84C-FDD4-4CAD-A0D5-EB67777F07FA}" type="presParOf" srcId="{0B7B7FCB-7340-4C8C-9CEC-44D83247E09F}" destId="{AD2F74AD-5B6A-4346-8349-090AC68FEE9A}" srcOrd="3" destOrd="0" presId="urn:microsoft.com/office/officeart/2008/layout/VerticalCurvedList"/>
    <dgm:cxn modelId="{F284A45B-A820-4966-8D75-55F296D2955A}" type="presParOf" srcId="{0B7B7FCB-7340-4C8C-9CEC-44D83247E09F}" destId="{EC0276CD-B669-4245-86BE-66420155BEF4}" srcOrd="4" destOrd="0" presId="urn:microsoft.com/office/officeart/2008/layout/VerticalCurvedList"/>
    <dgm:cxn modelId="{DC8D7196-2049-4ED4-8420-4953330DA0A7}" type="presParOf" srcId="{EC0276CD-B669-4245-86BE-66420155BEF4}" destId="{E63EBB38-5984-4F74-98F1-254621592311}" srcOrd="0" destOrd="0" presId="urn:microsoft.com/office/officeart/2008/layout/VerticalCurvedList"/>
    <dgm:cxn modelId="{0BE6CD36-F713-4670-8C52-E86D77C01A88}" type="presParOf" srcId="{0B7B7FCB-7340-4C8C-9CEC-44D83247E09F}" destId="{46297F79-2755-4E7F-87B4-88629DD167EF}" srcOrd="5" destOrd="0" presId="urn:microsoft.com/office/officeart/2008/layout/VerticalCurvedList"/>
    <dgm:cxn modelId="{0917D814-F178-4633-9370-5D39485E5431}" type="presParOf" srcId="{0B7B7FCB-7340-4C8C-9CEC-44D83247E09F}" destId="{00F75627-8B37-47AF-A999-4F6E49849E6B}" srcOrd="6" destOrd="0" presId="urn:microsoft.com/office/officeart/2008/layout/VerticalCurvedList"/>
    <dgm:cxn modelId="{5F6E4A7F-75EC-4A8B-8694-775BA0D1AFC4}" type="presParOf" srcId="{00F75627-8B37-47AF-A999-4F6E49849E6B}" destId="{D13D7DA6-9D1E-4150-A6AE-C6ABC36166D5}" srcOrd="0" destOrd="0" presId="urn:microsoft.com/office/officeart/2008/layout/VerticalCurvedList"/>
    <dgm:cxn modelId="{C6DCAC9D-4B18-405F-A389-72B125D12799}" type="presParOf" srcId="{0B7B7FCB-7340-4C8C-9CEC-44D83247E09F}" destId="{E97A966C-ADE1-481C-9602-29D743F1F5D5}" srcOrd="7" destOrd="0" presId="urn:microsoft.com/office/officeart/2008/layout/VerticalCurvedList"/>
    <dgm:cxn modelId="{0D6C2F8F-8724-4805-9FDC-89C02C7B9100}" type="presParOf" srcId="{0B7B7FCB-7340-4C8C-9CEC-44D83247E09F}" destId="{9E25BE06-63B3-417D-8D1F-AE7788C8D10B}" srcOrd="8" destOrd="0" presId="urn:microsoft.com/office/officeart/2008/layout/VerticalCurvedList"/>
    <dgm:cxn modelId="{29B03BE2-DC72-4FD3-BDDA-087524F92E93}" type="presParOf" srcId="{9E25BE06-63B3-417D-8D1F-AE7788C8D10B}" destId="{AA2029A9-878F-42BF-A694-5944B1AD983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77BD33-EC30-46AC-BD24-401E734F817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3" csCatId="colorful" phldr="1"/>
      <dgm:spPr/>
      <dgm:t>
        <a:bodyPr/>
        <a:lstStyle/>
        <a:p>
          <a:endParaRPr lang="uk-UA"/>
        </a:p>
      </dgm:t>
    </dgm:pt>
    <dgm:pt modelId="{D44B0D79-7F04-44B9-9C7C-CD28C17613D0}">
      <dgm:prSet phldrT="[Текст]"/>
      <dgm:spPr/>
      <dgm:t>
        <a:bodyPr/>
        <a:lstStyle/>
        <a:p>
          <a:r>
            <a:rPr lang="en-US" b="1" i="1" dirty="0"/>
            <a:t>ZIP</a:t>
          </a:r>
          <a:endParaRPr lang="uk-UA" i="1" dirty="0"/>
        </a:p>
      </dgm:t>
    </dgm:pt>
    <dgm:pt modelId="{CBC678DE-E0F6-4248-85B7-DD8409BBE0F4}" type="parTrans" cxnId="{F5ABE5B7-449B-46C8-BE46-F3A4F660E09A}">
      <dgm:prSet/>
      <dgm:spPr/>
      <dgm:t>
        <a:bodyPr/>
        <a:lstStyle/>
        <a:p>
          <a:endParaRPr lang="uk-UA" i="1"/>
        </a:p>
      </dgm:t>
    </dgm:pt>
    <dgm:pt modelId="{CB2F3BEF-FA31-40CA-87C5-7058F5D23E9E}" type="sibTrans" cxnId="{F5ABE5B7-449B-46C8-BE46-F3A4F660E09A}">
      <dgm:prSet/>
      <dgm:spPr/>
      <dgm:t>
        <a:bodyPr/>
        <a:lstStyle/>
        <a:p>
          <a:endParaRPr lang="uk-UA" i="1"/>
        </a:p>
      </dgm:t>
    </dgm:pt>
    <dgm:pt modelId="{1B81C372-925C-46FC-96B1-2F1AAF945560}">
      <dgm:prSet phldrT="[Текст]"/>
      <dgm:spPr>
        <a:solidFill>
          <a:srgbClr val="7030A0"/>
        </a:solidFill>
      </dgm:spPr>
      <dgm:t>
        <a:bodyPr/>
        <a:lstStyle/>
        <a:p>
          <a:r>
            <a:rPr lang="en-US" b="1" i="1" dirty="0"/>
            <a:t>RAR</a:t>
          </a:r>
          <a:endParaRPr lang="uk-UA" i="1" dirty="0"/>
        </a:p>
      </dgm:t>
    </dgm:pt>
    <dgm:pt modelId="{EFDD7AA1-CE6D-4DAE-A006-A48F62651F7D}" type="parTrans" cxnId="{A6441D21-127F-4A5A-946F-CDEE8A3F4D19}">
      <dgm:prSet/>
      <dgm:spPr/>
      <dgm:t>
        <a:bodyPr/>
        <a:lstStyle/>
        <a:p>
          <a:endParaRPr lang="uk-UA" i="1"/>
        </a:p>
      </dgm:t>
    </dgm:pt>
    <dgm:pt modelId="{EAA467BD-7E67-4E63-841E-1141B6CA2872}" type="sibTrans" cxnId="{A6441D21-127F-4A5A-946F-CDEE8A3F4D19}">
      <dgm:prSet/>
      <dgm:spPr/>
      <dgm:t>
        <a:bodyPr/>
        <a:lstStyle/>
        <a:p>
          <a:endParaRPr lang="uk-UA" i="1"/>
        </a:p>
      </dgm:t>
    </dgm:pt>
    <dgm:pt modelId="{FFF60420-B008-4E57-9B7A-8B5C4B8F1F0F}">
      <dgm:prSet phldrT="[Текст]"/>
      <dgm:spPr/>
      <dgm:t>
        <a:bodyPr/>
        <a:lstStyle/>
        <a:p>
          <a:r>
            <a:rPr lang="en-US" b="1" i="1" dirty="0">
              <a:solidFill>
                <a:srgbClr val="002060"/>
              </a:solidFill>
            </a:rPr>
            <a:t>7z</a:t>
          </a:r>
          <a:endParaRPr lang="uk-UA" i="1" dirty="0">
            <a:solidFill>
              <a:srgbClr val="002060"/>
            </a:solidFill>
          </a:endParaRPr>
        </a:p>
      </dgm:t>
    </dgm:pt>
    <dgm:pt modelId="{F58F1996-42CF-41B9-87C6-9B7541547FDC}" type="parTrans" cxnId="{62C63869-0694-4175-851B-A15176CAA5F3}">
      <dgm:prSet/>
      <dgm:spPr/>
      <dgm:t>
        <a:bodyPr/>
        <a:lstStyle/>
        <a:p>
          <a:endParaRPr lang="uk-UA" i="1"/>
        </a:p>
      </dgm:t>
    </dgm:pt>
    <dgm:pt modelId="{893D8247-1D02-4E45-A80D-A06E4F50304F}" type="sibTrans" cxnId="{62C63869-0694-4175-851B-A15176CAA5F3}">
      <dgm:prSet/>
      <dgm:spPr/>
      <dgm:t>
        <a:bodyPr/>
        <a:lstStyle/>
        <a:p>
          <a:endParaRPr lang="uk-UA" i="1"/>
        </a:p>
      </dgm:t>
    </dgm:pt>
    <dgm:pt modelId="{574467BF-CB95-4D99-A5FA-460B08A3B1CD}">
      <dgm:prSet phldrT="[Текст]"/>
      <dgm:spPr/>
      <dgm:t>
        <a:bodyPr/>
        <a:lstStyle/>
        <a:p>
          <a:r>
            <a:rPr lang="en-US" b="1" i="1" dirty="0"/>
            <a:t>TER</a:t>
          </a:r>
          <a:endParaRPr lang="uk-UA" i="1" dirty="0"/>
        </a:p>
      </dgm:t>
    </dgm:pt>
    <dgm:pt modelId="{0F061BA2-5564-42A8-83BD-2FAEFB9E7F8C}" type="parTrans" cxnId="{30A8916B-4F0E-4CFD-BBDB-2B015C36E62E}">
      <dgm:prSet/>
      <dgm:spPr/>
      <dgm:t>
        <a:bodyPr/>
        <a:lstStyle/>
        <a:p>
          <a:endParaRPr lang="uk-UA" i="1"/>
        </a:p>
      </dgm:t>
    </dgm:pt>
    <dgm:pt modelId="{583EE810-A9FA-4532-AC5C-F17662F9099C}" type="sibTrans" cxnId="{30A8916B-4F0E-4CFD-BBDB-2B015C36E62E}">
      <dgm:prSet/>
      <dgm:spPr/>
      <dgm:t>
        <a:bodyPr/>
        <a:lstStyle/>
        <a:p>
          <a:endParaRPr lang="uk-UA" i="1"/>
        </a:p>
      </dgm:t>
    </dgm:pt>
    <dgm:pt modelId="{9F5EE445-7A33-4127-8BC1-059962E1C614}">
      <dgm:prSet phldrT="[Текст]"/>
      <dgm:spPr>
        <a:solidFill>
          <a:srgbClr val="008000"/>
        </a:solidFill>
      </dgm:spPr>
      <dgm:t>
        <a:bodyPr/>
        <a:lstStyle/>
        <a:p>
          <a:r>
            <a:rPr lang="en-US" b="1" i="1" dirty="0"/>
            <a:t>CAB </a:t>
          </a:r>
          <a:r>
            <a:rPr lang="uk-UA" b="1" i="1" dirty="0"/>
            <a:t>та ін. </a:t>
          </a:r>
          <a:endParaRPr lang="uk-UA" i="1" dirty="0"/>
        </a:p>
      </dgm:t>
    </dgm:pt>
    <dgm:pt modelId="{475F9FE2-DE50-4ED5-94D7-25AAC6560F43}" type="parTrans" cxnId="{4C67BFCF-DF16-4FDF-B4C8-8AE80FFCF06F}">
      <dgm:prSet/>
      <dgm:spPr/>
      <dgm:t>
        <a:bodyPr/>
        <a:lstStyle/>
        <a:p>
          <a:endParaRPr lang="uk-UA" i="1"/>
        </a:p>
      </dgm:t>
    </dgm:pt>
    <dgm:pt modelId="{F0BBC386-8CAE-4059-9B98-893DE28D7BE6}" type="sibTrans" cxnId="{4C67BFCF-DF16-4FDF-B4C8-8AE80FFCF06F}">
      <dgm:prSet/>
      <dgm:spPr/>
      <dgm:t>
        <a:bodyPr/>
        <a:lstStyle/>
        <a:p>
          <a:endParaRPr lang="uk-UA" i="1"/>
        </a:p>
      </dgm:t>
    </dgm:pt>
    <dgm:pt modelId="{C1C788E7-40FA-4439-878F-2CC8367B8F22}" type="pres">
      <dgm:prSet presAssocID="{BD77BD33-EC30-46AC-BD24-401E734F817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B7B7FCB-7340-4C8C-9CEC-44D83247E09F}" type="pres">
      <dgm:prSet presAssocID="{BD77BD33-EC30-46AC-BD24-401E734F8176}" presName="Name1" presStyleCnt="0"/>
      <dgm:spPr/>
    </dgm:pt>
    <dgm:pt modelId="{8D39F2BC-8176-4C61-8E04-72E8B55182E0}" type="pres">
      <dgm:prSet presAssocID="{BD77BD33-EC30-46AC-BD24-401E734F8176}" presName="cycle" presStyleCnt="0"/>
      <dgm:spPr/>
    </dgm:pt>
    <dgm:pt modelId="{09BAB6D9-5BBE-46FE-9243-AD21CFADB3C1}" type="pres">
      <dgm:prSet presAssocID="{BD77BD33-EC30-46AC-BD24-401E734F8176}" presName="srcNode" presStyleLbl="node1" presStyleIdx="0" presStyleCnt="5"/>
      <dgm:spPr/>
    </dgm:pt>
    <dgm:pt modelId="{C7661E35-6C55-4B51-BE17-D9D67599F310}" type="pres">
      <dgm:prSet presAssocID="{BD77BD33-EC30-46AC-BD24-401E734F8176}" presName="conn" presStyleLbl="parChTrans1D2" presStyleIdx="0" presStyleCnt="1"/>
      <dgm:spPr/>
      <dgm:t>
        <a:bodyPr/>
        <a:lstStyle/>
        <a:p>
          <a:endParaRPr lang="ru-RU"/>
        </a:p>
      </dgm:t>
    </dgm:pt>
    <dgm:pt modelId="{7DF117A4-BB7B-4C63-B83D-1D769ED77955}" type="pres">
      <dgm:prSet presAssocID="{BD77BD33-EC30-46AC-BD24-401E734F8176}" presName="extraNode" presStyleLbl="node1" presStyleIdx="0" presStyleCnt="5"/>
      <dgm:spPr/>
    </dgm:pt>
    <dgm:pt modelId="{79FA0555-FEE1-4173-AD86-0A4FAA4240E0}" type="pres">
      <dgm:prSet presAssocID="{BD77BD33-EC30-46AC-BD24-401E734F8176}" presName="dstNode" presStyleLbl="node1" presStyleIdx="0" presStyleCnt="5"/>
      <dgm:spPr/>
    </dgm:pt>
    <dgm:pt modelId="{EE2EA9E0-CBE5-43E4-BB02-325D168626A4}" type="pres">
      <dgm:prSet presAssocID="{D44B0D79-7F04-44B9-9C7C-CD28C17613D0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6E761-2B35-4D8A-8B73-C29A5CF5CBDF}" type="pres">
      <dgm:prSet presAssocID="{D44B0D79-7F04-44B9-9C7C-CD28C17613D0}" presName="accent_1" presStyleCnt="0"/>
      <dgm:spPr/>
    </dgm:pt>
    <dgm:pt modelId="{27878C57-BBF6-4C22-88FA-1C3D4933722D}" type="pres">
      <dgm:prSet presAssocID="{D44B0D79-7F04-44B9-9C7C-CD28C17613D0}" presName="accentRepeatNode" presStyleLbl="solidFgAcc1" presStyleIdx="0" presStyleCnt="5"/>
      <dgm:spPr/>
    </dgm:pt>
    <dgm:pt modelId="{AD2F74AD-5B6A-4346-8349-090AC68FEE9A}" type="pres">
      <dgm:prSet presAssocID="{1B81C372-925C-46FC-96B1-2F1AAF945560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276CD-B669-4245-86BE-66420155BEF4}" type="pres">
      <dgm:prSet presAssocID="{1B81C372-925C-46FC-96B1-2F1AAF945560}" presName="accent_2" presStyleCnt="0"/>
      <dgm:spPr/>
    </dgm:pt>
    <dgm:pt modelId="{E63EBB38-5984-4F74-98F1-254621592311}" type="pres">
      <dgm:prSet presAssocID="{1B81C372-925C-46FC-96B1-2F1AAF945560}" presName="accentRepeatNode" presStyleLbl="solidFgAcc1" presStyleIdx="1" presStyleCnt="5"/>
      <dgm:spPr/>
    </dgm:pt>
    <dgm:pt modelId="{46297F79-2755-4E7F-87B4-88629DD167EF}" type="pres">
      <dgm:prSet presAssocID="{FFF60420-B008-4E57-9B7A-8B5C4B8F1F0F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75627-8B37-47AF-A999-4F6E49849E6B}" type="pres">
      <dgm:prSet presAssocID="{FFF60420-B008-4E57-9B7A-8B5C4B8F1F0F}" presName="accent_3" presStyleCnt="0"/>
      <dgm:spPr/>
    </dgm:pt>
    <dgm:pt modelId="{D13D7DA6-9D1E-4150-A6AE-C6ABC36166D5}" type="pres">
      <dgm:prSet presAssocID="{FFF60420-B008-4E57-9B7A-8B5C4B8F1F0F}" presName="accentRepeatNode" presStyleLbl="solidFgAcc1" presStyleIdx="2" presStyleCnt="5"/>
      <dgm:spPr/>
    </dgm:pt>
    <dgm:pt modelId="{E97A966C-ADE1-481C-9602-29D743F1F5D5}" type="pres">
      <dgm:prSet presAssocID="{574467BF-CB95-4D99-A5FA-460B08A3B1CD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5BE06-63B3-417D-8D1F-AE7788C8D10B}" type="pres">
      <dgm:prSet presAssocID="{574467BF-CB95-4D99-A5FA-460B08A3B1CD}" presName="accent_4" presStyleCnt="0"/>
      <dgm:spPr/>
    </dgm:pt>
    <dgm:pt modelId="{AA2029A9-878F-42BF-A694-5944B1AD983E}" type="pres">
      <dgm:prSet presAssocID="{574467BF-CB95-4D99-A5FA-460B08A3B1CD}" presName="accentRepeatNode" presStyleLbl="solidFgAcc1" presStyleIdx="3" presStyleCnt="5"/>
      <dgm:spPr/>
    </dgm:pt>
    <dgm:pt modelId="{A75E9348-9280-4796-BDCC-B84F04B5A654}" type="pres">
      <dgm:prSet presAssocID="{9F5EE445-7A33-4127-8BC1-059962E1C614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EEC0C6-EE50-4B2B-A384-D5DAA61F2CD8}" type="pres">
      <dgm:prSet presAssocID="{9F5EE445-7A33-4127-8BC1-059962E1C614}" presName="accent_5" presStyleCnt="0"/>
      <dgm:spPr/>
    </dgm:pt>
    <dgm:pt modelId="{0589A8B4-BF53-4D85-9C3C-5A5EA39FC1AC}" type="pres">
      <dgm:prSet presAssocID="{9F5EE445-7A33-4127-8BC1-059962E1C614}" presName="accentRepeatNode" presStyleLbl="solidFgAcc1" presStyleIdx="4" presStyleCnt="5"/>
      <dgm:spPr/>
    </dgm:pt>
  </dgm:ptLst>
  <dgm:cxnLst>
    <dgm:cxn modelId="{F5ABE5B7-449B-46C8-BE46-F3A4F660E09A}" srcId="{BD77BD33-EC30-46AC-BD24-401E734F8176}" destId="{D44B0D79-7F04-44B9-9C7C-CD28C17613D0}" srcOrd="0" destOrd="0" parTransId="{CBC678DE-E0F6-4248-85B7-DD8409BBE0F4}" sibTransId="{CB2F3BEF-FA31-40CA-87C5-7058F5D23E9E}"/>
    <dgm:cxn modelId="{515F73BE-0876-4821-81BD-362967BA7243}" type="presOf" srcId="{FFF60420-B008-4E57-9B7A-8B5C4B8F1F0F}" destId="{46297F79-2755-4E7F-87B4-88629DD167EF}" srcOrd="0" destOrd="0" presId="urn:microsoft.com/office/officeart/2008/layout/VerticalCurvedList"/>
    <dgm:cxn modelId="{59BCDC85-CEE0-4294-9FB0-6B609471D905}" type="presOf" srcId="{574467BF-CB95-4D99-A5FA-460B08A3B1CD}" destId="{E97A966C-ADE1-481C-9602-29D743F1F5D5}" srcOrd="0" destOrd="0" presId="urn:microsoft.com/office/officeart/2008/layout/VerticalCurvedList"/>
    <dgm:cxn modelId="{BAD4A83F-B957-40AA-B010-2259AF131FBB}" type="presOf" srcId="{9F5EE445-7A33-4127-8BC1-059962E1C614}" destId="{A75E9348-9280-4796-BDCC-B84F04B5A654}" srcOrd="0" destOrd="0" presId="urn:microsoft.com/office/officeart/2008/layout/VerticalCurvedList"/>
    <dgm:cxn modelId="{A69E3987-9B80-4103-A19E-5090F1A20AE9}" type="presOf" srcId="{1B81C372-925C-46FC-96B1-2F1AAF945560}" destId="{AD2F74AD-5B6A-4346-8349-090AC68FEE9A}" srcOrd="0" destOrd="0" presId="urn:microsoft.com/office/officeart/2008/layout/VerticalCurvedList"/>
    <dgm:cxn modelId="{3B3A4033-91B6-4651-849D-C1EE9494A415}" type="presOf" srcId="{BD77BD33-EC30-46AC-BD24-401E734F8176}" destId="{C1C788E7-40FA-4439-878F-2CC8367B8F22}" srcOrd="0" destOrd="0" presId="urn:microsoft.com/office/officeart/2008/layout/VerticalCurvedList"/>
    <dgm:cxn modelId="{62C63869-0694-4175-851B-A15176CAA5F3}" srcId="{BD77BD33-EC30-46AC-BD24-401E734F8176}" destId="{FFF60420-B008-4E57-9B7A-8B5C4B8F1F0F}" srcOrd="2" destOrd="0" parTransId="{F58F1996-42CF-41B9-87C6-9B7541547FDC}" sibTransId="{893D8247-1D02-4E45-A80D-A06E4F50304F}"/>
    <dgm:cxn modelId="{30A8916B-4F0E-4CFD-BBDB-2B015C36E62E}" srcId="{BD77BD33-EC30-46AC-BD24-401E734F8176}" destId="{574467BF-CB95-4D99-A5FA-460B08A3B1CD}" srcOrd="3" destOrd="0" parTransId="{0F061BA2-5564-42A8-83BD-2FAEFB9E7F8C}" sibTransId="{583EE810-A9FA-4532-AC5C-F17662F9099C}"/>
    <dgm:cxn modelId="{4C67BFCF-DF16-4FDF-B4C8-8AE80FFCF06F}" srcId="{BD77BD33-EC30-46AC-BD24-401E734F8176}" destId="{9F5EE445-7A33-4127-8BC1-059962E1C614}" srcOrd="4" destOrd="0" parTransId="{475F9FE2-DE50-4ED5-94D7-25AAC6560F43}" sibTransId="{F0BBC386-8CAE-4059-9B98-893DE28D7BE6}"/>
    <dgm:cxn modelId="{A6441D21-127F-4A5A-946F-CDEE8A3F4D19}" srcId="{BD77BD33-EC30-46AC-BD24-401E734F8176}" destId="{1B81C372-925C-46FC-96B1-2F1AAF945560}" srcOrd="1" destOrd="0" parTransId="{EFDD7AA1-CE6D-4DAE-A006-A48F62651F7D}" sibTransId="{EAA467BD-7E67-4E63-841E-1141B6CA2872}"/>
    <dgm:cxn modelId="{27E044B7-6DA3-41AE-91C5-4124E7D1B7D5}" type="presOf" srcId="{D44B0D79-7F04-44B9-9C7C-CD28C17613D0}" destId="{EE2EA9E0-CBE5-43E4-BB02-325D168626A4}" srcOrd="0" destOrd="0" presId="urn:microsoft.com/office/officeart/2008/layout/VerticalCurvedList"/>
    <dgm:cxn modelId="{184A32C5-9C7D-4FEF-947F-7A0B3DCB90D4}" type="presOf" srcId="{CB2F3BEF-FA31-40CA-87C5-7058F5D23E9E}" destId="{C7661E35-6C55-4B51-BE17-D9D67599F310}" srcOrd="0" destOrd="0" presId="urn:microsoft.com/office/officeart/2008/layout/VerticalCurvedList"/>
    <dgm:cxn modelId="{9EA14DE7-2001-43F9-B8C3-DF9C2257522E}" type="presParOf" srcId="{C1C788E7-40FA-4439-878F-2CC8367B8F22}" destId="{0B7B7FCB-7340-4C8C-9CEC-44D83247E09F}" srcOrd="0" destOrd="0" presId="urn:microsoft.com/office/officeart/2008/layout/VerticalCurvedList"/>
    <dgm:cxn modelId="{A5D2100C-23AF-4537-A213-8DEF49AA998F}" type="presParOf" srcId="{0B7B7FCB-7340-4C8C-9CEC-44D83247E09F}" destId="{8D39F2BC-8176-4C61-8E04-72E8B55182E0}" srcOrd="0" destOrd="0" presId="urn:microsoft.com/office/officeart/2008/layout/VerticalCurvedList"/>
    <dgm:cxn modelId="{60EB1EBD-90AD-4D62-911F-21391F981FF8}" type="presParOf" srcId="{8D39F2BC-8176-4C61-8E04-72E8B55182E0}" destId="{09BAB6D9-5BBE-46FE-9243-AD21CFADB3C1}" srcOrd="0" destOrd="0" presId="urn:microsoft.com/office/officeart/2008/layout/VerticalCurvedList"/>
    <dgm:cxn modelId="{70C6A1CC-C5DB-4395-B074-7411809DD664}" type="presParOf" srcId="{8D39F2BC-8176-4C61-8E04-72E8B55182E0}" destId="{C7661E35-6C55-4B51-BE17-D9D67599F310}" srcOrd="1" destOrd="0" presId="urn:microsoft.com/office/officeart/2008/layout/VerticalCurvedList"/>
    <dgm:cxn modelId="{221279E6-8D30-49CE-8659-CED2A1958621}" type="presParOf" srcId="{8D39F2BC-8176-4C61-8E04-72E8B55182E0}" destId="{7DF117A4-BB7B-4C63-B83D-1D769ED77955}" srcOrd="2" destOrd="0" presId="urn:microsoft.com/office/officeart/2008/layout/VerticalCurvedList"/>
    <dgm:cxn modelId="{C11E5688-80AB-41F5-95AF-A3441905AB0A}" type="presParOf" srcId="{8D39F2BC-8176-4C61-8E04-72E8B55182E0}" destId="{79FA0555-FEE1-4173-AD86-0A4FAA4240E0}" srcOrd="3" destOrd="0" presId="urn:microsoft.com/office/officeart/2008/layout/VerticalCurvedList"/>
    <dgm:cxn modelId="{414E7D10-7E6D-448F-8AF6-D20C37DC0DEC}" type="presParOf" srcId="{0B7B7FCB-7340-4C8C-9CEC-44D83247E09F}" destId="{EE2EA9E0-CBE5-43E4-BB02-325D168626A4}" srcOrd="1" destOrd="0" presId="urn:microsoft.com/office/officeart/2008/layout/VerticalCurvedList"/>
    <dgm:cxn modelId="{63064430-D5E4-4125-8A2E-055B90378C24}" type="presParOf" srcId="{0B7B7FCB-7340-4C8C-9CEC-44D83247E09F}" destId="{F906E761-2B35-4D8A-8B73-C29A5CF5CBDF}" srcOrd="2" destOrd="0" presId="urn:microsoft.com/office/officeart/2008/layout/VerticalCurvedList"/>
    <dgm:cxn modelId="{3E90BECD-3ED0-4497-B990-75625CDEA8B7}" type="presParOf" srcId="{F906E761-2B35-4D8A-8B73-C29A5CF5CBDF}" destId="{27878C57-BBF6-4C22-88FA-1C3D4933722D}" srcOrd="0" destOrd="0" presId="urn:microsoft.com/office/officeart/2008/layout/VerticalCurvedList"/>
    <dgm:cxn modelId="{E3C1D84C-FDD4-4CAD-A0D5-EB67777F07FA}" type="presParOf" srcId="{0B7B7FCB-7340-4C8C-9CEC-44D83247E09F}" destId="{AD2F74AD-5B6A-4346-8349-090AC68FEE9A}" srcOrd="3" destOrd="0" presId="urn:microsoft.com/office/officeart/2008/layout/VerticalCurvedList"/>
    <dgm:cxn modelId="{F284A45B-A820-4966-8D75-55F296D2955A}" type="presParOf" srcId="{0B7B7FCB-7340-4C8C-9CEC-44D83247E09F}" destId="{EC0276CD-B669-4245-86BE-66420155BEF4}" srcOrd="4" destOrd="0" presId="urn:microsoft.com/office/officeart/2008/layout/VerticalCurvedList"/>
    <dgm:cxn modelId="{DC8D7196-2049-4ED4-8420-4953330DA0A7}" type="presParOf" srcId="{EC0276CD-B669-4245-86BE-66420155BEF4}" destId="{E63EBB38-5984-4F74-98F1-254621592311}" srcOrd="0" destOrd="0" presId="urn:microsoft.com/office/officeart/2008/layout/VerticalCurvedList"/>
    <dgm:cxn modelId="{0BE6CD36-F713-4670-8C52-E86D77C01A88}" type="presParOf" srcId="{0B7B7FCB-7340-4C8C-9CEC-44D83247E09F}" destId="{46297F79-2755-4E7F-87B4-88629DD167EF}" srcOrd="5" destOrd="0" presId="urn:microsoft.com/office/officeart/2008/layout/VerticalCurvedList"/>
    <dgm:cxn modelId="{0917D814-F178-4633-9370-5D39485E5431}" type="presParOf" srcId="{0B7B7FCB-7340-4C8C-9CEC-44D83247E09F}" destId="{00F75627-8B37-47AF-A999-4F6E49849E6B}" srcOrd="6" destOrd="0" presId="urn:microsoft.com/office/officeart/2008/layout/VerticalCurvedList"/>
    <dgm:cxn modelId="{5F6E4A7F-75EC-4A8B-8694-775BA0D1AFC4}" type="presParOf" srcId="{00F75627-8B37-47AF-A999-4F6E49849E6B}" destId="{D13D7DA6-9D1E-4150-A6AE-C6ABC36166D5}" srcOrd="0" destOrd="0" presId="urn:microsoft.com/office/officeart/2008/layout/VerticalCurvedList"/>
    <dgm:cxn modelId="{C6DCAC9D-4B18-405F-A389-72B125D12799}" type="presParOf" srcId="{0B7B7FCB-7340-4C8C-9CEC-44D83247E09F}" destId="{E97A966C-ADE1-481C-9602-29D743F1F5D5}" srcOrd="7" destOrd="0" presId="urn:microsoft.com/office/officeart/2008/layout/VerticalCurvedList"/>
    <dgm:cxn modelId="{0D6C2F8F-8724-4805-9FDC-89C02C7B9100}" type="presParOf" srcId="{0B7B7FCB-7340-4C8C-9CEC-44D83247E09F}" destId="{9E25BE06-63B3-417D-8D1F-AE7788C8D10B}" srcOrd="8" destOrd="0" presId="urn:microsoft.com/office/officeart/2008/layout/VerticalCurvedList"/>
    <dgm:cxn modelId="{29B03BE2-DC72-4FD3-BDDA-087524F92E93}" type="presParOf" srcId="{9E25BE06-63B3-417D-8D1F-AE7788C8D10B}" destId="{AA2029A9-878F-42BF-A694-5944B1AD983E}" srcOrd="0" destOrd="0" presId="urn:microsoft.com/office/officeart/2008/layout/VerticalCurvedList"/>
    <dgm:cxn modelId="{DCD04459-4A98-483D-B10A-E61E87A416CF}" type="presParOf" srcId="{0B7B7FCB-7340-4C8C-9CEC-44D83247E09F}" destId="{A75E9348-9280-4796-BDCC-B84F04B5A654}" srcOrd="9" destOrd="0" presId="urn:microsoft.com/office/officeart/2008/layout/VerticalCurvedList"/>
    <dgm:cxn modelId="{21EA59D5-F144-45AD-A2A3-427892853732}" type="presParOf" srcId="{0B7B7FCB-7340-4C8C-9CEC-44D83247E09F}" destId="{A3EEC0C6-EE50-4B2B-A384-D5DAA61F2CD8}" srcOrd="10" destOrd="0" presId="urn:microsoft.com/office/officeart/2008/layout/VerticalCurvedList"/>
    <dgm:cxn modelId="{2ECFC1B1-5399-416D-BE72-73A6533DDC7B}" type="presParOf" srcId="{A3EEC0C6-EE50-4B2B-A384-D5DAA61F2CD8}" destId="{0589A8B4-BF53-4D85-9C3C-5A5EA39FC1A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77BD33-EC30-46AC-BD24-401E734F817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4" csCatId="colorful" phldr="1"/>
      <dgm:spPr/>
      <dgm:t>
        <a:bodyPr/>
        <a:lstStyle/>
        <a:p>
          <a:endParaRPr lang="uk-UA"/>
        </a:p>
      </dgm:t>
    </dgm:pt>
    <dgm:pt modelId="{D44B0D79-7F04-44B9-9C7C-CD28C17613D0}">
      <dgm:prSet phldrT="[Текст]" custT="1"/>
      <dgm:spPr/>
      <dgm:t>
        <a:bodyPr/>
        <a:lstStyle/>
        <a:p>
          <a:r>
            <a:rPr lang="uk-UA" sz="2000" b="0" i="1" noProof="0" dirty="0"/>
            <a:t>створення архівів файлів і папок з можливим стисненням даних;</a:t>
          </a:r>
        </a:p>
      </dgm:t>
    </dgm:pt>
    <dgm:pt modelId="{CBC678DE-E0F6-4248-85B7-DD8409BBE0F4}" type="parTrans" cxnId="{F5ABE5B7-449B-46C8-BE46-F3A4F660E09A}">
      <dgm:prSet/>
      <dgm:spPr/>
      <dgm:t>
        <a:bodyPr/>
        <a:lstStyle/>
        <a:p>
          <a:endParaRPr lang="uk-UA" sz="2000" b="0" i="1" noProof="0" dirty="0"/>
        </a:p>
      </dgm:t>
    </dgm:pt>
    <dgm:pt modelId="{CB2F3BEF-FA31-40CA-87C5-7058F5D23E9E}" type="sibTrans" cxnId="{F5ABE5B7-449B-46C8-BE46-F3A4F660E09A}">
      <dgm:prSet/>
      <dgm:spPr/>
      <dgm:t>
        <a:bodyPr/>
        <a:lstStyle/>
        <a:p>
          <a:endParaRPr lang="uk-UA" sz="2000" b="0" i="1" noProof="0" dirty="0"/>
        </a:p>
      </dgm:t>
    </dgm:pt>
    <dgm:pt modelId="{1B81C372-925C-46FC-96B1-2F1AAF945560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000" b="0" i="1" noProof="0" dirty="0"/>
            <a:t>додавання файлів і папок до вже існуючих архівів та заміна в них уже включених об'єктів;</a:t>
          </a:r>
        </a:p>
      </dgm:t>
    </dgm:pt>
    <dgm:pt modelId="{EFDD7AA1-CE6D-4DAE-A006-A48F62651F7D}" type="parTrans" cxnId="{A6441D21-127F-4A5A-946F-CDEE8A3F4D19}">
      <dgm:prSet/>
      <dgm:spPr/>
      <dgm:t>
        <a:bodyPr/>
        <a:lstStyle/>
        <a:p>
          <a:endParaRPr lang="uk-UA" sz="2000" b="0" i="1" noProof="0" dirty="0"/>
        </a:p>
      </dgm:t>
    </dgm:pt>
    <dgm:pt modelId="{EAA467BD-7E67-4E63-841E-1141B6CA2872}" type="sibTrans" cxnId="{A6441D21-127F-4A5A-946F-CDEE8A3F4D19}">
      <dgm:prSet/>
      <dgm:spPr/>
      <dgm:t>
        <a:bodyPr/>
        <a:lstStyle/>
        <a:p>
          <a:endParaRPr lang="uk-UA" sz="2000" b="0" i="1" noProof="0" dirty="0"/>
        </a:p>
      </dgm:t>
    </dgm:pt>
    <dgm:pt modelId="{FFF60420-B008-4E57-9B7A-8B5C4B8F1F0F}">
      <dgm:prSet phldrT="[Текст]" custT="1"/>
      <dgm:spPr/>
      <dgm:t>
        <a:bodyPr/>
        <a:lstStyle/>
        <a:p>
          <a:r>
            <a:rPr lang="uk-UA" sz="2000" b="0" i="1" noProof="0" dirty="0">
              <a:solidFill>
                <a:srgbClr val="002060"/>
              </a:solidFill>
            </a:rPr>
            <a:t>перегляд вмісту архівів;</a:t>
          </a:r>
        </a:p>
      </dgm:t>
    </dgm:pt>
    <dgm:pt modelId="{F58F1996-42CF-41B9-87C6-9B7541547FDC}" type="parTrans" cxnId="{62C63869-0694-4175-851B-A15176CAA5F3}">
      <dgm:prSet/>
      <dgm:spPr/>
      <dgm:t>
        <a:bodyPr/>
        <a:lstStyle/>
        <a:p>
          <a:endParaRPr lang="uk-UA" sz="2000" b="0" i="1" noProof="0" dirty="0"/>
        </a:p>
      </dgm:t>
    </dgm:pt>
    <dgm:pt modelId="{893D8247-1D02-4E45-A80D-A06E4F50304F}" type="sibTrans" cxnId="{62C63869-0694-4175-851B-A15176CAA5F3}">
      <dgm:prSet/>
      <dgm:spPr/>
      <dgm:t>
        <a:bodyPr/>
        <a:lstStyle/>
        <a:p>
          <a:endParaRPr lang="uk-UA" sz="2000" b="0" i="1" noProof="0" dirty="0"/>
        </a:p>
      </dgm:t>
    </dgm:pt>
    <dgm:pt modelId="{574467BF-CB95-4D99-A5FA-460B08A3B1CD}">
      <dgm:prSet phldrT="[Текст]" custT="1"/>
      <dgm:spPr/>
      <dgm:t>
        <a:bodyPr/>
        <a:lstStyle/>
        <a:p>
          <a:r>
            <a:rPr lang="uk-UA" sz="2000" b="0" i="1" noProof="0" dirty="0"/>
            <a:t>заміщення й оновлення файлів і папок в архівах;</a:t>
          </a:r>
        </a:p>
      </dgm:t>
    </dgm:pt>
    <dgm:pt modelId="{0F061BA2-5564-42A8-83BD-2FAEFB9E7F8C}" type="parTrans" cxnId="{30A8916B-4F0E-4CFD-BBDB-2B015C36E62E}">
      <dgm:prSet/>
      <dgm:spPr/>
      <dgm:t>
        <a:bodyPr/>
        <a:lstStyle/>
        <a:p>
          <a:endParaRPr lang="uk-UA" sz="2000" b="0" i="1" noProof="0" dirty="0"/>
        </a:p>
      </dgm:t>
    </dgm:pt>
    <dgm:pt modelId="{583EE810-A9FA-4532-AC5C-F17662F9099C}" type="sibTrans" cxnId="{30A8916B-4F0E-4CFD-BBDB-2B015C36E62E}">
      <dgm:prSet/>
      <dgm:spPr/>
      <dgm:t>
        <a:bodyPr/>
        <a:lstStyle/>
        <a:p>
          <a:endParaRPr lang="uk-UA" sz="2000" b="0" i="1" noProof="0" dirty="0"/>
        </a:p>
      </dgm:t>
    </dgm:pt>
    <dgm:pt modelId="{9F5EE445-7A33-4127-8BC1-059962E1C614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2000" b="0" i="1" noProof="0" dirty="0"/>
            <a:t>видобування з архіву всіх або тільки обраних файлів і папок;</a:t>
          </a:r>
        </a:p>
      </dgm:t>
    </dgm:pt>
    <dgm:pt modelId="{475F9FE2-DE50-4ED5-94D7-25AAC6560F43}" type="parTrans" cxnId="{4C67BFCF-DF16-4FDF-B4C8-8AE80FFCF06F}">
      <dgm:prSet/>
      <dgm:spPr/>
      <dgm:t>
        <a:bodyPr/>
        <a:lstStyle/>
        <a:p>
          <a:endParaRPr lang="uk-UA" sz="2000" b="0" i="1" noProof="0" dirty="0"/>
        </a:p>
      </dgm:t>
    </dgm:pt>
    <dgm:pt modelId="{F0BBC386-8CAE-4059-9B98-893DE28D7BE6}" type="sibTrans" cxnId="{4C67BFCF-DF16-4FDF-B4C8-8AE80FFCF06F}">
      <dgm:prSet/>
      <dgm:spPr/>
      <dgm:t>
        <a:bodyPr/>
        <a:lstStyle/>
        <a:p>
          <a:endParaRPr lang="uk-UA" sz="2000" b="0" i="1" noProof="0" dirty="0"/>
        </a:p>
      </dgm:t>
    </dgm:pt>
    <dgm:pt modelId="{97CB22D4-C428-4BEB-852A-B4328B2363A7}">
      <dgm:prSet phldrT="[Текст]" custT="1"/>
      <dgm:spPr/>
      <dgm:t>
        <a:bodyPr/>
        <a:lstStyle/>
        <a:p>
          <a:r>
            <a:rPr lang="uk-UA" sz="2000" b="0" i="1" noProof="0" dirty="0"/>
            <a:t>створення багатотомних архівів (архів розбивається на кілька окремих файлів - томів); розмір томів установлює користувач;</a:t>
          </a:r>
        </a:p>
      </dgm:t>
    </dgm:pt>
    <dgm:pt modelId="{2346F910-A99E-42CC-9523-81985A583D37}" type="parTrans" cxnId="{92DAB8D5-7B07-40E4-B58B-4021B946BC06}">
      <dgm:prSet/>
      <dgm:spPr/>
      <dgm:t>
        <a:bodyPr/>
        <a:lstStyle/>
        <a:p>
          <a:endParaRPr lang="uk-UA" sz="2000" b="0" noProof="0" dirty="0"/>
        </a:p>
      </dgm:t>
    </dgm:pt>
    <dgm:pt modelId="{D06F5ECD-2CA9-4B14-A0F5-A3CC3692DEC2}" type="sibTrans" cxnId="{92DAB8D5-7B07-40E4-B58B-4021B946BC06}">
      <dgm:prSet/>
      <dgm:spPr/>
      <dgm:t>
        <a:bodyPr/>
        <a:lstStyle/>
        <a:p>
          <a:endParaRPr lang="uk-UA" sz="2000" b="0" noProof="0" dirty="0"/>
        </a:p>
      </dgm:t>
    </dgm:pt>
    <dgm:pt modelId="{BF5F96AC-7F8C-4910-BBD9-41C755083898}">
      <dgm:prSet phldrT="[Текст]" custT="1"/>
      <dgm:spPr>
        <a:solidFill>
          <a:srgbClr val="663300"/>
        </a:solidFill>
      </dgm:spPr>
      <dgm:t>
        <a:bodyPr/>
        <a:lstStyle/>
        <a:p>
          <a:r>
            <a:rPr lang="uk-UA" sz="1800" b="0" i="1" noProof="0" dirty="0"/>
            <a:t>створення звичайних і багатотомних архівів, які містять програму самостійного видобування файлів і папок, без участі програми-</a:t>
          </a:r>
          <a:r>
            <a:rPr lang="uk-UA" sz="1800" b="0" i="1" noProof="0" dirty="0" err="1"/>
            <a:t>архіватора</a:t>
          </a:r>
          <a:r>
            <a:rPr lang="uk-UA" sz="1800" b="0" i="1" noProof="0" dirty="0"/>
            <a:t> - так званих SFX-архівів (</a:t>
          </a:r>
          <a:r>
            <a:rPr lang="uk-UA" sz="1800" b="0" i="1" noProof="0" dirty="0" err="1"/>
            <a:t>англ</a:t>
          </a:r>
          <a:r>
            <a:rPr lang="uk-UA" sz="1800" b="0" i="1" noProof="0" dirty="0"/>
            <a:t>. </a:t>
          </a:r>
          <a:r>
            <a:rPr lang="uk-UA" sz="1800" b="0" i="1" noProof="0" dirty="0" err="1"/>
            <a:t>SelF</a:t>
          </a:r>
          <a:r>
            <a:rPr lang="uk-UA" sz="1800" b="0" i="1" noProof="0" dirty="0"/>
            <a:t> </a:t>
          </a:r>
          <a:r>
            <a:rPr lang="uk-UA" sz="1800" b="0" i="1" noProof="0" dirty="0" err="1"/>
            <a:t>extracting</a:t>
          </a:r>
          <a:r>
            <a:rPr lang="uk-UA" sz="1800" b="0" i="1" noProof="0" dirty="0"/>
            <a:t> - </a:t>
          </a:r>
          <a:r>
            <a:rPr lang="uk-UA" sz="1800" b="0" i="1" noProof="0" dirty="0" err="1"/>
            <a:t>самовидобування</a:t>
          </a:r>
          <a:r>
            <a:rPr lang="uk-UA" sz="1800" b="0" i="1" noProof="0" dirty="0"/>
            <a:t>).</a:t>
          </a:r>
        </a:p>
      </dgm:t>
    </dgm:pt>
    <dgm:pt modelId="{A06B049E-DB7B-4A97-8BCC-687BE8A9618E}" type="parTrans" cxnId="{27B18DA0-EEDC-4315-BFCB-5F89A9731B6E}">
      <dgm:prSet/>
      <dgm:spPr/>
      <dgm:t>
        <a:bodyPr/>
        <a:lstStyle/>
        <a:p>
          <a:endParaRPr lang="uk-UA" sz="2000" b="0" noProof="0" dirty="0"/>
        </a:p>
      </dgm:t>
    </dgm:pt>
    <dgm:pt modelId="{69371F54-80AC-4E29-AF27-69A556B748E9}" type="sibTrans" cxnId="{27B18DA0-EEDC-4315-BFCB-5F89A9731B6E}">
      <dgm:prSet/>
      <dgm:spPr/>
      <dgm:t>
        <a:bodyPr/>
        <a:lstStyle/>
        <a:p>
          <a:endParaRPr lang="uk-UA" sz="2000" b="0" noProof="0" dirty="0"/>
        </a:p>
      </dgm:t>
    </dgm:pt>
    <dgm:pt modelId="{C1C788E7-40FA-4439-878F-2CC8367B8F22}" type="pres">
      <dgm:prSet presAssocID="{BD77BD33-EC30-46AC-BD24-401E734F817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B7B7FCB-7340-4C8C-9CEC-44D83247E09F}" type="pres">
      <dgm:prSet presAssocID="{BD77BD33-EC30-46AC-BD24-401E734F8176}" presName="Name1" presStyleCnt="0"/>
      <dgm:spPr/>
    </dgm:pt>
    <dgm:pt modelId="{8D39F2BC-8176-4C61-8E04-72E8B55182E0}" type="pres">
      <dgm:prSet presAssocID="{BD77BD33-EC30-46AC-BD24-401E734F8176}" presName="cycle" presStyleCnt="0"/>
      <dgm:spPr/>
    </dgm:pt>
    <dgm:pt modelId="{09BAB6D9-5BBE-46FE-9243-AD21CFADB3C1}" type="pres">
      <dgm:prSet presAssocID="{BD77BD33-EC30-46AC-BD24-401E734F8176}" presName="srcNode" presStyleLbl="node1" presStyleIdx="0" presStyleCnt="7"/>
      <dgm:spPr/>
    </dgm:pt>
    <dgm:pt modelId="{C7661E35-6C55-4B51-BE17-D9D67599F310}" type="pres">
      <dgm:prSet presAssocID="{BD77BD33-EC30-46AC-BD24-401E734F8176}" presName="conn" presStyleLbl="parChTrans1D2" presStyleIdx="0" presStyleCnt="1"/>
      <dgm:spPr/>
      <dgm:t>
        <a:bodyPr/>
        <a:lstStyle/>
        <a:p>
          <a:endParaRPr lang="ru-RU"/>
        </a:p>
      </dgm:t>
    </dgm:pt>
    <dgm:pt modelId="{7DF117A4-BB7B-4C63-B83D-1D769ED77955}" type="pres">
      <dgm:prSet presAssocID="{BD77BD33-EC30-46AC-BD24-401E734F8176}" presName="extraNode" presStyleLbl="node1" presStyleIdx="0" presStyleCnt="7"/>
      <dgm:spPr/>
    </dgm:pt>
    <dgm:pt modelId="{79FA0555-FEE1-4173-AD86-0A4FAA4240E0}" type="pres">
      <dgm:prSet presAssocID="{BD77BD33-EC30-46AC-BD24-401E734F8176}" presName="dstNode" presStyleLbl="node1" presStyleIdx="0" presStyleCnt="7"/>
      <dgm:spPr/>
    </dgm:pt>
    <dgm:pt modelId="{EE2EA9E0-CBE5-43E4-BB02-325D168626A4}" type="pres">
      <dgm:prSet presAssocID="{D44B0D79-7F04-44B9-9C7C-CD28C17613D0}" presName="text_1" presStyleLbl="node1" presStyleIdx="0" presStyleCnt="7" custScaleY="13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6E761-2B35-4D8A-8B73-C29A5CF5CBDF}" type="pres">
      <dgm:prSet presAssocID="{D44B0D79-7F04-44B9-9C7C-CD28C17613D0}" presName="accent_1" presStyleCnt="0"/>
      <dgm:spPr/>
    </dgm:pt>
    <dgm:pt modelId="{27878C57-BBF6-4C22-88FA-1C3D4933722D}" type="pres">
      <dgm:prSet presAssocID="{D44B0D79-7F04-44B9-9C7C-CD28C17613D0}" presName="accentRepeatNode" presStyleLbl="solidFgAcc1" presStyleIdx="0" presStyleCnt="7"/>
      <dgm:spPr/>
    </dgm:pt>
    <dgm:pt modelId="{AD2F74AD-5B6A-4346-8349-090AC68FEE9A}" type="pres">
      <dgm:prSet presAssocID="{1B81C372-925C-46FC-96B1-2F1AAF945560}" presName="text_2" presStyleLbl="node1" presStyleIdx="1" presStyleCnt="7" custScaleY="13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276CD-B669-4245-86BE-66420155BEF4}" type="pres">
      <dgm:prSet presAssocID="{1B81C372-925C-46FC-96B1-2F1AAF945560}" presName="accent_2" presStyleCnt="0"/>
      <dgm:spPr/>
    </dgm:pt>
    <dgm:pt modelId="{E63EBB38-5984-4F74-98F1-254621592311}" type="pres">
      <dgm:prSet presAssocID="{1B81C372-925C-46FC-96B1-2F1AAF945560}" presName="accentRepeatNode" presStyleLbl="solidFgAcc1" presStyleIdx="1" presStyleCnt="7"/>
      <dgm:spPr/>
    </dgm:pt>
    <dgm:pt modelId="{46297F79-2755-4E7F-87B4-88629DD167EF}" type="pres">
      <dgm:prSet presAssocID="{FFF60420-B008-4E57-9B7A-8B5C4B8F1F0F}" presName="text_3" presStyleLbl="node1" presStyleIdx="2" presStyleCnt="7" custScaleY="13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75627-8B37-47AF-A999-4F6E49849E6B}" type="pres">
      <dgm:prSet presAssocID="{FFF60420-B008-4E57-9B7A-8B5C4B8F1F0F}" presName="accent_3" presStyleCnt="0"/>
      <dgm:spPr/>
    </dgm:pt>
    <dgm:pt modelId="{D13D7DA6-9D1E-4150-A6AE-C6ABC36166D5}" type="pres">
      <dgm:prSet presAssocID="{FFF60420-B008-4E57-9B7A-8B5C4B8F1F0F}" presName="accentRepeatNode" presStyleLbl="solidFgAcc1" presStyleIdx="2" presStyleCnt="7"/>
      <dgm:spPr/>
    </dgm:pt>
    <dgm:pt modelId="{E97A966C-ADE1-481C-9602-29D743F1F5D5}" type="pres">
      <dgm:prSet presAssocID="{574467BF-CB95-4D99-A5FA-460B08A3B1CD}" presName="text_4" presStyleLbl="node1" presStyleIdx="3" presStyleCnt="7" custScaleY="13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5BE06-63B3-417D-8D1F-AE7788C8D10B}" type="pres">
      <dgm:prSet presAssocID="{574467BF-CB95-4D99-A5FA-460B08A3B1CD}" presName="accent_4" presStyleCnt="0"/>
      <dgm:spPr/>
    </dgm:pt>
    <dgm:pt modelId="{AA2029A9-878F-42BF-A694-5944B1AD983E}" type="pres">
      <dgm:prSet presAssocID="{574467BF-CB95-4D99-A5FA-460B08A3B1CD}" presName="accentRepeatNode" presStyleLbl="solidFgAcc1" presStyleIdx="3" presStyleCnt="7"/>
      <dgm:spPr/>
    </dgm:pt>
    <dgm:pt modelId="{A75E9348-9280-4796-BDCC-B84F04B5A654}" type="pres">
      <dgm:prSet presAssocID="{9F5EE445-7A33-4127-8BC1-059962E1C614}" presName="text_5" presStyleLbl="node1" presStyleIdx="4" presStyleCnt="7" custScaleY="13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EEC0C6-EE50-4B2B-A384-D5DAA61F2CD8}" type="pres">
      <dgm:prSet presAssocID="{9F5EE445-7A33-4127-8BC1-059962E1C614}" presName="accent_5" presStyleCnt="0"/>
      <dgm:spPr/>
    </dgm:pt>
    <dgm:pt modelId="{0589A8B4-BF53-4D85-9C3C-5A5EA39FC1AC}" type="pres">
      <dgm:prSet presAssocID="{9F5EE445-7A33-4127-8BC1-059962E1C614}" presName="accentRepeatNode" presStyleLbl="solidFgAcc1" presStyleIdx="4" presStyleCnt="7"/>
      <dgm:spPr/>
    </dgm:pt>
    <dgm:pt modelId="{CC8DB48E-F049-47D0-A279-EA5AC8B689C4}" type="pres">
      <dgm:prSet presAssocID="{97CB22D4-C428-4BEB-852A-B4328B2363A7}" presName="text_6" presStyleLbl="node1" presStyleIdx="5" presStyleCnt="7" custScaleY="13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2B6A0-B7B2-443D-A1CC-EABFB220A3E5}" type="pres">
      <dgm:prSet presAssocID="{97CB22D4-C428-4BEB-852A-B4328B2363A7}" presName="accent_6" presStyleCnt="0"/>
      <dgm:spPr/>
    </dgm:pt>
    <dgm:pt modelId="{3FB204D1-FE7B-42D4-99C9-D3A3D663FD17}" type="pres">
      <dgm:prSet presAssocID="{97CB22D4-C428-4BEB-852A-B4328B2363A7}" presName="accentRepeatNode" presStyleLbl="solidFgAcc1" presStyleIdx="5" presStyleCnt="7"/>
      <dgm:spPr/>
    </dgm:pt>
    <dgm:pt modelId="{A9C9D4A5-B87E-43C3-8F99-FC9FDE76AE6F}" type="pres">
      <dgm:prSet presAssocID="{BF5F96AC-7F8C-4910-BBD9-41C755083898}" presName="text_7" presStyleLbl="node1" presStyleIdx="6" presStyleCnt="7" custScaleY="13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3B85CC-3AAB-426D-B2F7-8624AE614634}" type="pres">
      <dgm:prSet presAssocID="{BF5F96AC-7F8C-4910-BBD9-41C755083898}" presName="accent_7" presStyleCnt="0"/>
      <dgm:spPr/>
    </dgm:pt>
    <dgm:pt modelId="{72349E0D-FFC3-48EE-B7AF-81951ACD2AD1}" type="pres">
      <dgm:prSet presAssocID="{BF5F96AC-7F8C-4910-BBD9-41C755083898}" presName="accentRepeatNode" presStyleLbl="solidFgAcc1" presStyleIdx="6" presStyleCnt="7"/>
      <dgm:spPr/>
    </dgm:pt>
  </dgm:ptLst>
  <dgm:cxnLst>
    <dgm:cxn modelId="{59BCDC85-CEE0-4294-9FB0-6B609471D905}" type="presOf" srcId="{574467BF-CB95-4D99-A5FA-460B08A3B1CD}" destId="{E97A966C-ADE1-481C-9602-29D743F1F5D5}" srcOrd="0" destOrd="0" presId="urn:microsoft.com/office/officeart/2008/layout/VerticalCurvedList"/>
    <dgm:cxn modelId="{184A32C5-9C7D-4FEF-947F-7A0B3DCB90D4}" type="presOf" srcId="{CB2F3BEF-FA31-40CA-87C5-7058F5D23E9E}" destId="{C7661E35-6C55-4B51-BE17-D9D67599F310}" srcOrd="0" destOrd="0" presId="urn:microsoft.com/office/officeart/2008/layout/VerticalCurvedList"/>
    <dgm:cxn modelId="{62C63869-0694-4175-851B-A15176CAA5F3}" srcId="{BD77BD33-EC30-46AC-BD24-401E734F8176}" destId="{FFF60420-B008-4E57-9B7A-8B5C4B8F1F0F}" srcOrd="2" destOrd="0" parTransId="{F58F1996-42CF-41B9-87C6-9B7541547FDC}" sibTransId="{893D8247-1D02-4E45-A80D-A06E4F50304F}"/>
    <dgm:cxn modelId="{A69E3987-9B80-4103-A19E-5090F1A20AE9}" type="presOf" srcId="{1B81C372-925C-46FC-96B1-2F1AAF945560}" destId="{AD2F74AD-5B6A-4346-8349-090AC68FEE9A}" srcOrd="0" destOrd="0" presId="urn:microsoft.com/office/officeart/2008/layout/VerticalCurvedList"/>
    <dgm:cxn modelId="{515F73BE-0876-4821-81BD-362967BA7243}" type="presOf" srcId="{FFF60420-B008-4E57-9B7A-8B5C4B8F1F0F}" destId="{46297F79-2755-4E7F-87B4-88629DD167EF}" srcOrd="0" destOrd="0" presId="urn:microsoft.com/office/officeart/2008/layout/VerticalCurvedList"/>
    <dgm:cxn modelId="{F5ABE5B7-449B-46C8-BE46-F3A4F660E09A}" srcId="{BD77BD33-EC30-46AC-BD24-401E734F8176}" destId="{D44B0D79-7F04-44B9-9C7C-CD28C17613D0}" srcOrd="0" destOrd="0" parTransId="{CBC678DE-E0F6-4248-85B7-DD8409BBE0F4}" sibTransId="{CB2F3BEF-FA31-40CA-87C5-7058F5D23E9E}"/>
    <dgm:cxn modelId="{30A8916B-4F0E-4CFD-BBDB-2B015C36E62E}" srcId="{BD77BD33-EC30-46AC-BD24-401E734F8176}" destId="{574467BF-CB95-4D99-A5FA-460B08A3B1CD}" srcOrd="3" destOrd="0" parTransId="{0F061BA2-5564-42A8-83BD-2FAEFB9E7F8C}" sibTransId="{583EE810-A9FA-4532-AC5C-F17662F9099C}"/>
    <dgm:cxn modelId="{92DAB8D5-7B07-40E4-B58B-4021B946BC06}" srcId="{BD77BD33-EC30-46AC-BD24-401E734F8176}" destId="{97CB22D4-C428-4BEB-852A-B4328B2363A7}" srcOrd="5" destOrd="0" parTransId="{2346F910-A99E-42CC-9523-81985A583D37}" sibTransId="{D06F5ECD-2CA9-4B14-A0F5-A3CC3692DEC2}"/>
    <dgm:cxn modelId="{BAD4A83F-B957-40AA-B010-2259AF131FBB}" type="presOf" srcId="{9F5EE445-7A33-4127-8BC1-059962E1C614}" destId="{A75E9348-9280-4796-BDCC-B84F04B5A654}" srcOrd="0" destOrd="0" presId="urn:microsoft.com/office/officeart/2008/layout/VerticalCurvedList"/>
    <dgm:cxn modelId="{4C67BFCF-DF16-4FDF-B4C8-8AE80FFCF06F}" srcId="{BD77BD33-EC30-46AC-BD24-401E734F8176}" destId="{9F5EE445-7A33-4127-8BC1-059962E1C614}" srcOrd="4" destOrd="0" parTransId="{475F9FE2-DE50-4ED5-94D7-25AAC6560F43}" sibTransId="{F0BBC386-8CAE-4059-9B98-893DE28D7BE6}"/>
    <dgm:cxn modelId="{27B18DA0-EEDC-4315-BFCB-5F89A9731B6E}" srcId="{BD77BD33-EC30-46AC-BD24-401E734F8176}" destId="{BF5F96AC-7F8C-4910-BBD9-41C755083898}" srcOrd="6" destOrd="0" parTransId="{A06B049E-DB7B-4A97-8BCC-687BE8A9618E}" sibTransId="{69371F54-80AC-4E29-AF27-69A556B748E9}"/>
    <dgm:cxn modelId="{D926E68E-3B03-4C63-98DB-B6F7ADC01079}" type="presOf" srcId="{BF5F96AC-7F8C-4910-BBD9-41C755083898}" destId="{A9C9D4A5-B87E-43C3-8F99-FC9FDE76AE6F}" srcOrd="0" destOrd="0" presId="urn:microsoft.com/office/officeart/2008/layout/VerticalCurvedList"/>
    <dgm:cxn modelId="{2406E0E0-6780-4B78-A8B6-62BD7DE232BE}" type="presOf" srcId="{97CB22D4-C428-4BEB-852A-B4328B2363A7}" destId="{CC8DB48E-F049-47D0-A279-EA5AC8B689C4}" srcOrd="0" destOrd="0" presId="urn:microsoft.com/office/officeart/2008/layout/VerticalCurvedList"/>
    <dgm:cxn modelId="{3B3A4033-91B6-4651-849D-C1EE9494A415}" type="presOf" srcId="{BD77BD33-EC30-46AC-BD24-401E734F8176}" destId="{C1C788E7-40FA-4439-878F-2CC8367B8F22}" srcOrd="0" destOrd="0" presId="urn:microsoft.com/office/officeart/2008/layout/VerticalCurvedList"/>
    <dgm:cxn modelId="{A6441D21-127F-4A5A-946F-CDEE8A3F4D19}" srcId="{BD77BD33-EC30-46AC-BD24-401E734F8176}" destId="{1B81C372-925C-46FC-96B1-2F1AAF945560}" srcOrd="1" destOrd="0" parTransId="{EFDD7AA1-CE6D-4DAE-A006-A48F62651F7D}" sibTransId="{EAA467BD-7E67-4E63-841E-1141B6CA2872}"/>
    <dgm:cxn modelId="{27E044B7-6DA3-41AE-91C5-4124E7D1B7D5}" type="presOf" srcId="{D44B0D79-7F04-44B9-9C7C-CD28C17613D0}" destId="{EE2EA9E0-CBE5-43E4-BB02-325D168626A4}" srcOrd="0" destOrd="0" presId="urn:microsoft.com/office/officeart/2008/layout/VerticalCurvedList"/>
    <dgm:cxn modelId="{9EA14DE7-2001-43F9-B8C3-DF9C2257522E}" type="presParOf" srcId="{C1C788E7-40FA-4439-878F-2CC8367B8F22}" destId="{0B7B7FCB-7340-4C8C-9CEC-44D83247E09F}" srcOrd="0" destOrd="0" presId="urn:microsoft.com/office/officeart/2008/layout/VerticalCurvedList"/>
    <dgm:cxn modelId="{A5D2100C-23AF-4537-A213-8DEF49AA998F}" type="presParOf" srcId="{0B7B7FCB-7340-4C8C-9CEC-44D83247E09F}" destId="{8D39F2BC-8176-4C61-8E04-72E8B55182E0}" srcOrd="0" destOrd="0" presId="urn:microsoft.com/office/officeart/2008/layout/VerticalCurvedList"/>
    <dgm:cxn modelId="{60EB1EBD-90AD-4D62-911F-21391F981FF8}" type="presParOf" srcId="{8D39F2BC-8176-4C61-8E04-72E8B55182E0}" destId="{09BAB6D9-5BBE-46FE-9243-AD21CFADB3C1}" srcOrd="0" destOrd="0" presId="urn:microsoft.com/office/officeart/2008/layout/VerticalCurvedList"/>
    <dgm:cxn modelId="{70C6A1CC-C5DB-4395-B074-7411809DD664}" type="presParOf" srcId="{8D39F2BC-8176-4C61-8E04-72E8B55182E0}" destId="{C7661E35-6C55-4B51-BE17-D9D67599F310}" srcOrd="1" destOrd="0" presId="urn:microsoft.com/office/officeart/2008/layout/VerticalCurvedList"/>
    <dgm:cxn modelId="{221279E6-8D30-49CE-8659-CED2A1958621}" type="presParOf" srcId="{8D39F2BC-8176-4C61-8E04-72E8B55182E0}" destId="{7DF117A4-BB7B-4C63-B83D-1D769ED77955}" srcOrd="2" destOrd="0" presId="urn:microsoft.com/office/officeart/2008/layout/VerticalCurvedList"/>
    <dgm:cxn modelId="{C11E5688-80AB-41F5-95AF-A3441905AB0A}" type="presParOf" srcId="{8D39F2BC-8176-4C61-8E04-72E8B55182E0}" destId="{79FA0555-FEE1-4173-AD86-0A4FAA4240E0}" srcOrd="3" destOrd="0" presId="urn:microsoft.com/office/officeart/2008/layout/VerticalCurvedList"/>
    <dgm:cxn modelId="{414E7D10-7E6D-448F-8AF6-D20C37DC0DEC}" type="presParOf" srcId="{0B7B7FCB-7340-4C8C-9CEC-44D83247E09F}" destId="{EE2EA9E0-CBE5-43E4-BB02-325D168626A4}" srcOrd="1" destOrd="0" presId="urn:microsoft.com/office/officeart/2008/layout/VerticalCurvedList"/>
    <dgm:cxn modelId="{63064430-D5E4-4125-8A2E-055B90378C24}" type="presParOf" srcId="{0B7B7FCB-7340-4C8C-9CEC-44D83247E09F}" destId="{F906E761-2B35-4D8A-8B73-C29A5CF5CBDF}" srcOrd="2" destOrd="0" presId="urn:microsoft.com/office/officeart/2008/layout/VerticalCurvedList"/>
    <dgm:cxn modelId="{3E90BECD-3ED0-4497-B990-75625CDEA8B7}" type="presParOf" srcId="{F906E761-2B35-4D8A-8B73-C29A5CF5CBDF}" destId="{27878C57-BBF6-4C22-88FA-1C3D4933722D}" srcOrd="0" destOrd="0" presId="urn:microsoft.com/office/officeart/2008/layout/VerticalCurvedList"/>
    <dgm:cxn modelId="{E3C1D84C-FDD4-4CAD-A0D5-EB67777F07FA}" type="presParOf" srcId="{0B7B7FCB-7340-4C8C-9CEC-44D83247E09F}" destId="{AD2F74AD-5B6A-4346-8349-090AC68FEE9A}" srcOrd="3" destOrd="0" presId="urn:microsoft.com/office/officeart/2008/layout/VerticalCurvedList"/>
    <dgm:cxn modelId="{F284A45B-A820-4966-8D75-55F296D2955A}" type="presParOf" srcId="{0B7B7FCB-7340-4C8C-9CEC-44D83247E09F}" destId="{EC0276CD-B669-4245-86BE-66420155BEF4}" srcOrd="4" destOrd="0" presId="urn:microsoft.com/office/officeart/2008/layout/VerticalCurvedList"/>
    <dgm:cxn modelId="{DC8D7196-2049-4ED4-8420-4953330DA0A7}" type="presParOf" srcId="{EC0276CD-B669-4245-86BE-66420155BEF4}" destId="{E63EBB38-5984-4F74-98F1-254621592311}" srcOrd="0" destOrd="0" presId="urn:microsoft.com/office/officeart/2008/layout/VerticalCurvedList"/>
    <dgm:cxn modelId="{0BE6CD36-F713-4670-8C52-E86D77C01A88}" type="presParOf" srcId="{0B7B7FCB-7340-4C8C-9CEC-44D83247E09F}" destId="{46297F79-2755-4E7F-87B4-88629DD167EF}" srcOrd="5" destOrd="0" presId="urn:microsoft.com/office/officeart/2008/layout/VerticalCurvedList"/>
    <dgm:cxn modelId="{0917D814-F178-4633-9370-5D39485E5431}" type="presParOf" srcId="{0B7B7FCB-7340-4C8C-9CEC-44D83247E09F}" destId="{00F75627-8B37-47AF-A999-4F6E49849E6B}" srcOrd="6" destOrd="0" presId="urn:microsoft.com/office/officeart/2008/layout/VerticalCurvedList"/>
    <dgm:cxn modelId="{5F6E4A7F-75EC-4A8B-8694-775BA0D1AFC4}" type="presParOf" srcId="{00F75627-8B37-47AF-A999-4F6E49849E6B}" destId="{D13D7DA6-9D1E-4150-A6AE-C6ABC36166D5}" srcOrd="0" destOrd="0" presId="urn:microsoft.com/office/officeart/2008/layout/VerticalCurvedList"/>
    <dgm:cxn modelId="{C6DCAC9D-4B18-405F-A389-72B125D12799}" type="presParOf" srcId="{0B7B7FCB-7340-4C8C-9CEC-44D83247E09F}" destId="{E97A966C-ADE1-481C-9602-29D743F1F5D5}" srcOrd="7" destOrd="0" presId="urn:microsoft.com/office/officeart/2008/layout/VerticalCurvedList"/>
    <dgm:cxn modelId="{0D6C2F8F-8724-4805-9FDC-89C02C7B9100}" type="presParOf" srcId="{0B7B7FCB-7340-4C8C-9CEC-44D83247E09F}" destId="{9E25BE06-63B3-417D-8D1F-AE7788C8D10B}" srcOrd="8" destOrd="0" presId="urn:microsoft.com/office/officeart/2008/layout/VerticalCurvedList"/>
    <dgm:cxn modelId="{29B03BE2-DC72-4FD3-BDDA-087524F92E93}" type="presParOf" srcId="{9E25BE06-63B3-417D-8D1F-AE7788C8D10B}" destId="{AA2029A9-878F-42BF-A694-5944B1AD983E}" srcOrd="0" destOrd="0" presId="urn:microsoft.com/office/officeart/2008/layout/VerticalCurvedList"/>
    <dgm:cxn modelId="{DCD04459-4A98-483D-B10A-E61E87A416CF}" type="presParOf" srcId="{0B7B7FCB-7340-4C8C-9CEC-44D83247E09F}" destId="{A75E9348-9280-4796-BDCC-B84F04B5A654}" srcOrd="9" destOrd="0" presId="urn:microsoft.com/office/officeart/2008/layout/VerticalCurvedList"/>
    <dgm:cxn modelId="{21EA59D5-F144-45AD-A2A3-427892853732}" type="presParOf" srcId="{0B7B7FCB-7340-4C8C-9CEC-44D83247E09F}" destId="{A3EEC0C6-EE50-4B2B-A384-D5DAA61F2CD8}" srcOrd="10" destOrd="0" presId="urn:microsoft.com/office/officeart/2008/layout/VerticalCurvedList"/>
    <dgm:cxn modelId="{2ECFC1B1-5399-416D-BE72-73A6533DDC7B}" type="presParOf" srcId="{A3EEC0C6-EE50-4B2B-A384-D5DAA61F2CD8}" destId="{0589A8B4-BF53-4D85-9C3C-5A5EA39FC1AC}" srcOrd="0" destOrd="0" presId="urn:microsoft.com/office/officeart/2008/layout/VerticalCurvedList"/>
    <dgm:cxn modelId="{F0AB6E68-FC23-471F-A9C9-3ABC8453061C}" type="presParOf" srcId="{0B7B7FCB-7340-4C8C-9CEC-44D83247E09F}" destId="{CC8DB48E-F049-47D0-A279-EA5AC8B689C4}" srcOrd="11" destOrd="0" presId="urn:microsoft.com/office/officeart/2008/layout/VerticalCurvedList"/>
    <dgm:cxn modelId="{4660E5D0-CBE3-4D60-94A0-3D1570EC1D88}" type="presParOf" srcId="{0B7B7FCB-7340-4C8C-9CEC-44D83247E09F}" destId="{C512B6A0-B7B2-443D-A1CC-EABFB220A3E5}" srcOrd="12" destOrd="0" presId="urn:microsoft.com/office/officeart/2008/layout/VerticalCurvedList"/>
    <dgm:cxn modelId="{68B92F91-9255-4BEC-B7DA-A800BD3AFE70}" type="presParOf" srcId="{C512B6A0-B7B2-443D-A1CC-EABFB220A3E5}" destId="{3FB204D1-FE7B-42D4-99C9-D3A3D663FD17}" srcOrd="0" destOrd="0" presId="urn:microsoft.com/office/officeart/2008/layout/VerticalCurvedList"/>
    <dgm:cxn modelId="{213DD8D3-FEA5-4884-B210-3B8C19F3F5B7}" type="presParOf" srcId="{0B7B7FCB-7340-4C8C-9CEC-44D83247E09F}" destId="{A9C9D4A5-B87E-43C3-8F99-FC9FDE76AE6F}" srcOrd="13" destOrd="0" presId="urn:microsoft.com/office/officeart/2008/layout/VerticalCurvedList"/>
    <dgm:cxn modelId="{CF17D546-9856-43C4-94F9-F5CD2C6FD254}" type="presParOf" srcId="{0B7B7FCB-7340-4C8C-9CEC-44D83247E09F}" destId="{AB3B85CC-3AAB-426D-B2F7-8624AE614634}" srcOrd="14" destOrd="0" presId="urn:microsoft.com/office/officeart/2008/layout/VerticalCurvedList"/>
    <dgm:cxn modelId="{39CD8A43-C268-46E7-9616-93A4A9C7F927}" type="presParOf" srcId="{AB3B85CC-3AAB-426D-B2F7-8624AE614634}" destId="{72349E0D-FFC3-48EE-B7AF-81951ACD2AD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8CCA78-9DA2-42F1-AEC8-9213A79BDB16}" type="doc">
      <dgm:prSet loTypeId="urn:microsoft.com/office/officeart/2005/8/layout/chevron2" loCatId="process" qsTypeId="urn:microsoft.com/office/officeart/2005/8/quickstyle/simple5" qsCatId="simple" csTypeId="urn:microsoft.com/office/officeart/2005/8/colors/colorful1#5" csCatId="colorful" phldr="1"/>
      <dgm:spPr/>
      <dgm:t>
        <a:bodyPr/>
        <a:lstStyle/>
        <a:p>
          <a:endParaRPr lang="uk-UA"/>
        </a:p>
      </dgm:t>
    </dgm:pt>
    <dgm:pt modelId="{D7D30CB0-42E3-4872-8223-5BD4079EBA38}">
      <dgm:prSet phldrT="[Текст]" custT="1"/>
      <dgm:spPr/>
      <dgm:t>
        <a:bodyPr/>
        <a:lstStyle/>
        <a:p>
          <a:r>
            <a:rPr lang="uk-UA" sz="2400" i="1" noProof="0" dirty="0"/>
            <a:t>1</a:t>
          </a:r>
        </a:p>
      </dgm:t>
    </dgm:pt>
    <dgm:pt modelId="{A76330C2-FC73-4193-B5AE-EB88A94FD8DD}" type="parTrans" cxnId="{65E05336-2FB6-4424-AA75-05320ABF9A1F}">
      <dgm:prSet/>
      <dgm:spPr/>
      <dgm:t>
        <a:bodyPr/>
        <a:lstStyle/>
        <a:p>
          <a:endParaRPr lang="uk-UA" sz="2400" i="1" noProof="0" dirty="0"/>
        </a:p>
      </dgm:t>
    </dgm:pt>
    <dgm:pt modelId="{73E000F2-A519-46CF-859B-74F3E3DB4383}" type="sibTrans" cxnId="{65E05336-2FB6-4424-AA75-05320ABF9A1F}">
      <dgm:prSet/>
      <dgm:spPr/>
      <dgm:t>
        <a:bodyPr/>
        <a:lstStyle/>
        <a:p>
          <a:endParaRPr lang="uk-UA" sz="2400" i="1" noProof="0" dirty="0"/>
        </a:p>
      </dgm:t>
    </dgm:pt>
    <dgm:pt modelId="{FCE13B40-F9F2-4E71-AC18-F41072C4B3F1}">
      <dgm:prSet phldrT="[Текст]" custT="1"/>
      <dgm:spPr>
        <a:solidFill>
          <a:srgbClr val="EF7421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Запустити програму </a:t>
          </a:r>
          <a:r>
            <a:rPr lang="uk-UA" sz="2400" b="1" i="1" noProof="0" dirty="0">
              <a:solidFill>
                <a:schemeClr val="bg1"/>
              </a:solidFill>
            </a:rPr>
            <a:t>7-zip</a:t>
          </a:r>
          <a:r>
            <a:rPr lang="uk-UA" sz="2400" i="1" noProof="0" dirty="0">
              <a:solidFill>
                <a:schemeClr val="bg1"/>
              </a:solidFill>
            </a:rPr>
            <a:t> (</a:t>
          </a:r>
          <a:r>
            <a:rPr lang="uk-UA" sz="2400" b="1" i="1" noProof="0" dirty="0">
              <a:solidFill>
                <a:schemeClr val="bg1"/>
              </a:solidFill>
            </a:rPr>
            <a:t>Пуск</a:t>
          </a:r>
          <a:r>
            <a:rPr lang="uk-UA" sz="2400" i="1" noProof="0" dirty="0">
              <a:solidFill>
                <a:schemeClr val="bg1"/>
              </a:solidFill>
            </a:rPr>
            <a:t> </a:t>
          </a:r>
          <a:r>
            <a:rPr lang="uk-UA" sz="2400" b="1" i="1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400" i="1" noProof="0" dirty="0">
              <a:solidFill>
                <a:schemeClr val="bg1"/>
              </a:solidFill>
            </a:rPr>
            <a:t> </a:t>
          </a:r>
          <a:r>
            <a:rPr lang="uk-UA" sz="2400" b="1" i="1" noProof="0" dirty="0">
              <a:solidFill>
                <a:schemeClr val="bg1"/>
              </a:solidFill>
            </a:rPr>
            <a:t>Усі програма </a:t>
          </a:r>
          <a:r>
            <a:rPr lang="uk-UA" sz="2400" b="1" i="1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400" i="1" noProof="0" dirty="0">
              <a:solidFill>
                <a:schemeClr val="bg1"/>
              </a:solidFill>
            </a:rPr>
            <a:t> </a:t>
          </a:r>
          <a:r>
            <a:rPr lang="uk-UA" sz="2400" b="1" i="1" noProof="0" dirty="0">
              <a:solidFill>
                <a:schemeClr val="bg1"/>
              </a:solidFill>
            </a:rPr>
            <a:t>7-zip</a:t>
          </a:r>
          <a:r>
            <a:rPr lang="uk-UA" sz="2400" i="1" noProof="0" dirty="0">
              <a:solidFill>
                <a:schemeClr val="bg1"/>
              </a:solidFill>
            </a:rPr>
            <a:t>).</a:t>
          </a:r>
        </a:p>
      </dgm:t>
    </dgm:pt>
    <dgm:pt modelId="{B6D11A31-67E4-4F3C-B2A7-BE8B55F7EC96}" type="parTrans" cxnId="{55755FD8-CCFF-46B4-BFB0-7E086AD35A9D}">
      <dgm:prSet/>
      <dgm:spPr/>
      <dgm:t>
        <a:bodyPr/>
        <a:lstStyle/>
        <a:p>
          <a:endParaRPr lang="uk-UA" sz="2400" i="1" noProof="0" dirty="0"/>
        </a:p>
      </dgm:t>
    </dgm:pt>
    <dgm:pt modelId="{D12ADD5B-53AF-489E-BFAA-D87C993CA5E3}" type="sibTrans" cxnId="{55755FD8-CCFF-46B4-BFB0-7E086AD35A9D}">
      <dgm:prSet/>
      <dgm:spPr/>
      <dgm:t>
        <a:bodyPr/>
        <a:lstStyle/>
        <a:p>
          <a:endParaRPr lang="uk-UA" sz="2400" i="1" noProof="0" dirty="0"/>
        </a:p>
      </dgm:t>
    </dgm:pt>
    <dgm:pt modelId="{505724CF-73FE-4F1F-810B-DEF145202D2D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i="1" noProof="0" dirty="0"/>
            <a:t>2</a:t>
          </a:r>
        </a:p>
      </dgm:t>
    </dgm:pt>
    <dgm:pt modelId="{42C16228-611A-46E7-809F-20B362F0CBA4}" type="parTrans" cxnId="{8D3ED09F-9713-405C-8DAF-7E8FE83F3843}">
      <dgm:prSet/>
      <dgm:spPr/>
      <dgm:t>
        <a:bodyPr/>
        <a:lstStyle/>
        <a:p>
          <a:endParaRPr lang="uk-UA" sz="2400" i="1" noProof="0" dirty="0"/>
        </a:p>
      </dgm:t>
    </dgm:pt>
    <dgm:pt modelId="{01D04756-EB7C-4C4D-A0C3-CDFD35EDC784}" type="sibTrans" cxnId="{8D3ED09F-9713-405C-8DAF-7E8FE83F3843}">
      <dgm:prSet/>
      <dgm:spPr/>
      <dgm:t>
        <a:bodyPr/>
        <a:lstStyle/>
        <a:p>
          <a:endParaRPr lang="uk-UA" sz="2400" i="1" noProof="0" dirty="0"/>
        </a:p>
      </dgm:t>
    </dgm:pt>
    <dgm:pt modelId="{3AD5F8B5-933B-4C46-B0E6-1895959D0445}">
      <dgm:prSet phldrT="[Текст]" custT="1"/>
      <dgm:spPr>
        <a:solidFill>
          <a:srgbClr val="7030A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Зробити поточною папку, в якій розміщено файли, що планується включити до архіву.</a:t>
          </a:r>
        </a:p>
      </dgm:t>
    </dgm:pt>
    <dgm:pt modelId="{5E906912-37EE-4A4F-AC4D-5A11172FCC4C}" type="parTrans" cxnId="{EFC9CDE1-788C-49A3-B590-5146EC4B23D1}">
      <dgm:prSet/>
      <dgm:spPr/>
      <dgm:t>
        <a:bodyPr/>
        <a:lstStyle/>
        <a:p>
          <a:endParaRPr lang="uk-UA" sz="2400" i="1" noProof="0" dirty="0"/>
        </a:p>
      </dgm:t>
    </dgm:pt>
    <dgm:pt modelId="{6C9956DC-8E1D-4B78-865B-5DCCF8603C4E}" type="sibTrans" cxnId="{EFC9CDE1-788C-49A3-B590-5146EC4B23D1}">
      <dgm:prSet/>
      <dgm:spPr/>
      <dgm:t>
        <a:bodyPr/>
        <a:lstStyle/>
        <a:p>
          <a:endParaRPr lang="uk-UA" sz="2400" i="1" noProof="0" dirty="0"/>
        </a:p>
      </dgm:t>
    </dgm:pt>
    <dgm:pt modelId="{D304DA83-E892-49A6-BA60-69FB1CA5F3EB}">
      <dgm:prSet phldrT="[Текст]" custT="1"/>
      <dgm:spPr/>
      <dgm:t>
        <a:bodyPr/>
        <a:lstStyle/>
        <a:p>
          <a:r>
            <a:rPr lang="uk-UA" sz="2400" i="1" noProof="0" dirty="0">
              <a:solidFill>
                <a:srgbClr val="002060"/>
              </a:solidFill>
            </a:rPr>
            <a:t>3</a:t>
          </a:r>
        </a:p>
      </dgm:t>
    </dgm:pt>
    <dgm:pt modelId="{7E4DAF1D-3393-4AAD-BA11-F6CEE6953294}" type="parTrans" cxnId="{A9298103-695A-4AB2-9D7A-258886565383}">
      <dgm:prSet/>
      <dgm:spPr/>
      <dgm:t>
        <a:bodyPr/>
        <a:lstStyle/>
        <a:p>
          <a:endParaRPr lang="uk-UA" sz="2400" i="1" noProof="0" dirty="0"/>
        </a:p>
      </dgm:t>
    </dgm:pt>
    <dgm:pt modelId="{671DC4B0-67A9-4863-A7EC-BC6EE631A41D}" type="sibTrans" cxnId="{A9298103-695A-4AB2-9D7A-258886565383}">
      <dgm:prSet/>
      <dgm:spPr/>
      <dgm:t>
        <a:bodyPr/>
        <a:lstStyle/>
        <a:p>
          <a:endParaRPr lang="uk-UA" sz="2400" i="1" noProof="0" dirty="0"/>
        </a:p>
      </dgm:t>
    </dgm:pt>
    <dgm:pt modelId="{088CBD8F-3349-48EC-A2BC-0B2D00A6B3D3}">
      <dgm:prSet phldrT="[Текст]" custT="1"/>
      <dgm:spPr>
        <a:solidFill>
          <a:srgbClr val="F8C200"/>
        </a:solidFill>
      </dgm:spPr>
      <dgm:t>
        <a:bodyPr/>
        <a:lstStyle/>
        <a:p>
          <a:pPr marL="0" indent="0">
            <a:buNone/>
          </a:pPr>
          <a:r>
            <a:rPr lang="uk-UA" sz="2400" i="1" noProof="0" dirty="0">
              <a:solidFill>
                <a:srgbClr val="002060"/>
              </a:solidFill>
            </a:rPr>
            <a:t>Виділити файли,  які планується включити до архіву,  та вибрати кнопку</a:t>
          </a:r>
          <a:r>
            <a:rPr lang="en-US" sz="2400" i="1" noProof="0" dirty="0">
              <a:solidFill>
                <a:srgbClr val="002060"/>
              </a:solidFill>
            </a:rPr>
            <a:t> </a:t>
          </a:r>
          <a:r>
            <a:rPr lang="uk-UA" sz="2400" b="1" i="1" noProof="0" dirty="0">
              <a:solidFill>
                <a:srgbClr val="002060"/>
              </a:solidFill>
            </a:rPr>
            <a:t>Додати</a:t>
          </a:r>
        </a:p>
      </dgm:t>
    </dgm:pt>
    <dgm:pt modelId="{6DD8EC14-ADB9-42A1-B613-C52457919D57}" type="parTrans" cxnId="{F381F22D-DDBF-4286-8F1E-1B4C33B63C47}">
      <dgm:prSet/>
      <dgm:spPr/>
      <dgm:t>
        <a:bodyPr/>
        <a:lstStyle/>
        <a:p>
          <a:endParaRPr lang="uk-UA" sz="2400" i="1" noProof="0" dirty="0"/>
        </a:p>
      </dgm:t>
    </dgm:pt>
    <dgm:pt modelId="{D02864A6-EA4F-4092-B991-1531DDC204A9}" type="sibTrans" cxnId="{F381F22D-DDBF-4286-8F1E-1B4C33B63C47}">
      <dgm:prSet/>
      <dgm:spPr/>
      <dgm:t>
        <a:bodyPr/>
        <a:lstStyle/>
        <a:p>
          <a:endParaRPr lang="uk-UA" sz="2400" i="1" noProof="0" dirty="0"/>
        </a:p>
      </dgm:t>
    </dgm:pt>
    <dgm:pt modelId="{BD2FBB3C-F6C2-44FB-ADE3-293FFDDC2A2E}">
      <dgm:prSet phldrT="[Текст]" custT="1"/>
      <dgm:spPr/>
      <dgm:t>
        <a:bodyPr/>
        <a:lstStyle/>
        <a:p>
          <a:r>
            <a:rPr lang="uk-UA" sz="2400" i="1" noProof="0" dirty="0"/>
            <a:t>4</a:t>
          </a:r>
        </a:p>
      </dgm:t>
    </dgm:pt>
    <dgm:pt modelId="{66CEF6A5-118A-4EC2-9A59-D5E8C531CF85}" type="parTrans" cxnId="{5646148A-A43F-46CE-80D4-D2D3BFB25E28}">
      <dgm:prSet/>
      <dgm:spPr/>
      <dgm:t>
        <a:bodyPr/>
        <a:lstStyle/>
        <a:p>
          <a:endParaRPr lang="uk-UA" sz="2400" i="1" noProof="0" dirty="0"/>
        </a:p>
      </dgm:t>
    </dgm:pt>
    <dgm:pt modelId="{CBD0887E-48FF-4408-8A40-C2998DEE25A6}" type="sibTrans" cxnId="{5646148A-A43F-46CE-80D4-D2D3BFB25E28}">
      <dgm:prSet/>
      <dgm:spPr/>
      <dgm:t>
        <a:bodyPr/>
        <a:lstStyle/>
        <a:p>
          <a:endParaRPr lang="uk-UA" sz="2400" i="1" noProof="0" dirty="0"/>
        </a:p>
      </dgm:t>
    </dgm:pt>
    <dgm:pt modelId="{D26D1759-0356-4FA6-A4BA-B2FCAA768FCA}">
      <dgm:prSet custT="1"/>
      <dgm:spPr>
        <a:solidFill>
          <a:srgbClr val="3A6CC6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Установити у вікні </a:t>
          </a:r>
          <a:r>
            <a:rPr lang="uk-UA" sz="2400" b="1" i="1" noProof="0" dirty="0">
              <a:solidFill>
                <a:schemeClr val="bg1"/>
              </a:solidFill>
            </a:rPr>
            <a:t>Додати до архіву </a:t>
          </a:r>
          <a:r>
            <a:rPr lang="uk-UA" sz="2400" i="1" noProof="0" dirty="0">
              <a:solidFill>
                <a:schemeClr val="bg1"/>
              </a:solidFill>
            </a:rPr>
            <a:t>значення властивостей архіву</a:t>
          </a:r>
        </a:p>
      </dgm:t>
    </dgm:pt>
    <dgm:pt modelId="{6EF5E5C5-5506-4DB0-A6E3-ED3C3F69801F}" type="parTrans" cxnId="{870AF12C-C253-4A34-A307-2D2821BAA181}">
      <dgm:prSet/>
      <dgm:spPr/>
      <dgm:t>
        <a:bodyPr/>
        <a:lstStyle/>
        <a:p>
          <a:endParaRPr lang="uk-UA" sz="2400" i="1" noProof="0" dirty="0"/>
        </a:p>
      </dgm:t>
    </dgm:pt>
    <dgm:pt modelId="{D5B17684-EF3C-4933-B5BA-69279F77D806}" type="sibTrans" cxnId="{870AF12C-C253-4A34-A307-2D2821BAA181}">
      <dgm:prSet/>
      <dgm:spPr/>
      <dgm:t>
        <a:bodyPr/>
        <a:lstStyle/>
        <a:p>
          <a:endParaRPr lang="uk-UA" sz="2400" i="1" noProof="0" dirty="0"/>
        </a:p>
      </dgm:t>
    </dgm:pt>
    <dgm:pt modelId="{F374F58C-EB2A-4DAB-A18C-88122204DFE2}">
      <dgm:prSet custT="1"/>
      <dgm:spPr>
        <a:solidFill>
          <a:srgbClr val="008000"/>
        </a:solidFill>
      </dgm:spPr>
      <dgm:t>
        <a:bodyPr/>
        <a:lstStyle/>
        <a:p>
          <a:r>
            <a:rPr lang="uk-UA" sz="2400" i="1" noProof="0" dirty="0"/>
            <a:t>5</a:t>
          </a:r>
        </a:p>
      </dgm:t>
    </dgm:pt>
    <dgm:pt modelId="{AEE2AB6D-49B1-41FC-8208-C993457DA78C}" type="parTrans" cxnId="{02B5426A-EFBB-41A6-814D-FAA5DD8D60F2}">
      <dgm:prSet/>
      <dgm:spPr/>
      <dgm:t>
        <a:bodyPr/>
        <a:lstStyle/>
        <a:p>
          <a:endParaRPr lang="uk-UA" sz="2400" i="1" noProof="0" dirty="0"/>
        </a:p>
      </dgm:t>
    </dgm:pt>
    <dgm:pt modelId="{498D3C6A-AC2D-4D14-A0CF-0F4AB516345B}" type="sibTrans" cxnId="{02B5426A-EFBB-41A6-814D-FAA5DD8D60F2}">
      <dgm:prSet/>
      <dgm:spPr/>
      <dgm:t>
        <a:bodyPr/>
        <a:lstStyle/>
        <a:p>
          <a:endParaRPr lang="uk-UA" sz="2400" i="1" noProof="0" dirty="0"/>
        </a:p>
      </dgm:t>
    </dgm:pt>
    <dgm:pt modelId="{B475EEBB-264E-46F2-AF39-9E5FB4C3BE66}">
      <dgm:prSet custT="1"/>
      <dgm:spPr>
        <a:solidFill>
          <a:srgbClr val="00800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Вибрати кнопку </a:t>
          </a:r>
          <a:r>
            <a:rPr lang="uk-UA" sz="2400" b="1" i="1" noProof="0" dirty="0">
              <a:solidFill>
                <a:schemeClr val="bg1"/>
              </a:solidFill>
            </a:rPr>
            <a:t>ОК</a:t>
          </a:r>
          <a:r>
            <a:rPr lang="uk-UA" sz="2400" i="1" noProof="0" dirty="0">
              <a:solidFill>
                <a:schemeClr val="bg1"/>
              </a:solidFill>
            </a:rPr>
            <a:t>.</a:t>
          </a:r>
        </a:p>
      </dgm:t>
    </dgm:pt>
    <dgm:pt modelId="{2E1F1521-1DB5-4241-B00A-C0C4C6BD7160}" type="parTrans" cxnId="{9C9768E5-5FA2-4A03-AC0E-A72C71BF6B7E}">
      <dgm:prSet/>
      <dgm:spPr/>
      <dgm:t>
        <a:bodyPr/>
        <a:lstStyle/>
        <a:p>
          <a:endParaRPr lang="uk-UA" sz="2400" i="1" noProof="0" dirty="0"/>
        </a:p>
      </dgm:t>
    </dgm:pt>
    <dgm:pt modelId="{66595C30-3806-4750-9A33-3C3398AAF847}" type="sibTrans" cxnId="{9C9768E5-5FA2-4A03-AC0E-A72C71BF6B7E}">
      <dgm:prSet/>
      <dgm:spPr/>
      <dgm:t>
        <a:bodyPr/>
        <a:lstStyle/>
        <a:p>
          <a:endParaRPr lang="uk-UA" sz="2400" i="1" noProof="0" dirty="0"/>
        </a:p>
      </dgm:t>
    </dgm:pt>
    <dgm:pt modelId="{90F7D88D-44C1-4494-B17A-D58C5BD2886B}" type="pres">
      <dgm:prSet presAssocID="{D78CCA78-9DA2-42F1-AEC8-9213A79BDB1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88E4D9-C227-4F21-B50C-5D996E1B66A0}" type="pres">
      <dgm:prSet presAssocID="{D7D30CB0-42E3-4872-8223-5BD4079EBA38}" presName="composite" presStyleCnt="0"/>
      <dgm:spPr/>
    </dgm:pt>
    <dgm:pt modelId="{D863490E-97AF-44D5-A814-FDC534B3E3CC}" type="pres">
      <dgm:prSet presAssocID="{D7D30CB0-42E3-4872-8223-5BD4079EBA3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244AEF-BD16-4508-9A5A-9640B519654B}" type="pres">
      <dgm:prSet presAssocID="{D7D30CB0-42E3-4872-8223-5BD4079EBA3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0E6B48-B059-4734-9976-E402B396D814}" type="pres">
      <dgm:prSet presAssocID="{73E000F2-A519-46CF-859B-74F3E3DB4383}" presName="sp" presStyleCnt="0"/>
      <dgm:spPr/>
    </dgm:pt>
    <dgm:pt modelId="{44771BAD-6342-43E0-B71E-8191DECB3B5F}" type="pres">
      <dgm:prSet presAssocID="{505724CF-73FE-4F1F-810B-DEF145202D2D}" presName="composite" presStyleCnt="0"/>
      <dgm:spPr/>
    </dgm:pt>
    <dgm:pt modelId="{CA699784-EE11-48B7-BD5B-E6C7811778B0}" type="pres">
      <dgm:prSet presAssocID="{505724CF-73FE-4F1F-810B-DEF145202D2D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B376A-E1F5-4E26-86CA-E248F361C893}" type="pres">
      <dgm:prSet presAssocID="{505724CF-73FE-4F1F-810B-DEF145202D2D}" presName="descendantText" presStyleLbl="alignAcc1" presStyleIdx="1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6C483-C8E1-4CC2-B679-96CCB49A70C2}" type="pres">
      <dgm:prSet presAssocID="{01D04756-EB7C-4C4D-A0C3-CDFD35EDC784}" presName="sp" presStyleCnt="0"/>
      <dgm:spPr/>
    </dgm:pt>
    <dgm:pt modelId="{D84507B5-2466-4D5D-A15D-7A3F0143E4D0}" type="pres">
      <dgm:prSet presAssocID="{D304DA83-E892-49A6-BA60-69FB1CA5F3EB}" presName="composite" presStyleCnt="0"/>
      <dgm:spPr/>
    </dgm:pt>
    <dgm:pt modelId="{D547829D-0660-4ECE-8B9B-4DD150AEB617}" type="pres">
      <dgm:prSet presAssocID="{D304DA83-E892-49A6-BA60-69FB1CA5F3E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04A936-A0BD-4697-B593-D6F4E69814DB}" type="pres">
      <dgm:prSet presAssocID="{D304DA83-E892-49A6-BA60-69FB1CA5F3EB}" presName="descendantText" presStyleLbl="alignAcc1" presStyleIdx="2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AFC14E-4144-4ED7-B02A-A395824825FB}" type="pres">
      <dgm:prSet presAssocID="{671DC4B0-67A9-4863-A7EC-BC6EE631A41D}" presName="sp" presStyleCnt="0"/>
      <dgm:spPr/>
    </dgm:pt>
    <dgm:pt modelId="{90726307-C510-4FF6-A124-3A7824B74389}" type="pres">
      <dgm:prSet presAssocID="{BD2FBB3C-F6C2-44FB-ADE3-293FFDDC2A2E}" presName="composite" presStyleCnt="0"/>
      <dgm:spPr/>
    </dgm:pt>
    <dgm:pt modelId="{52803C1C-157C-4C4C-B9E1-A477114FB6F8}" type="pres">
      <dgm:prSet presAssocID="{BD2FBB3C-F6C2-44FB-ADE3-293FFDDC2A2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AD2266-D1F5-4340-BFC3-C47B398908AF}" type="pres">
      <dgm:prSet presAssocID="{BD2FBB3C-F6C2-44FB-ADE3-293FFDDC2A2E}" presName="descendantText" presStyleLbl="alignAcc1" presStyleIdx="3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C170C1-9E6D-4B14-AA4E-A2B4D348D49E}" type="pres">
      <dgm:prSet presAssocID="{CBD0887E-48FF-4408-8A40-C2998DEE25A6}" presName="sp" presStyleCnt="0"/>
      <dgm:spPr/>
    </dgm:pt>
    <dgm:pt modelId="{3BB0B817-E768-42E1-B48F-A9B44B82C157}" type="pres">
      <dgm:prSet presAssocID="{F374F58C-EB2A-4DAB-A18C-88122204DFE2}" presName="composite" presStyleCnt="0"/>
      <dgm:spPr/>
    </dgm:pt>
    <dgm:pt modelId="{EBD4C652-875D-4E3B-BCAE-25007D58F96A}" type="pres">
      <dgm:prSet presAssocID="{F374F58C-EB2A-4DAB-A18C-88122204DFE2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4508B-8A65-44E4-A925-E18E98C3A57A}" type="pres">
      <dgm:prSet presAssocID="{F374F58C-EB2A-4DAB-A18C-88122204DFE2}" presName="descendantText" presStyleLbl="alignAcc1" presStyleIdx="4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C9CDE1-788C-49A3-B590-5146EC4B23D1}" srcId="{505724CF-73FE-4F1F-810B-DEF145202D2D}" destId="{3AD5F8B5-933B-4C46-B0E6-1895959D0445}" srcOrd="0" destOrd="0" parTransId="{5E906912-37EE-4A4F-AC4D-5A11172FCC4C}" sibTransId="{6C9956DC-8E1D-4B78-865B-5DCCF8603C4E}"/>
    <dgm:cxn modelId="{34C29FEC-9DD3-4700-9B3E-6DAABD2C2764}" type="presOf" srcId="{BD2FBB3C-F6C2-44FB-ADE3-293FFDDC2A2E}" destId="{52803C1C-157C-4C4C-B9E1-A477114FB6F8}" srcOrd="0" destOrd="0" presId="urn:microsoft.com/office/officeart/2005/8/layout/chevron2"/>
    <dgm:cxn modelId="{330542EF-1209-4BCF-8DFF-21B6088845E9}" type="presOf" srcId="{B475EEBB-264E-46F2-AF39-9E5FB4C3BE66}" destId="{BB64508B-8A65-44E4-A925-E18E98C3A57A}" srcOrd="0" destOrd="0" presId="urn:microsoft.com/office/officeart/2005/8/layout/chevron2"/>
    <dgm:cxn modelId="{9C9768E5-5FA2-4A03-AC0E-A72C71BF6B7E}" srcId="{F374F58C-EB2A-4DAB-A18C-88122204DFE2}" destId="{B475EEBB-264E-46F2-AF39-9E5FB4C3BE66}" srcOrd="0" destOrd="0" parTransId="{2E1F1521-1DB5-4241-B00A-C0C4C6BD7160}" sibTransId="{66595C30-3806-4750-9A33-3C3398AAF847}"/>
    <dgm:cxn modelId="{47437CC5-D9C6-4A89-A623-A702C06DC24B}" type="presOf" srcId="{D304DA83-E892-49A6-BA60-69FB1CA5F3EB}" destId="{D547829D-0660-4ECE-8B9B-4DD150AEB617}" srcOrd="0" destOrd="0" presId="urn:microsoft.com/office/officeart/2005/8/layout/chevron2"/>
    <dgm:cxn modelId="{0E9897D3-D435-4A24-A020-EBB1902A8943}" type="presOf" srcId="{D7D30CB0-42E3-4872-8223-5BD4079EBA38}" destId="{D863490E-97AF-44D5-A814-FDC534B3E3CC}" srcOrd="0" destOrd="0" presId="urn:microsoft.com/office/officeart/2005/8/layout/chevron2"/>
    <dgm:cxn modelId="{465738A9-C304-4C79-8D73-4483CDA11D5C}" type="presOf" srcId="{505724CF-73FE-4F1F-810B-DEF145202D2D}" destId="{CA699784-EE11-48B7-BD5B-E6C7811778B0}" srcOrd="0" destOrd="0" presId="urn:microsoft.com/office/officeart/2005/8/layout/chevron2"/>
    <dgm:cxn modelId="{65E05336-2FB6-4424-AA75-05320ABF9A1F}" srcId="{D78CCA78-9DA2-42F1-AEC8-9213A79BDB16}" destId="{D7D30CB0-42E3-4872-8223-5BD4079EBA38}" srcOrd="0" destOrd="0" parTransId="{A76330C2-FC73-4193-B5AE-EB88A94FD8DD}" sibTransId="{73E000F2-A519-46CF-859B-74F3E3DB4383}"/>
    <dgm:cxn modelId="{4BFE0CE8-A3DF-4932-8697-AF6CFF2F5467}" type="presOf" srcId="{D78CCA78-9DA2-42F1-AEC8-9213A79BDB16}" destId="{90F7D88D-44C1-4494-B17A-D58C5BD2886B}" srcOrd="0" destOrd="0" presId="urn:microsoft.com/office/officeart/2005/8/layout/chevron2"/>
    <dgm:cxn modelId="{F5CD5AC7-A088-48CC-B6FF-26508899FF8C}" type="presOf" srcId="{088CBD8F-3349-48EC-A2BC-0B2D00A6B3D3}" destId="{9E04A936-A0BD-4697-B593-D6F4E69814DB}" srcOrd="0" destOrd="0" presId="urn:microsoft.com/office/officeart/2005/8/layout/chevron2"/>
    <dgm:cxn modelId="{FCB844C3-21D0-4566-B57D-694E3A692B44}" type="presOf" srcId="{3AD5F8B5-933B-4C46-B0E6-1895959D0445}" destId="{E5CB376A-E1F5-4E26-86CA-E248F361C893}" srcOrd="0" destOrd="0" presId="urn:microsoft.com/office/officeart/2005/8/layout/chevron2"/>
    <dgm:cxn modelId="{A9298103-695A-4AB2-9D7A-258886565383}" srcId="{D78CCA78-9DA2-42F1-AEC8-9213A79BDB16}" destId="{D304DA83-E892-49A6-BA60-69FB1CA5F3EB}" srcOrd="2" destOrd="0" parTransId="{7E4DAF1D-3393-4AAD-BA11-F6CEE6953294}" sibTransId="{671DC4B0-67A9-4863-A7EC-BC6EE631A41D}"/>
    <dgm:cxn modelId="{5646148A-A43F-46CE-80D4-D2D3BFB25E28}" srcId="{D78CCA78-9DA2-42F1-AEC8-9213A79BDB16}" destId="{BD2FBB3C-F6C2-44FB-ADE3-293FFDDC2A2E}" srcOrd="3" destOrd="0" parTransId="{66CEF6A5-118A-4EC2-9A59-D5E8C531CF85}" sibTransId="{CBD0887E-48FF-4408-8A40-C2998DEE25A6}"/>
    <dgm:cxn modelId="{F381F22D-DDBF-4286-8F1E-1B4C33B63C47}" srcId="{D304DA83-E892-49A6-BA60-69FB1CA5F3EB}" destId="{088CBD8F-3349-48EC-A2BC-0B2D00A6B3D3}" srcOrd="0" destOrd="0" parTransId="{6DD8EC14-ADB9-42A1-B613-C52457919D57}" sibTransId="{D02864A6-EA4F-4092-B991-1531DDC204A9}"/>
    <dgm:cxn modelId="{5585C903-A002-47F0-9779-9D02A5019455}" type="presOf" srcId="{F374F58C-EB2A-4DAB-A18C-88122204DFE2}" destId="{EBD4C652-875D-4E3B-BCAE-25007D58F96A}" srcOrd="0" destOrd="0" presId="urn:microsoft.com/office/officeart/2005/8/layout/chevron2"/>
    <dgm:cxn modelId="{F89CB2F8-745B-4DB2-8A4B-80E1CBE82FFD}" type="presOf" srcId="{FCE13B40-F9F2-4E71-AC18-F41072C4B3F1}" destId="{3F244AEF-BD16-4508-9A5A-9640B519654B}" srcOrd="0" destOrd="0" presId="urn:microsoft.com/office/officeart/2005/8/layout/chevron2"/>
    <dgm:cxn modelId="{8D3ED09F-9713-405C-8DAF-7E8FE83F3843}" srcId="{D78CCA78-9DA2-42F1-AEC8-9213A79BDB16}" destId="{505724CF-73FE-4F1F-810B-DEF145202D2D}" srcOrd="1" destOrd="0" parTransId="{42C16228-611A-46E7-809F-20B362F0CBA4}" sibTransId="{01D04756-EB7C-4C4D-A0C3-CDFD35EDC784}"/>
    <dgm:cxn modelId="{02B5426A-EFBB-41A6-814D-FAA5DD8D60F2}" srcId="{D78CCA78-9DA2-42F1-AEC8-9213A79BDB16}" destId="{F374F58C-EB2A-4DAB-A18C-88122204DFE2}" srcOrd="4" destOrd="0" parTransId="{AEE2AB6D-49B1-41FC-8208-C993457DA78C}" sibTransId="{498D3C6A-AC2D-4D14-A0CF-0F4AB516345B}"/>
    <dgm:cxn modelId="{870AF12C-C253-4A34-A307-2D2821BAA181}" srcId="{BD2FBB3C-F6C2-44FB-ADE3-293FFDDC2A2E}" destId="{D26D1759-0356-4FA6-A4BA-B2FCAA768FCA}" srcOrd="0" destOrd="0" parTransId="{6EF5E5C5-5506-4DB0-A6E3-ED3C3F69801F}" sibTransId="{D5B17684-EF3C-4933-B5BA-69279F77D806}"/>
    <dgm:cxn modelId="{2702D0AA-65ED-44F0-9D89-661CBA8F1FDF}" type="presOf" srcId="{D26D1759-0356-4FA6-A4BA-B2FCAA768FCA}" destId="{2DAD2266-D1F5-4340-BFC3-C47B398908AF}" srcOrd="0" destOrd="0" presId="urn:microsoft.com/office/officeart/2005/8/layout/chevron2"/>
    <dgm:cxn modelId="{55755FD8-CCFF-46B4-BFB0-7E086AD35A9D}" srcId="{D7D30CB0-42E3-4872-8223-5BD4079EBA38}" destId="{FCE13B40-F9F2-4E71-AC18-F41072C4B3F1}" srcOrd="0" destOrd="0" parTransId="{B6D11A31-67E4-4F3C-B2A7-BE8B55F7EC96}" sibTransId="{D12ADD5B-53AF-489E-BFAA-D87C993CA5E3}"/>
    <dgm:cxn modelId="{9BC004EF-0C1A-4D74-83F6-81132247CCC5}" type="presParOf" srcId="{90F7D88D-44C1-4494-B17A-D58C5BD2886B}" destId="{E988E4D9-C227-4F21-B50C-5D996E1B66A0}" srcOrd="0" destOrd="0" presId="urn:microsoft.com/office/officeart/2005/8/layout/chevron2"/>
    <dgm:cxn modelId="{3CB7F2B1-0EF7-4C07-804D-12138FCEA0B5}" type="presParOf" srcId="{E988E4D9-C227-4F21-B50C-5D996E1B66A0}" destId="{D863490E-97AF-44D5-A814-FDC534B3E3CC}" srcOrd="0" destOrd="0" presId="urn:microsoft.com/office/officeart/2005/8/layout/chevron2"/>
    <dgm:cxn modelId="{07CCA32C-64C0-4616-B49D-781F3ABD46F4}" type="presParOf" srcId="{E988E4D9-C227-4F21-B50C-5D996E1B66A0}" destId="{3F244AEF-BD16-4508-9A5A-9640B519654B}" srcOrd="1" destOrd="0" presId="urn:microsoft.com/office/officeart/2005/8/layout/chevron2"/>
    <dgm:cxn modelId="{F8839C0E-3DC9-4FDC-8FBA-6C115424E8B0}" type="presParOf" srcId="{90F7D88D-44C1-4494-B17A-D58C5BD2886B}" destId="{680E6B48-B059-4734-9976-E402B396D814}" srcOrd="1" destOrd="0" presId="urn:microsoft.com/office/officeart/2005/8/layout/chevron2"/>
    <dgm:cxn modelId="{C7C6E96A-E1B7-4CC4-8631-FB154A66CA98}" type="presParOf" srcId="{90F7D88D-44C1-4494-B17A-D58C5BD2886B}" destId="{44771BAD-6342-43E0-B71E-8191DECB3B5F}" srcOrd="2" destOrd="0" presId="urn:microsoft.com/office/officeart/2005/8/layout/chevron2"/>
    <dgm:cxn modelId="{D8F0E48D-6063-4270-8486-BF1C41414BE7}" type="presParOf" srcId="{44771BAD-6342-43E0-B71E-8191DECB3B5F}" destId="{CA699784-EE11-48B7-BD5B-E6C7811778B0}" srcOrd="0" destOrd="0" presId="urn:microsoft.com/office/officeart/2005/8/layout/chevron2"/>
    <dgm:cxn modelId="{21B7841D-DCC1-4990-8F2C-E9E59C109EF3}" type="presParOf" srcId="{44771BAD-6342-43E0-B71E-8191DECB3B5F}" destId="{E5CB376A-E1F5-4E26-86CA-E248F361C893}" srcOrd="1" destOrd="0" presId="urn:microsoft.com/office/officeart/2005/8/layout/chevron2"/>
    <dgm:cxn modelId="{6E872288-FCE5-4798-8906-CB7E7A591261}" type="presParOf" srcId="{90F7D88D-44C1-4494-B17A-D58C5BD2886B}" destId="{9DE6C483-C8E1-4CC2-B679-96CCB49A70C2}" srcOrd="3" destOrd="0" presId="urn:microsoft.com/office/officeart/2005/8/layout/chevron2"/>
    <dgm:cxn modelId="{D83075DE-8729-428A-B95E-652FBB500089}" type="presParOf" srcId="{90F7D88D-44C1-4494-B17A-D58C5BD2886B}" destId="{D84507B5-2466-4D5D-A15D-7A3F0143E4D0}" srcOrd="4" destOrd="0" presId="urn:microsoft.com/office/officeart/2005/8/layout/chevron2"/>
    <dgm:cxn modelId="{F0D0A232-E22C-4500-8696-4AB81098076A}" type="presParOf" srcId="{D84507B5-2466-4D5D-A15D-7A3F0143E4D0}" destId="{D547829D-0660-4ECE-8B9B-4DD150AEB617}" srcOrd="0" destOrd="0" presId="urn:microsoft.com/office/officeart/2005/8/layout/chevron2"/>
    <dgm:cxn modelId="{21B911F2-AEAD-44C1-A084-183A130EAE2D}" type="presParOf" srcId="{D84507B5-2466-4D5D-A15D-7A3F0143E4D0}" destId="{9E04A936-A0BD-4697-B593-D6F4E69814DB}" srcOrd="1" destOrd="0" presId="urn:microsoft.com/office/officeart/2005/8/layout/chevron2"/>
    <dgm:cxn modelId="{F6DB535D-BF39-43C7-8772-0DD0C3B6B9FF}" type="presParOf" srcId="{90F7D88D-44C1-4494-B17A-D58C5BD2886B}" destId="{88AFC14E-4144-4ED7-B02A-A395824825FB}" srcOrd="5" destOrd="0" presId="urn:microsoft.com/office/officeart/2005/8/layout/chevron2"/>
    <dgm:cxn modelId="{859C7733-668A-4828-B6BE-BA227B8A813F}" type="presParOf" srcId="{90F7D88D-44C1-4494-B17A-D58C5BD2886B}" destId="{90726307-C510-4FF6-A124-3A7824B74389}" srcOrd="6" destOrd="0" presId="urn:microsoft.com/office/officeart/2005/8/layout/chevron2"/>
    <dgm:cxn modelId="{7208ABBB-3F14-47D4-BE65-114F40F71C71}" type="presParOf" srcId="{90726307-C510-4FF6-A124-3A7824B74389}" destId="{52803C1C-157C-4C4C-B9E1-A477114FB6F8}" srcOrd="0" destOrd="0" presId="urn:microsoft.com/office/officeart/2005/8/layout/chevron2"/>
    <dgm:cxn modelId="{B84A94CA-7B91-4E01-85DC-CF93D1FEB23F}" type="presParOf" srcId="{90726307-C510-4FF6-A124-3A7824B74389}" destId="{2DAD2266-D1F5-4340-BFC3-C47B398908AF}" srcOrd="1" destOrd="0" presId="urn:microsoft.com/office/officeart/2005/8/layout/chevron2"/>
    <dgm:cxn modelId="{089432B9-6CFE-432F-9AC5-90762F2DEE8A}" type="presParOf" srcId="{90F7D88D-44C1-4494-B17A-D58C5BD2886B}" destId="{BBC170C1-9E6D-4B14-AA4E-A2B4D348D49E}" srcOrd="7" destOrd="0" presId="urn:microsoft.com/office/officeart/2005/8/layout/chevron2"/>
    <dgm:cxn modelId="{170D809A-93E6-45DA-9F9E-D4F1F1F40AFC}" type="presParOf" srcId="{90F7D88D-44C1-4494-B17A-D58C5BD2886B}" destId="{3BB0B817-E768-42E1-B48F-A9B44B82C157}" srcOrd="8" destOrd="0" presId="urn:microsoft.com/office/officeart/2005/8/layout/chevron2"/>
    <dgm:cxn modelId="{31964B53-E06F-4A30-BF47-983B6EA6FAF3}" type="presParOf" srcId="{3BB0B817-E768-42E1-B48F-A9B44B82C157}" destId="{EBD4C652-875D-4E3B-BCAE-25007D58F96A}" srcOrd="0" destOrd="0" presId="urn:microsoft.com/office/officeart/2005/8/layout/chevron2"/>
    <dgm:cxn modelId="{13FC51BB-7D43-4027-A7D6-2C019A47250C}" type="presParOf" srcId="{3BB0B817-E768-42E1-B48F-A9B44B82C157}" destId="{BB64508B-8A65-44E4-A925-E18E98C3A57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77BD33-EC30-46AC-BD24-401E734F817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6" csCatId="colorful" phldr="1"/>
      <dgm:spPr/>
      <dgm:t>
        <a:bodyPr/>
        <a:lstStyle/>
        <a:p>
          <a:endParaRPr lang="uk-UA"/>
        </a:p>
      </dgm:t>
    </dgm:pt>
    <dgm:pt modelId="{D44B0D79-7F04-44B9-9C7C-CD28C17613D0}">
      <dgm:prSet phldrT="[Текст]" custT="1"/>
      <dgm:spPr/>
      <dgm:t>
        <a:bodyPr/>
        <a:lstStyle/>
        <a:p>
          <a:r>
            <a:rPr lang="uk-UA" sz="2400" b="0" i="1" dirty="0"/>
            <a:t>Ім'я;</a:t>
          </a:r>
        </a:p>
      </dgm:t>
    </dgm:pt>
    <dgm:pt modelId="{CBC678DE-E0F6-4248-85B7-DD8409BBE0F4}" type="parTrans" cxnId="{F5ABE5B7-449B-46C8-BE46-F3A4F660E09A}">
      <dgm:prSet/>
      <dgm:spPr/>
      <dgm:t>
        <a:bodyPr/>
        <a:lstStyle/>
        <a:p>
          <a:endParaRPr lang="uk-UA" sz="2400" b="0" i="1"/>
        </a:p>
      </dgm:t>
    </dgm:pt>
    <dgm:pt modelId="{CB2F3BEF-FA31-40CA-87C5-7058F5D23E9E}" type="sibTrans" cxnId="{F5ABE5B7-449B-46C8-BE46-F3A4F660E09A}">
      <dgm:prSet/>
      <dgm:spPr/>
      <dgm:t>
        <a:bodyPr/>
        <a:lstStyle/>
        <a:p>
          <a:endParaRPr lang="uk-UA" sz="2400" b="0" i="1"/>
        </a:p>
      </dgm:t>
    </dgm:pt>
    <dgm:pt modelId="{1B81C372-925C-46FC-96B1-2F1AAF945560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b="0" i="1" dirty="0"/>
            <a:t>Місце збереження; </a:t>
          </a:r>
        </a:p>
      </dgm:t>
    </dgm:pt>
    <dgm:pt modelId="{EFDD7AA1-CE6D-4DAE-A006-A48F62651F7D}" type="parTrans" cxnId="{A6441D21-127F-4A5A-946F-CDEE8A3F4D19}">
      <dgm:prSet/>
      <dgm:spPr/>
      <dgm:t>
        <a:bodyPr/>
        <a:lstStyle/>
        <a:p>
          <a:endParaRPr lang="uk-UA" sz="2400" b="0" i="1"/>
        </a:p>
      </dgm:t>
    </dgm:pt>
    <dgm:pt modelId="{EAA467BD-7E67-4E63-841E-1141B6CA2872}" type="sibTrans" cxnId="{A6441D21-127F-4A5A-946F-CDEE8A3F4D19}">
      <dgm:prSet/>
      <dgm:spPr/>
      <dgm:t>
        <a:bodyPr/>
        <a:lstStyle/>
        <a:p>
          <a:endParaRPr lang="uk-UA" sz="2400" b="0" i="1"/>
        </a:p>
      </dgm:t>
    </dgm:pt>
    <dgm:pt modelId="{FFF60420-B008-4E57-9B7A-8B5C4B8F1F0F}">
      <dgm:prSet phldrT="[Текст]" custT="1"/>
      <dgm:spPr/>
      <dgm:t>
        <a:bodyPr/>
        <a:lstStyle/>
        <a:p>
          <a:r>
            <a:rPr lang="uk-UA" sz="2400" b="0" i="1" dirty="0">
              <a:solidFill>
                <a:srgbClr val="002060"/>
              </a:solidFill>
            </a:rPr>
            <a:t>Формат архіву; </a:t>
          </a:r>
        </a:p>
      </dgm:t>
    </dgm:pt>
    <dgm:pt modelId="{F58F1996-42CF-41B9-87C6-9B7541547FDC}" type="parTrans" cxnId="{62C63869-0694-4175-851B-A15176CAA5F3}">
      <dgm:prSet/>
      <dgm:spPr/>
      <dgm:t>
        <a:bodyPr/>
        <a:lstStyle/>
        <a:p>
          <a:endParaRPr lang="uk-UA" sz="2400" b="0" i="1"/>
        </a:p>
      </dgm:t>
    </dgm:pt>
    <dgm:pt modelId="{893D8247-1D02-4E45-A80D-A06E4F50304F}" type="sibTrans" cxnId="{62C63869-0694-4175-851B-A15176CAA5F3}">
      <dgm:prSet/>
      <dgm:spPr/>
      <dgm:t>
        <a:bodyPr/>
        <a:lstStyle/>
        <a:p>
          <a:endParaRPr lang="uk-UA" sz="2400" b="0" i="1"/>
        </a:p>
      </dgm:t>
    </dgm:pt>
    <dgm:pt modelId="{574467BF-CB95-4D99-A5FA-460B08A3B1CD}">
      <dgm:prSet phldrT="[Текст]" custT="1"/>
      <dgm:spPr/>
      <dgm:t>
        <a:bodyPr/>
        <a:lstStyle/>
        <a:p>
          <a:r>
            <a:rPr lang="uk-UA" sz="2400" b="0" i="1" dirty="0"/>
            <a:t>Ступінь стиснення; </a:t>
          </a:r>
        </a:p>
      </dgm:t>
    </dgm:pt>
    <dgm:pt modelId="{0F061BA2-5564-42A8-83BD-2FAEFB9E7F8C}" type="parTrans" cxnId="{30A8916B-4F0E-4CFD-BBDB-2B015C36E62E}">
      <dgm:prSet/>
      <dgm:spPr/>
      <dgm:t>
        <a:bodyPr/>
        <a:lstStyle/>
        <a:p>
          <a:endParaRPr lang="uk-UA" sz="2400" b="0" i="1"/>
        </a:p>
      </dgm:t>
    </dgm:pt>
    <dgm:pt modelId="{583EE810-A9FA-4532-AC5C-F17662F9099C}" type="sibTrans" cxnId="{30A8916B-4F0E-4CFD-BBDB-2B015C36E62E}">
      <dgm:prSet/>
      <dgm:spPr/>
      <dgm:t>
        <a:bodyPr/>
        <a:lstStyle/>
        <a:p>
          <a:endParaRPr lang="uk-UA" sz="2400" b="0" i="1"/>
        </a:p>
      </dgm:t>
    </dgm:pt>
    <dgm:pt modelId="{9F5EE445-7A33-4127-8BC1-059962E1C614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2400" b="0" i="1" dirty="0"/>
            <a:t>Метод стиснення;</a:t>
          </a:r>
        </a:p>
      </dgm:t>
    </dgm:pt>
    <dgm:pt modelId="{475F9FE2-DE50-4ED5-94D7-25AAC6560F43}" type="parTrans" cxnId="{4C67BFCF-DF16-4FDF-B4C8-8AE80FFCF06F}">
      <dgm:prSet/>
      <dgm:spPr/>
      <dgm:t>
        <a:bodyPr/>
        <a:lstStyle/>
        <a:p>
          <a:endParaRPr lang="uk-UA" sz="2400" b="0" i="1"/>
        </a:p>
      </dgm:t>
    </dgm:pt>
    <dgm:pt modelId="{F0BBC386-8CAE-4059-9B98-893DE28D7BE6}" type="sibTrans" cxnId="{4C67BFCF-DF16-4FDF-B4C8-8AE80FFCF06F}">
      <dgm:prSet/>
      <dgm:spPr/>
      <dgm:t>
        <a:bodyPr/>
        <a:lstStyle/>
        <a:p>
          <a:endParaRPr lang="uk-UA" sz="2400" b="0" i="1"/>
        </a:p>
      </dgm:t>
    </dgm:pt>
    <dgm:pt modelId="{CC462A2A-7096-4FAB-9623-91691E25DE1C}">
      <dgm:prSet phldrT="[Текст]" custT="1"/>
      <dgm:spPr>
        <a:solidFill>
          <a:srgbClr val="EB711D"/>
        </a:solidFill>
      </dgm:spPr>
      <dgm:t>
        <a:bodyPr/>
        <a:lstStyle/>
        <a:p>
          <a:r>
            <a:rPr lang="uk-UA" sz="2400" b="0" i="1" dirty="0"/>
            <a:t>Розбити на томи;</a:t>
          </a:r>
        </a:p>
      </dgm:t>
    </dgm:pt>
    <dgm:pt modelId="{F0E55C24-A813-46E2-B535-A00406130ECE}" type="parTrans" cxnId="{DF185DC1-1014-4E49-B4BA-A1E7157DE95A}">
      <dgm:prSet/>
      <dgm:spPr/>
      <dgm:t>
        <a:bodyPr/>
        <a:lstStyle/>
        <a:p>
          <a:endParaRPr lang="uk-UA" sz="2400"/>
        </a:p>
      </dgm:t>
    </dgm:pt>
    <dgm:pt modelId="{DDF3B3CD-3577-4AE2-8BCF-0EB06C5D4579}" type="sibTrans" cxnId="{DF185DC1-1014-4E49-B4BA-A1E7157DE95A}">
      <dgm:prSet/>
      <dgm:spPr/>
      <dgm:t>
        <a:bodyPr/>
        <a:lstStyle/>
        <a:p>
          <a:endParaRPr lang="uk-UA" sz="2400"/>
        </a:p>
      </dgm:t>
    </dgm:pt>
    <dgm:pt modelId="{6C3430CC-3F40-4E84-B840-6F1371F3D152}">
      <dgm:prSet phldrT="[Текст]" custT="1"/>
      <dgm:spPr>
        <a:solidFill>
          <a:srgbClr val="663300"/>
        </a:solidFill>
      </dgm:spPr>
      <dgm:t>
        <a:bodyPr/>
        <a:lstStyle/>
        <a:p>
          <a:r>
            <a:rPr lang="uk-UA" sz="2400" b="0" i="1" dirty="0"/>
            <a:t>Створити </a:t>
          </a:r>
          <a:r>
            <a:rPr lang="en-US" sz="2400" b="0" i="1" dirty="0"/>
            <a:t>SFX-</a:t>
          </a:r>
          <a:r>
            <a:rPr lang="uk-UA" sz="2400" b="0" i="1" dirty="0"/>
            <a:t>архів та інші.</a:t>
          </a:r>
        </a:p>
      </dgm:t>
    </dgm:pt>
    <dgm:pt modelId="{BB4C3B9F-25A0-47F1-938A-30218693ABFA}" type="parTrans" cxnId="{16478D31-3893-4A07-B75A-89C305D3F2B2}">
      <dgm:prSet/>
      <dgm:spPr/>
      <dgm:t>
        <a:bodyPr/>
        <a:lstStyle/>
        <a:p>
          <a:endParaRPr lang="uk-UA" sz="2400"/>
        </a:p>
      </dgm:t>
    </dgm:pt>
    <dgm:pt modelId="{7BA078CD-B3F1-4309-98E3-6663B891241D}" type="sibTrans" cxnId="{16478D31-3893-4A07-B75A-89C305D3F2B2}">
      <dgm:prSet/>
      <dgm:spPr/>
      <dgm:t>
        <a:bodyPr/>
        <a:lstStyle/>
        <a:p>
          <a:endParaRPr lang="uk-UA" sz="2400"/>
        </a:p>
      </dgm:t>
    </dgm:pt>
    <dgm:pt modelId="{C1C788E7-40FA-4439-878F-2CC8367B8F22}" type="pres">
      <dgm:prSet presAssocID="{BD77BD33-EC30-46AC-BD24-401E734F817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B7B7FCB-7340-4C8C-9CEC-44D83247E09F}" type="pres">
      <dgm:prSet presAssocID="{BD77BD33-EC30-46AC-BD24-401E734F8176}" presName="Name1" presStyleCnt="0"/>
      <dgm:spPr/>
    </dgm:pt>
    <dgm:pt modelId="{8D39F2BC-8176-4C61-8E04-72E8B55182E0}" type="pres">
      <dgm:prSet presAssocID="{BD77BD33-EC30-46AC-BD24-401E734F8176}" presName="cycle" presStyleCnt="0"/>
      <dgm:spPr/>
    </dgm:pt>
    <dgm:pt modelId="{09BAB6D9-5BBE-46FE-9243-AD21CFADB3C1}" type="pres">
      <dgm:prSet presAssocID="{BD77BD33-EC30-46AC-BD24-401E734F8176}" presName="srcNode" presStyleLbl="node1" presStyleIdx="0" presStyleCnt="7"/>
      <dgm:spPr/>
    </dgm:pt>
    <dgm:pt modelId="{C7661E35-6C55-4B51-BE17-D9D67599F310}" type="pres">
      <dgm:prSet presAssocID="{BD77BD33-EC30-46AC-BD24-401E734F8176}" presName="conn" presStyleLbl="parChTrans1D2" presStyleIdx="0" presStyleCnt="1"/>
      <dgm:spPr/>
      <dgm:t>
        <a:bodyPr/>
        <a:lstStyle/>
        <a:p>
          <a:endParaRPr lang="ru-RU"/>
        </a:p>
      </dgm:t>
    </dgm:pt>
    <dgm:pt modelId="{7DF117A4-BB7B-4C63-B83D-1D769ED77955}" type="pres">
      <dgm:prSet presAssocID="{BD77BD33-EC30-46AC-BD24-401E734F8176}" presName="extraNode" presStyleLbl="node1" presStyleIdx="0" presStyleCnt="7"/>
      <dgm:spPr/>
    </dgm:pt>
    <dgm:pt modelId="{79FA0555-FEE1-4173-AD86-0A4FAA4240E0}" type="pres">
      <dgm:prSet presAssocID="{BD77BD33-EC30-46AC-BD24-401E734F8176}" presName="dstNode" presStyleLbl="node1" presStyleIdx="0" presStyleCnt="7"/>
      <dgm:spPr/>
    </dgm:pt>
    <dgm:pt modelId="{EE2EA9E0-CBE5-43E4-BB02-325D168626A4}" type="pres">
      <dgm:prSet presAssocID="{D44B0D79-7F04-44B9-9C7C-CD28C17613D0}" presName="text_1" presStyleLbl="node1" presStyleIdx="0" presStyleCnt="7" custScaleY="12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6E761-2B35-4D8A-8B73-C29A5CF5CBDF}" type="pres">
      <dgm:prSet presAssocID="{D44B0D79-7F04-44B9-9C7C-CD28C17613D0}" presName="accent_1" presStyleCnt="0"/>
      <dgm:spPr/>
    </dgm:pt>
    <dgm:pt modelId="{27878C57-BBF6-4C22-88FA-1C3D4933722D}" type="pres">
      <dgm:prSet presAssocID="{D44B0D79-7F04-44B9-9C7C-CD28C17613D0}" presName="accentRepeatNode" presStyleLbl="solidFgAcc1" presStyleIdx="0" presStyleCnt="7"/>
      <dgm:spPr/>
    </dgm:pt>
    <dgm:pt modelId="{AD2F74AD-5B6A-4346-8349-090AC68FEE9A}" type="pres">
      <dgm:prSet presAssocID="{1B81C372-925C-46FC-96B1-2F1AAF945560}" presName="text_2" presStyleLbl="node1" presStyleIdx="1" presStyleCnt="7" custScaleY="12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276CD-B669-4245-86BE-66420155BEF4}" type="pres">
      <dgm:prSet presAssocID="{1B81C372-925C-46FC-96B1-2F1AAF945560}" presName="accent_2" presStyleCnt="0"/>
      <dgm:spPr/>
    </dgm:pt>
    <dgm:pt modelId="{E63EBB38-5984-4F74-98F1-254621592311}" type="pres">
      <dgm:prSet presAssocID="{1B81C372-925C-46FC-96B1-2F1AAF945560}" presName="accentRepeatNode" presStyleLbl="solidFgAcc1" presStyleIdx="1" presStyleCnt="7"/>
      <dgm:spPr/>
    </dgm:pt>
    <dgm:pt modelId="{46297F79-2755-4E7F-87B4-88629DD167EF}" type="pres">
      <dgm:prSet presAssocID="{FFF60420-B008-4E57-9B7A-8B5C4B8F1F0F}" presName="text_3" presStyleLbl="node1" presStyleIdx="2" presStyleCnt="7" custScaleY="12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75627-8B37-47AF-A999-4F6E49849E6B}" type="pres">
      <dgm:prSet presAssocID="{FFF60420-B008-4E57-9B7A-8B5C4B8F1F0F}" presName="accent_3" presStyleCnt="0"/>
      <dgm:spPr/>
    </dgm:pt>
    <dgm:pt modelId="{D13D7DA6-9D1E-4150-A6AE-C6ABC36166D5}" type="pres">
      <dgm:prSet presAssocID="{FFF60420-B008-4E57-9B7A-8B5C4B8F1F0F}" presName="accentRepeatNode" presStyleLbl="solidFgAcc1" presStyleIdx="2" presStyleCnt="7"/>
      <dgm:spPr/>
    </dgm:pt>
    <dgm:pt modelId="{E97A966C-ADE1-481C-9602-29D743F1F5D5}" type="pres">
      <dgm:prSet presAssocID="{574467BF-CB95-4D99-A5FA-460B08A3B1CD}" presName="text_4" presStyleLbl="node1" presStyleIdx="3" presStyleCnt="7" custScaleY="12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5BE06-63B3-417D-8D1F-AE7788C8D10B}" type="pres">
      <dgm:prSet presAssocID="{574467BF-CB95-4D99-A5FA-460B08A3B1CD}" presName="accent_4" presStyleCnt="0"/>
      <dgm:spPr/>
    </dgm:pt>
    <dgm:pt modelId="{AA2029A9-878F-42BF-A694-5944B1AD983E}" type="pres">
      <dgm:prSet presAssocID="{574467BF-CB95-4D99-A5FA-460B08A3B1CD}" presName="accentRepeatNode" presStyleLbl="solidFgAcc1" presStyleIdx="3" presStyleCnt="7"/>
      <dgm:spPr/>
    </dgm:pt>
    <dgm:pt modelId="{A75E9348-9280-4796-BDCC-B84F04B5A654}" type="pres">
      <dgm:prSet presAssocID="{9F5EE445-7A33-4127-8BC1-059962E1C614}" presName="text_5" presStyleLbl="node1" presStyleIdx="4" presStyleCnt="7" custScaleY="12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EEC0C6-EE50-4B2B-A384-D5DAA61F2CD8}" type="pres">
      <dgm:prSet presAssocID="{9F5EE445-7A33-4127-8BC1-059962E1C614}" presName="accent_5" presStyleCnt="0"/>
      <dgm:spPr/>
    </dgm:pt>
    <dgm:pt modelId="{0589A8B4-BF53-4D85-9C3C-5A5EA39FC1AC}" type="pres">
      <dgm:prSet presAssocID="{9F5EE445-7A33-4127-8BC1-059962E1C614}" presName="accentRepeatNode" presStyleLbl="solidFgAcc1" presStyleIdx="4" presStyleCnt="7"/>
      <dgm:spPr/>
    </dgm:pt>
    <dgm:pt modelId="{E9CE5878-047F-48BF-B3E1-62BD886EBB06}" type="pres">
      <dgm:prSet presAssocID="{CC462A2A-7096-4FAB-9623-91691E25DE1C}" presName="text_6" presStyleLbl="node1" presStyleIdx="5" presStyleCnt="7" custScaleY="12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4DF46E-C569-427C-BB35-5E9BE9C2DE36}" type="pres">
      <dgm:prSet presAssocID="{CC462A2A-7096-4FAB-9623-91691E25DE1C}" presName="accent_6" presStyleCnt="0"/>
      <dgm:spPr/>
    </dgm:pt>
    <dgm:pt modelId="{04D31355-89AD-48B4-A27C-53F1FC6D04BD}" type="pres">
      <dgm:prSet presAssocID="{CC462A2A-7096-4FAB-9623-91691E25DE1C}" presName="accentRepeatNode" presStyleLbl="solidFgAcc1" presStyleIdx="5" presStyleCnt="7"/>
      <dgm:spPr/>
    </dgm:pt>
    <dgm:pt modelId="{4F2766F1-25A2-4038-9A43-FDF957B2D462}" type="pres">
      <dgm:prSet presAssocID="{6C3430CC-3F40-4E84-B840-6F1371F3D152}" presName="text_7" presStyleLbl="node1" presStyleIdx="6" presStyleCnt="7" custScaleY="129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FB2E0C-FE80-44DE-B98A-3D8FD90EEA4D}" type="pres">
      <dgm:prSet presAssocID="{6C3430CC-3F40-4E84-B840-6F1371F3D152}" presName="accent_7" presStyleCnt="0"/>
      <dgm:spPr/>
    </dgm:pt>
    <dgm:pt modelId="{EB7D51EA-D59E-4F4D-8817-0C91E7931AC5}" type="pres">
      <dgm:prSet presAssocID="{6C3430CC-3F40-4E84-B840-6F1371F3D152}" presName="accentRepeatNode" presStyleLbl="solidFgAcc1" presStyleIdx="6" presStyleCnt="7"/>
      <dgm:spPr/>
    </dgm:pt>
  </dgm:ptLst>
  <dgm:cxnLst>
    <dgm:cxn modelId="{F5ABE5B7-449B-46C8-BE46-F3A4F660E09A}" srcId="{BD77BD33-EC30-46AC-BD24-401E734F8176}" destId="{D44B0D79-7F04-44B9-9C7C-CD28C17613D0}" srcOrd="0" destOrd="0" parTransId="{CBC678DE-E0F6-4248-85B7-DD8409BBE0F4}" sibTransId="{CB2F3BEF-FA31-40CA-87C5-7058F5D23E9E}"/>
    <dgm:cxn modelId="{515F73BE-0876-4821-81BD-362967BA7243}" type="presOf" srcId="{FFF60420-B008-4E57-9B7A-8B5C4B8F1F0F}" destId="{46297F79-2755-4E7F-87B4-88629DD167EF}" srcOrd="0" destOrd="0" presId="urn:microsoft.com/office/officeart/2008/layout/VerticalCurvedList"/>
    <dgm:cxn modelId="{59BCDC85-CEE0-4294-9FB0-6B609471D905}" type="presOf" srcId="{574467BF-CB95-4D99-A5FA-460B08A3B1CD}" destId="{E97A966C-ADE1-481C-9602-29D743F1F5D5}" srcOrd="0" destOrd="0" presId="urn:microsoft.com/office/officeart/2008/layout/VerticalCurvedList"/>
    <dgm:cxn modelId="{BAD4A83F-B957-40AA-B010-2259AF131FBB}" type="presOf" srcId="{9F5EE445-7A33-4127-8BC1-059962E1C614}" destId="{A75E9348-9280-4796-BDCC-B84F04B5A654}" srcOrd="0" destOrd="0" presId="urn:microsoft.com/office/officeart/2008/layout/VerticalCurvedList"/>
    <dgm:cxn modelId="{EFD829AB-040B-4845-9C8D-F35E96599DC1}" type="presOf" srcId="{6C3430CC-3F40-4E84-B840-6F1371F3D152}" destId="{4F2766F1-25A2-4038-9A43-FDF957B2D462}" srcOrd="0" destOrd="0" presId="urn:microsoft.com/office/officeart/2008/layout/VerticalCurvedList"/>
    <dgm:cxn modelId="{A69E3987-9B80-4103-A19E-5090F1A20AE9}" type="presOf" srcId="{1B81C372-925C-46FC-96B1-2F1AAF945560}" destId="{AD2F74AD-5B6A-4346-8349-090AC68FEE9A}" srcOrd="0" destOrd="0" presId="urn:microsoft.com/office/officeart/2008/layout/VerticalCurvedList"/>
    <dgm:cxn modelId="{3B3A4033-91B6-4651-849D-C1EE9494A415}" type="presOf" srcId="{BD77BD33-EC30-46AC-BD24-401E734F8176}" destId="{C1C788E7-40FA-4439-878F-2CC8367B8F22}" srcOrd="0" destOrd="0" presId="urn:microsoft.com/office/officeart/2008/layout/VerticalCurvedList"/>
    <dgm:cxn modelId="{16478D31-3893-4A07-B75A-89C305D3F2B2}" srcId="{BD77BD33-EC30-46AC-BD24-401E734F8176}" destId="{6C3430CC-3F40-4E84-B840-6F1371F3D152}" srcOrd="6" destOrd="0" parTransId="{BB4C3B9F-25A0-47F1-938A-30218693ABFA}" sibTransId="{7BA078CD-B3F1-4309-98E3-6663B891241D}"/>
    <dgm:cxn modelId="{62C63869-0694-4175-851B-A15176CAA5F3}" srcId="{BD77BD33-EC30-46AC-BD24-401E734F8176}" destId="{FFF60420-B008-4E57-9B7A-8B5C4B8F1F0F}" srcOrd="2" destOrd="0" parTransId="{F58F1996-42CF-41B9-87C6-9B7541547FDC}" sibTransId="{893D8247-1D02-4E45-A80D-A06E4F50304F}"/>
    <dgm:cxn modelId="{30A8916B-4F0E-4CFD-BBDB-2B015C36E62E}" srcId="{BD77BD33-EC30-46AC-BD24-401E734F8176}" destId="{574467BF-CB95-4D99-A5FA-460B08A3B1CD}" srcOrd="3" destOrd="0" parTransId="{0F061BA2-5564-42A8-83BD-2FAEFB9E7F8C}" sibTransId="{583EE810-A9FA-4532-AC5C-F17662F9099C}"/>
    <dgm:cxn modelId="{4C67BFCF-DF16-4FDF-B4C8-8AE80FFCF06F}" srcId="{BD77BD33-EC30-46AC-BD24-401E734F8176}" destId="{9F5EE445-7A33-4127-8BC1-059962E1C614}" srcOrd="4" destOrd="0" parTransId="{475F9FE2-DE50-4ED5-94D7-25AAC6560F43}" sibTransId="{F0BBC386-8CAE-4059-9B98-893DE28D7BE6}"/>
    <dgm:cxn modelId="{A6441D21-127F-4A5A-946F-CDEE8A3F4D19}" srcId="{BD77BD33-EC30-46AC-BD24-401E734F8176}" destId="{1B81C372-925C-46FC-96B1-2F1AAF945560}" srcOrd="1" destOrd="0" parTransId="{EFDD7AA1-CE6D-4DAE-A006-A48F62651F7D}" sibTransId="{EAA467BD-7E67-4E63-841E-1141B6CA2872}"/>
    <dgm:cxn modelId="{27E044B7-6DA3-41AE-91C5-4124E7D1B7D5}" type="presOf" srcId="{D44B0D79-7F04-44B9-9C7C-CD28C17613D0}" destId="{EE2EA9E0-CBE5-43E4-BB02-325D168626A4}" srcOrd="0" destOrd="0" presId="urn:microsoft.com/office/officeart/2008/layout/VerticalCurvedList"/>
    <dgm:cxn modelId="{44760F6D-C1ED-445F-BB16-D6476507FAFD}" type="presOf" srcId="{CC462A2A-7096-4FAB-9623-91691E25DE1C}" destId="{E9CE5878-047F-48BF-B3E1-62BD886EBB06}" srcOrd="0" destOrd="0" presId="urn:microsoft.com/office/officeart/2008/layout/VerticalCurvedList"/>
    <dgm:cxn modelId="{184A32C5-9C7D-4FEF-947F-7A0B3DCB90D4}" type="presOf" srcId="{CB2F3BEF-FA31-40CA-87C5-7058F5D23E9E}" destId="{C7661E35-6C55-4B51-BE17-D9D67599F310}" srcOrd="0" destOrd="0" presId="urn:microsoft.com/office/officeart/2008/layout/VerticalCurvedList"/>
    <dgm:cxn modelId="{DF185DC1-1014-4E49-B4BA-A1E7157DE95A}" srcId="{BD77BD33-EC30-46AC-BD24-401E734F8176}" destId="{CC462A2A-7096-4FAB-9623-91691E25DE1C}" srcOrd="5" destOrd="0" parTransId="{F0E55C24-A813-46E2-B535-A00406130ECE}" sibTransId="{DDF3B3CD-3577-4AE2-8BCF-0EB06C5D4579}"/>
    <dgm:cxn modelId="{9EA14DE7-2001-43F9-B8C3-DF9C2257522E}" type="presParOf" srcId="{C1C788E7-40FA-4439-878F-2CC8367B8F22}" destId="{0B7B7FCB-7340-4C8C-9CEC-44D83247E09F}" srcOrd="0" destOrd="0" presId="urn:microsoft.com/office/officeart/2008/layout/VerticalCurvedList"/>
    <dgm:cxn modelId="{A5D2100C-23AF-4537-A213-8DEF49AA998F}" type="presParOf" srcId="{0B7B7FCB-7340-4C8C-9CEC-44D83247E09F}" destId="{8D39F2BC-8176-4C61-8E04-72E8B55182E0}" srcOrd="0" destOrd="0" presId="urn:microsoft.com/office/officeart/2008/layout/VerticalCurvedList"/>
    <dgm:cxn modelId="{60EB1EBD-90AD-4D62-911F-21391F981FF8}" type="presParOf" srcId="{8D39F2BC-8176-4C61-8E04-72E8B55182E0}" destId="{09BAB6D9-5BBE-46FE-9243-AD21CFADB3C1}" srcOrd="0" destOrd="0" presId="urn:microsoft.com/office/officeart/2008/layout/VerticalCurvedList"/>
    <dgm:cxn modelId="{70C6A1CC-C5DB-4395-B074-7411809DD664}" type="presParOf" srcId="{8D39F2BC-8176-4C61-8E04-72E8B55182E0}" destId="{C7661E35-6C55-4B51-BE17-D9D67599F310}" srcOrd="1" destOrd="0" presId="urn:microsoft.com/office/officeart/2008/layout/VerticalCurvedList"/>
    <dgm:cxn modelId="{221279E6-8D30-49CE-8659-CED2A1958621}" type="presParOf" srcId="{8D39F2BC-8176-4C61-8E04-72E8B55182E0}" destId="{7DF117A4-BB7B-4C63-B83D-1D769ED77955}" srcOrd="2" destOrd="0" presId="urn:microsoft.com/office/officeart/2008/layout/VerticalCurvedList"/>
    <dgm:cxn modelId="{C11E5688-80AB-41F5-95AF-A3441905AB0A}" type="presParOf" srcId="{8D39F2BC-8176-4C61-8E04-72E8B55182E0}" destId="{79FA0555-FEE1-4173-AD86-0A4FAA4240E0}" srcOrd="3" destOrd="0" presId="urn:microsoft.com/office/officeart/2008/layout/VerticalCurvedList"/>
    <dgm:cxn modelId="{414E7D10-7E6D-448F-8AF6-D20C37DC0DEC}" type="presParOf" srcId="{0B7B7FCB-7340-4C8C-9CEC-44D83247E09F}" destId="{EE2EA9E0-CBE5-43E4-BB02-325D168626A4}" srcOrd="1" destOrd="0" presId="urn:microsoft.com/office/officeart/2008/layout/VerticalCurvedList"/>
    <dgm:cxn modelId="{63064430-D5E4-4125-8A2E-055B90378C24}" type="presParOf" srcId="{0B7B7FCB-7340-4C8C-9CEC-44D83247E09F}" destId="{F906E761-2B35-4D8A-8B73-C29A5CF5CBDF}" srcOrd="2" destOrd="0" presId="urn:microsoft.com/office/officeart/2008/layout/VerticalCurvedList"/>
    <dgm:cxn modelId="{3E90BECD-3ED0-4497-B990-75625CDEA8B7}" type="presParOf" srcId="{F906E761-2B35-4D8A-8B73-C29A5CF5CBDF}" destId="{27878C57-BBF6-4C22-88FA-1C3D4933722D}" srcOrd="0" destOrd="0" presId="urn:microsoft.com/office/officeart/2008/layout/VerticalCurvedList"/>
    <dgm:cxn modelId="{E3C1D84C-FDD4-4CAD-A0D5-EB67777F07FA}" type="presParOf" srcId="{0B7B7FCB-7340-4C8C-9CEC-44D83247E09F}" destId="{AD2F74AD-5B6A-4346-8349-090AC68FEE9A}" srcOrd="3" destOrd="0" presId="urn:microsoft.com/office/officeart/2008/layout/VerticalCurvedList"/>
    <dgm:cxn modelId="{F284A45B-A820-4966-8D75-55F296D2955A}" type="presParOf" srcId="{0B7B7FCB-7340-4C8C-9CEC-44D83247E09F}" destId="{EC0276CD-B669-4245-86BE-66420155BEF4}" srcOrd="4" destOrd="0" presId="urn:microsoft.com/office/officeart/2008/layout/VerticalCurvedList"/>
    <dgm:cxn modelId="{DC8D7196-2049-4ED4-8420-4953330DA0A7}" type="presParOf" srcId="{EC0276CD-B669-4245-86BE-66420155BEF4}" destId="{E63EBB38-5984-4F74-98F1-254621592311}" srcOrd="0" destOrd="0" presId="urn:microsoft.com/office/officeart/2008/layout/VerticalCurvedList"/>
    <dgm:cxn modelId="{0BE6CD36-F713-4670-8C52-E86D77C01A88}" type="presParOf" srcId="{0B7B7FCB-7340-4C8C-9CEC-44D83247E09F}" destId="{46297F79-2755-4E7F-87B4-88629DD167EF}" srcOrd="5" destOrd="0" presId="urn:microsoft.com/office/officeart/2008/layout/VerticalCurvedList"/>
    <dgm:cxn modelId="{0917D814-F178-4633-9370-5D39485E5431}" type="presParOf" srcId="{0B7B7FCB-7340-4C8C-9CEC-44D83247E09F}" destId="{00F75627-8B37-47AF-A999-4F6E49849E6B}" srcOrd="6" destOrd="0" presId="urn:microsoft.com/office/officeart/2008/layout/VerticalCurvedList"/>
    <dgm:cxn modelId="{5F6E4A7F-75EC-4A8B-8694-775BA0D1AFC4}" type="presParOf" srcId="{00F75627-8B37-47AF-A999-4F6E49849E6B}" destId="{D13D7DA6-9D1E-4150-A6AE-C6ABC36166D5}" srcOrd="0" destOrd="0" presId="urn:microsoft.com/office/officeart/2008/layout/VerticalCurvedList"/>
    <dgm:cxn modelId="{C6DCAC9D-4B18-405F-A389-72B125D12799}" type="presParOf" srcId="{0B7B7FCB-7340-4C8C-9CEC-44D83247E09F}" destId="{E97A966C-ADE1-481C-9602-29D743F1F5D5}" srcOrd="7" destOrd="0" presId="urn:microsoft.com/office/officeart/2008/layout/VerticalCurvedList"/>
    <dgm:cxn modelId="{0D6C2F8F-8724-4805-9FDC-89C02C7B9100}" type="presParOf" srcId="{0B7B7FCB-7340-4C8C-9CEC-44D83247E09F}" destId="{9E25BE06-63B3-417D-8D1F-AE7788C8D10B}" srcOrd="8" destOrd="0" presId="urn:microsoft.com/office/officeart/2008/layout/VerticalCurvedList"/>
    <dgm:cxn modelId="{29B03BE2-DC72-4FD3-BDDA-087524F92E93}" type="presParOf" srcId="{9E25BE06-63B3-417D-8D1F-AE7788C8D10B}" destId="{AA2029A9-878F-42BF-A694-5944B1AD983E}" srcOrd="0" destOrd="0" presId="urn:microsoft.com/office/officeart/2008/layout/VerticalCurvedList"/>
    <dgm:cxn modelId="{DCD04459-4A98-483D-B10A-E61E87A416CF}" type="presParOf" srcId="{0B7B7FCB-7340-4C8C-9CEC-44D83247E09F}" destId="{A75E9348-9280-4796-BDCC-B84F04B5A654}" srcOrd="9" destOrd="0" presId="urn:microsoft.com/office/officeart/2008/layout/VerticalCurvedList"/>
    <dgm:cxn modelId="{21EA59D5-F144-45AD-A2A3-427892853732}" type="presParOf" srcId="{0B7B7FCB-7340-4C8C-9CEC-44D83247E09F}" destId="{A3EEC0C6-EE50-4B2B-A384-D5DAA61F2CD8}" srcOrd="10" destOrd="0" presId="urn:microsoft.com/office/officeart/2008/layout/VerticalCurvedList"/>
    <dgm:cxn modelId="{2ECFC1B1-5399-416D-BE72-73A6533DDC7B}" type="presParOf" srcId="{A3EEC0C6-EE50-4B2B-A384-D5DAA61F2CD8}" destId="{0589A8B4-BF53-4D85-9C3C-5A5EA39FC1AC}" srcOrd="0" destOrd="0" presId="urn:microsoft.com/office/officeart/2008/layout/VerticalCurvedList"/>
    <dgm:cxn modelId="{ADC78B23-B44A-41AB-B422-6814ADCC2309}" type="presParOf" srcId="{0B7B7FCB-7340-4C8C-9CEC-44D83247E09F}" destId="{E9CE5878-047F-48BF-B3E1-62BD886EBB06}" srcOrd="11" destOrd="0" presId="urn:microsoft.com/office/officeart/2008/layout/VerticalCurvedList"/>
    <dgm:cxn modelId="{3396E0E3-5273-4F26-AB0B-CDD43B0DAA5D}" type="presParOf" srcId="{0B7B7FCB-7340-4C8C-9CEC-44D83247E09F}" destId="{434DF46E-C569-427C-BB35-5E9BE9C2DE36}" srcOrd="12" destOrd="0" presId="urn:microsoft.com/office/officeart/2008/layout/VerticalCurvedList"/>
    <dgm:cxn modelId="{F82C9D64-B4E4-48CB-A9DB-D33C41F80E43}" type="presParOf" srcId="{434DF46E-C569-427C-BB35-5E9BE9C2DE36}" destId="{04D31355-89AD-48B4-A27C-53F1FC6D04BD}" srcOrd="0" destOrd="0" presId="urn:microsoft.com/office/officeart/2008/layout/VerticalCurvedList"/>
    <dgm:cxn modelId="{2A709278-F224-438A-98A0-AC519CDFAACF}" type="presParOf" srcId="{0B7B7FCB-7340-4C8C-9CEC-44D83247E09F}" destId="{4F2766F1-25A2-4038-9A43-FDF957B2D462}" srcOrd="13" destOrd="0" presId="urn:microsoft.com/office/officeart/2008/layout/VerticalCurvedList"/>
    <dgm:cxn modelId="{D61DDDFA-D643-4D1D-BD81-37D18928E9BD}" type="presParOf" srcId="{0B7B7FCB-7340-4C8C-9CEC-44D83247E09F}" destId="{79FB2E0C-FE80-44DE-B98A-3D8FD90EEA4D}" srcOrd="14" destOrd="0" presId="urn:microsoft.com/office/officeart/2008/layout/VerticalCurvedList"/>
    <dgm:cxn modelId="{557696D1-BBE5-49C1-A6F9-C99CB87C417B}" type="presParOf" srcId="{79FB2E0C-FE80-44DE-B98A-3D8FD90EEA4D}" destId="{EB7D51EA-D59E-4F4D-8817-0C91E7931AC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78CCA78-9DA2-42F1-AEC8-9213A79BDB16}" type="doc">
      <dgm:prSet loTypeId="urn:microsoft.com/office/officeart/2005/8/layout/chevron2" loCatId="process" qsTypeId="urn:microsoft.com/office/officeart/2005/8/quickstyle/simple5" qsCatId="simple" csTypeId="urn:microsoft.com/office/officeart/2005/8/colors/colorful1#7" csCatId="colorful" phldr="1"/>
      <dgm:spPr/>
      <dgm:t>
        <a:bodyPr/>
        <a:lstStyle/>
        <a:p>
          <a:endParaRPr lang="uk-UA"/>
        </a:p>
      </dgm:t>
    </dgm:pt>
    <dgm:pt modelId="{D7D30CB0-42E3-4872-8223-5BD4079EBA38}">
      <dgm:prSet phldrT="[Текст]" custT="1"/>
      <dgm:spPr/>
      <dgm:t>
        <a:bodyPr/>
        <a:lstStyle/>
        <a:p>
          <a:r>
            <a:rPr lang="uk-UA" sz="2400" i="1" noProof="0" dirty="0"/>
            <a:t>1</a:t>
          </a:r>
        </a:p>
      </dgm:t>
    </dgm:pt>
    <dgm:pt modelId="{A76330C2-FC73-4193-B5AE-EB88A94FD8DD}" type="parTrans" cxnId="{65E05336-2FB6-4424-AA75-05320ABF9A1F}">
      <dgm:prSet/>
      <dgm:spPr/>
      <dgm:t>
        <a:bodyPr/>
        <a:lstStyle/>
        <a:p>
          <a:endParaRPr lang="uk-UA" sz="2400" i="1" noProof="0" dirty="0"/>
        </a:p>
      </dgm:t>
    </dgm:pt>
    <dgm:pt modelId="{73E000F2-A519-46CF-859B-74F3E3DB4383}" type="sibTrans" cxnId="{65E05336-2FB6-4424-AA75-05320ABF9A1F}">
      <dgm:prSet/>
      <dgm:spPr/>
      <dgm:t>
        <a:bodyPr/>
        <a:lstStyle/>
        <a:p>
          <a:endParaRPr lang="uk-UA" sz="2400" i="1" noProof="0" dirty="0"/>
        </a:p>
      </dgm:t>
    </dgm:pt>
    <dgm:pt modelId="{FCE13B40-F9F2-4E71-AC18-F41072C4B3F1}">
      <dgm:prSet phldrT="[Текст]" custT="1"/>
      <dgm:spPr>
        <a:solidFill>
          <a:srgbClr val="EF7421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Запустити програму </a:t>
          </a:r>
          <a:r>
            <a:rPr lang="uk-UA" sz="2400" b="1" i="1" noProof="0" dirty="0">
              <a:solidFill>
                <a:schemeClr val="bg1"/>
              </a:solidFill>
            </a:rPr>
            <a:t>7-zip</a:t>
          </a:r>
          <a:r>
            <a:rPr lang="uk-UA" sz="2400" i="1" noProof="0" dirty="0">
              <a:solidFill>
                <a:schemeClr val="bg1"/>
              </a:solidFill>
            </a:rPr>
            <a:t>.</a:t>
          </a:r>
        </a:p>
      </dgm:t>
    </dgm:pt>
    <dgm:pt modelId="{B6D11A31-67E4-4F3C-B2A7-BE8B55F7EC96}" type="parTrans" cxnId="{55755FD8-CCFF-46B4-BFB0-7E086AD35A9D}">
      <dgm:prSet/>
      <dgm:spPr/>
      <dgm:t>
        <a:bodyPr/>
        <a:lstStyle/>
        <a:p>
          <a:endParaRPr lang="uk-UA" sz="2400" i="1" noProof="0" dirty="0"/>
        </a:p>
      </dgm:t>
    </dgm:pt>
    <dgm:pt modelId="{D12ADD5B-53AF-489E-BFAA-D87C993CA5E3}" type="sibTrans" cxnId="{55755FD8-CCFF-46B4-BFB0-7E086AD35A9D}">
      <dgm:prSet/>
      <dgm:spPr/>
      <dgm:t>
        <a:bodyPr/>
        <a:lstStyle/>
        <a:p>
          <a:endParaRPr lang="uk-UA" sz="2400" i="1" noProof="0" dirty="0"/>
        </a:p>
      </dgm:t>
    </dgm:pt>
    <dgm:pt modelId="{505724CF-73FE-4F1F-810B-DEF145202D2D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i="1" noProof="0" dirty="0"/>
            <a:t>2</a:t>
          </a:r>
        </a:p>
      </dgm:t>
    </dgm:pt>
    <dgm:pt modelId="{42C16228-611A-46E7-809F-20B362F0CBA4}" type="parTrans" cxnId="{8D3ED09F-9713-405C-8DAF-7E8FE83F3843}">
      <dgm:prSet/>
      <dgm:spPr/>
      <dgm:t>
        <a:bodyPr/>
        <a:lstStyle/>
        <a:p>
          <a:endParaRPr lang="uk-UA" sz="2400" i="1" noProof="0" dirty="0"/>
        </a:p>
      </dgm:t>
    </dgm:pt>
    <dgm:pt modelId="{01D04756-EB7C-4C4D-A0C3-CDFD35EDC784}" type="sibTrans" cxnId="{8D3ED09F-9713-405C-8DAF-7E8FE83F3843}">
      <dgm:prSet/>
      <dgm:spPr/>
      <dgm:t>
        <a:bodyPr/>
        <a:lstStyle/>
        <a:p>
          <a:endParaRPr lang="uk-UA" sz="2400" i="1" noProof="0" dirty="0"/>
        </a:p>
      </dgm:t>
    </dgm:pt>
    <dgm:pt modelId="{3AD5F8B5-933B-4C46-B0E6-1895959D0445}">
      <dgm:prSet phldrT="[Текст]" custT="1"/>
      <dgm:spPr>
        <a:solidFill>
          <a:srgbClr val="7030A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Зробити поточною папку, в якій розміщено файл архіву, та вибрати його.</a:t>
          </a:r>
        </a:p>
      </dgm:t>
    </dgm:pt>
    <dgm:pt modelId="{5E906912-37EE-4A4F-AC4D-5A11172FCC4C}" type="parTrans" cxnId="{EFC9CDE1-788C-49A3-B590-5146EC4B23D1}">
      <dgm:prSet/>
      <dgm:spPr/>
      <dgm:t>
        <a:bodyPr/>
        <a:lstStyle/>
        <a:p>
          <a:endParaRPr lang="uk-UA" sz="2400" i="1" noProof="0" dirty="0"/>
        </a:p>
      </dgm:t>
    </dgm:pt>
    <dgm:pt modelId="{6C9956DC-8E1D-4B78-865B-5DCCF8603C4E}" type="sibTrans" cxnId="{EFC9CDE1-788C-49A3-B590-5146EC4B23D1}">
      <dgm:prSet/>
      <dgm:spPr/>
      <dgm:t>
        <a:bodyPr/>
        <a:lstStyle/>
        <a:p>
          <a:endParaRPr lang="uk-UA" sz="2400" i="1" noProof="0" dirty="0"/>
        </a:p>
      </dgm:t>
    </dgm:pt>
    <dgm:pt modelId="{D304DA83-E892-49A6-BA60-69FB1CA5F3EB}">
      <dgm:prSet phldrT="[Текст]" custT="1"/>
      <dgm:spPr/>
      <dgm:t>
        <a:bodyPr/>
        <a:lstStyle/>
        <a:p>
          <a:r>
            <a:rPr lang="uk-UA" sz="2400" i="1" noProof="0" dirty="0">
              <a:solidFill>
                <a:srgbClr val="002060"/>
              </a:solidFill>
            </a:rPr>
            <a:t>3</a:t>
          </a:r>
        </a:p>
      </dgm:t>
    </dgm:pt>
    <dgm:pt modelId="{7E4DAF1D-3393-4AAD-BA11-F6CEE6953294}" type="parTrans" cxnId="{A9298103-695A-4AB2-9D7A-258886565383}">
      <dgm:prSet/>
      <dgm:spPr/>
      <dgm:t>
        <a:bodyPr/>
        <a:lstStyle/>
        <a:p>
          <a:endParaRPr lang="uk-UA" sz="2400" i="1" noProof="0" dirty="0"/>
        </a:p>
      </dgm:t>
    </dgm:pt>
    <dgm:pt modelId="{671DC4B0-67A9-4863-A7EC-BC6EE631A41D}" type="sibTrans" cxnId="{A9298103-695A-4AB2-9D7A-258886565383}">
      <dgm:prSet/>
      <dgm:spPr/>
      <dgm:t>
        <a:bodyPr/>
        <a:lstStyle/>
        <a:p>
          <a:endParaRPr lang="uk-UA" sz="2400" i="1" noProof="0" dirty="0"/>
        </a:p>
      </dgm:t>
    </dgm:pt>
    <dgm:pt modelId="{088CBD8F-3349-48EC-A2BC-0B2D00A6B3D3}">
      <dgm:prSet phldrT="[Текст]" custT="1"/>
      <dgm:spPr>
        <a:solidFill>
          <a:srgbClr val="F8C200"/>
        </a:solidFill>
      </dgm:spPr>
      <dgm:t>
        <a:bodyPr/>
        <a:lstStyle/>
        <a:p>
          <a:pPr marL="0" indent="0">
            <a:buNone/>
          </a:pPr>
          <a:r>
            <a:rPr lang="uk-UA" sz="2400" i="1" noProof="0" dirty="0">
              <a:solidFill>
                <a:srgbClr val="002060"/>
              </a:solidFill>
            </a:rPr>
            <a:t>Вибрати кнопку </a:t>
          </a:r>
          <a:r>
            <a:rPr lang="uk-UA" sz="2400" b="1" i="1" noProof="0" dirty="0">
              <a:solidFill>
                <a:srgbClr val="002060"/>
              </a:solidFill>
            </a:rPr>
            <a:t>Видобути</a:t>
          </a:r>
          <a:r>
            <a:rPr lang="uk-UA" sz="2400" i="1" noProof="0" dirty="0">
              <a:solidFill>
                <a:srgbClr val="002060"/>
              </a:solidFill>
            </a:rPr>
            <a:t>  </a:t>
          </a:r>
        </a:p>
      </dgm:t>
    </dgm:pt>
    <dgm:pt modelId="{6DD8EC14-ADB9-42A1-B613-C52457919D57}" type="parTrans" cxnId="{F381F22D-DDBF-4286-8F1E-1B4C33B63C47}">
      <dgm:prSet/>
      <dgm:spPr/>
      <dgm:t>
        <a:bodyPr/>
        <a:lstStyle/>
        <a:p>
          <a:endParaRPr lang="uk-UA" sz="2400" i="1" noProof="0" dirty="0"/>
        </a:p>
      </dgm:t>
    </dgm:pt>
    <dgm:pt modelId="{D02864A6-EA4F-4092-B991-1531DDC204A9}" type="sibTrans" cxnId="{F381F22D-DDBF-4286-8F1E-1B4C33B63C47}">
      <dgm:prSet/>
      <dgm:spPr/>
      <dgm:t>
        <a:bodyPr/>
        <a:lstStyle/>
        <a:p>
          <a:endParaRPr lang="uk-UA" sz="2400" i="1" noProof="0" dirty="0"/>
        </a:p>
      </dgm:t>
    </dgm:pt>
    <dgm:pt modelId="{BD2FBB3C-F6C2-44FB-ADE3-293FFDDC2A2E}">
      <dgm:prSet phldrT="[Текст]" custT="1"/>
      <dgm:spPr/>
      <dgm:t>
        <a:bodyPr/>
        <a:lstStyle/>
        <a:p>
          <a:r>
            <a:rPr lang="uk-UA" sz="2400" i="1" noProof="0" dirty="0"/>
            <a:t>4</a:t>
          </a:r>
        </a:p>
      </dgm:t>
    </dgm:pt>
    <dgm:pt modelId="{66CEF6A5-118A-4EC2-9A59-D5E8C531CF85}" type="parTrans" cxnId="{5646148A-A43F-46CE-80D4-D2D3BFB25E28}">
      <dgm:prSet/>
      <dgm:spPr/>
      <dgm:t>
        <a:bodyPr/>
        <a:lstStyle/>
        <a:p>
          <a:endParaRPr lang="uk-UA" sz="2400" i="1" noProof="0" dirty="0"/>
        </a:p>
      </dgm:t>
    </dgm:pt>
    <dgm:pt modelId="{CBD0887E-48FF-4408-8A40-C2998DEE25A6}" type="sibTrans" cxnId="{5646148A-A43F-46CE-80D4-D2D3BFB25E28}">
      <dgm:prSet/>
      <dgm:spPr/>
      <dgm:t>
        <a:bodyPr/>
        <a:lstStyle/>
        <a:p>
          <a:endParaRPr lang="uk-UA" sz="2400" i="1" noProof="0" dirty="0"/>
        </a:p>
      </dgm:t>
    </dgm:pt>
    <dgm:pt modelId="{D26D1759-0356-4FA6-A4BA-B2FCAA768FCA}">
      <dgm:prSet custT="1"/>
      <dgm:spPr>
        <a:solidFill>
          <a:srgbClr val="3A6CC6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Указати шлях до папки, у яку буде виконано видобування, та інші значення властивостей у вікні Видобути.</a:t>
          </a:r>
        </a:p>
      </dgm:t>
    </dgm:pt>
    <dgm:pt modelId="{6EF5E5C5-5506-4DB0-A6E3-ED3C3F69801F}" type="parTrans" cxnId="{870AF12C-C253-4A34-A307-2D2821BAA181}">
      <dgm:prSet/>
      <dgm:spPr/>
      <dgm:t>
        <a:bodyPr/>
        <a:lstStyle/>
        <a:p>
          <a:endParaRPr lang="uk-UA" sz="2400" i="1" noProof="0" dirty="0"/>
        </a:p>
      </dgm:t>
    </dgm:pt>
    <dgm:pt modelId="{D5B17684-EF3C-4933-B5BA-69279F77D806}" type="sibTrans" cxnId="{870AF12C-C253-4A34-A307-2D2821BAA181}">
      <dgm:prSet/>
      <dgm:spPr/>
      <dgm:t>
        <a:bodyPr/>
        <a:lstStyle/>
        <a:p>
          <a:endParaRPr lang="uk-UA" sz="2400" i="1" noProof="0" dirty="0"/>
        </a:p>
      </dgm:t>
    </dgm:pt>
    <dgm:pt modelId="{F374F58C-EB2A-4DAB-A18C-88122204DFE2}">
      <dgm:prSet custT="1"/>
      <dgm:spPr>
        <a:solidFill>
          <a:srgbClr val="008000"/>
        </a:solidFill>
      </dgm:spPr>
      <dgm:t>
        <a:bodyPr/>
        <a:lstStyle/>
        <a:p>
          <a:r>
            <a:rPr lang="uk-UA" sz="2400" i="1" noProof="0" dirty="0"/>
            <a:t>5</a:t>
          </a:r>
        </a:p>
      </dgm:t>
    </dgm:pt>
    <dgm:pt modelId="{AEE2AB6D-49B1-41FC-8208-C993457DA78C}" type="parTrans" cxnId="{02B5426A-EFBB-41A6-814D-FAA5DD8D60F2}">
      <dgm:prSet/>
      <dgm:spPr/>
      <dgm:t>
        <a:bodyPr/>
        <a:lstStyle/>
        <a:p>
          <a:endParaRPr lang="uk-UA" sz="2400" i="1" noProof="0" dirty="0"/>
        </a:p>
      </dgm:t>
    </dgm:pt>
    <dgm:pt modelId="{498D3C6A-AC2D-4D14-A0CF-0F4AB516345B}" type="sibTrans" cxnId="{02B5426A-EFBB-41A6-814D-FAA5DD8D60F2}">
      <dgm:prSet/>
      <dgm:spPr/>
      <dgm:t>
        <a:bodyPr/>
        <a:lstStyle/>
        <a:p>
          <a:endParaRPr lang="uk-UA" sz="2400" i="1" noProof="0" dirty="0"/>
        </a:p>
      </dgm:t>
    </dgm:pt>
    <dgm:pt modelId="{B475EEBB-264E-46F2-AF39-9E5FB4C3BE66}">
      <dgm:prSet custT="1"/>
      <dgm:spPr>
        <a:solidFill>
          <a:srgbClr val="00800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Вибрати кнопку </a:t>
          </a:r>
          <a:r>
            <a:rPr lang="uk-UA" sz="2400" b="1" i="1" noProof="0" dirty="0">
              <a:solidFill>
                <a:schemeClr val="bg1"/>
              </a:solidFill>
            </a:rPr>
            <a:t>ОК</a:t>
          </a:r>
          <a:r>
            <a:rPr lang="uk-UA" sz="2400" i="1" noProof="0" dirty="0">
              <a:solidFill>
                <a:schemeClr val="bg1"/>
              </a:solidFill>
            </a:rPr>
            <a:t>.</a:t>
          </a:r>
        </a:p>
      </dgm:t>
    </dgm:pt>
    <dgm:pt modelId="{2E1F1521-1DB5-4241-B00A-C0C4C6BD7160}" type="parTrans" cxnId="{9C9768E5-5FA2-4A03-AC0E-A72C71BF6B7E}">
      <dgm:prSet/>
      <dgm:spPr/>
      <dgm:t>
        <a:bodyPr/>
        <a:lstStyle/>
        <a:p>
          <a:endParaRPr lang="uk-UA" sz="2400" i="1" noProof="0" dirty="0"/>
        </a:p>
      </dgm:t>
    </dgm:pt>
    <dgm:pt modelId="{66595C30-3806-4750-9A33-3C3398AAF847}" type="sibTrans" cxnId="{9C9768E5-5FA2-4A03-AC0E-A72C71BF6B7E}">
      <dgm:prSet/>
      <dgm:spPr/>
      <dgm:t>
        <a:bodyPr/>
        <a:lstStyle/>
        <a:p>
          <a:endParaRPr lang="uk-UA" sz="2400" i="1" noProof="0" dirty="0"/>
        </a:p>
      </dgm:t>
    </dgm:pt>
    <dgm:pt modelId="{90F7D88D-44C1-4494-B17A-D58C5BD2886B}" type="pres">
      <dgm:prSet presAssocID="{D78CCA78-9DA2-42F1-AEC8-9213A79BDB1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88E4D9-C227-4F21-B50C-5D996E1B66A0}" type="pres">
      <dgm:prSet presAssocID="{D7D30CB0-42E3-4872-8223-5BD4079EBA38}" presName="composite" presStyleCnt="0"/>
      <dgm:spPr/>
    </dgm:pt>
    <dgm:pt modelId="{D863490E-97AF-44D5-A814-FDC534B3E3CC}" type="pres">
      <dgm:prSet presAssocID="{D7D30CB0-42E3-4872-8223-5BD4079EBA38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244AEF-BD16-4508-9A5A-9640B519654B}" type="pres">
      <dgm:prSet presAssocID="{D7D30CB0-42E3-4872-8223-5BD4079EBA38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0E6B48-B059-4734-9976-E402B396D814}" type="pres">
      <dgm:prSet presAssocID="{73E000F2-A519-46CF-859B-74F3E3DB4383}" presName="sp" presStyleCnt="0"/>
      <dgm:spPr/>
    </dgm:pt>
    <dgm:pt modelId="{44771BAD-6342-43E0-B71E-8191DECB3B5F}" type="pres">
      <dgm:prSet presAssocID="{505724CF-73FE-4F1F-810B-DEF145202D2D}" presName="composite" presStyleCnt="0"/>
      <dgm:spPr/>
    </dgm:pt>
    <dgm:pt modelId="{CA699784-EE11-48B7-BD5B-E6C7811778B0}" type="pres">
      <dgm:prSet presAssocID="{505724CF-73FE-4F1F-810B-DEF145202D2D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B376A-E1F5-4E26-86CA-E248F361C893}" type="pres">
      <dgm:prSet presAssocID="{505724CF-73FE-4F1F-810B-DEF145202D2D}" presName="descendantText" presStyleLbl="alignAcc1" presStyleIdx="1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6C483-C8E1-4CC2-B679-96CCB49A70C2}" type="pres">
      <dgm:prSet presAssocID="{01D04756-EB7C-4C4D-A0C3-CDFD35EDC784}" presName="sp" presStyleCnt="0"/>
      <dgm:spPr/>
    </dgm:pt>
    <dgm:pt modelId="{D84507B5-2466-4D5D-A15D-7A3F0143E4D0}" type="pres">
      <dgm:prSet presAssocID="{D304DA83-E892-49A6-BA60-69FB1CA5F3EB}" presName="composite" presStyleCnt="0"/>
      <dgm:spPr/>
    </dgm:pt>
    <dgm:pt modelId="{D547829D-0660-4ECE-8B9B-4DD150AEB617}" type="pres">
      <dgm:prSet presAssocID="{D304DA83-E892-49A6-BA60-69FB1CA5F3E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04A936-A0BD-4697-B593-D6F4E69814DB}" type="pres">
      <dgm:prSet presAssocID="{D304DA83-E892-49A6-BA60-69FB1CA5F3EB}" presName="descendantText" presStyleLbl="alignAcc1" presStyleIdx="2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AFC14E-4144-4ED7-B02A-A395824825FB}" type="pres">
      <dgm:prSet presAssocID="{671DC4B0-67A9-4863-A7EC-BC6EE631A41D}" presName="sp" presStyleCnt="0"/>
      <dgm:spPr/>
    </dgm:pt>
    <dgm:pt modelId="{90726307-C510-4FF6-A124-3A7824B74389}" type="pres">
      <dgm:prSet presAssocID="{BD2FBB3C-F6C2-44FB-ADE3-293FFDDC2A2E}" presName="composite" presStyleCnt="0"/>
      <dgm:spPr/>
    </dgm:pt>
    <dgm:pt modelId="{52803C1C-157C-4C4C-B9E1-A477114FB6F8}" type="pres">
      <dgm:prSet presAssocID="{BD2FBB3C-F6C2-44FB-ADE3-293FFDDC2A2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AD2266-D1F5-4340-BFC3-C47B398908AF}" type="pres">
      <dgm:prSet presAssocID="{BD2FBB3C-F6C2-44FB-ADE3-293FFDDC2A2E}" presName="descendantText" presStyleLbl="alignAcc1" presStyleIdx="3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C170C1-9E6D-4B14-AA4E-A2B4D348D49E}" type="pres">
      <dgm:prSet presAssocID="{CBD0887E-48FF-4408-8A40-C2998DEE25A6}" presName="sp" presStyleCnt="0"/>
      <dgm:spPr/>
    </dgm:pt>
    <dgm:pt modelId="{3BB0B817-E768-42E1-B48F-A9B44B82C157}" type="pres">
      <dgm:prSet presAssocID="{F374F58C-EB2A-4DAB-A18C-88122204DFE2}" presName="composite" presStyleCnt="0"/>
      <dgm:spPr/>
    </dgm:pt>
    <dgm:pt modelId="{EBD4C652-875D-4E3B-BCAE-25007D58F96A}" type="pres">
      <dgm:prSet presAssocID="{F374F58C-EB2A-4DAB-A18C-88122204DFE2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4508B-8A65-44E4-A925-E18E98C3A57A}" type="pres">
      <dgm:prSet presAssocID="{F374F58C-EB2A-4DAB-A18C-88122204DFE2}" presName="descendantText" presStyleLbl="alignAcc1" presStyleIdx="4" presStyleCnt="5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C9CDE1-788C-49A3-B590-5146EC4B23D1}" srcId="{505724CF-73FE-4F1F-810B-DEF145202D2D}" destId="{3AD5F8B5-933B-4C46-B0E6-1895959D0445}" srcOrd="0" destOrd="0" parTransId="{5E906912-37EE-4A4F-AC4D-5A11172FCC4C}" sibTransId="{6C9956DC-8E1D-4B78-865B-5DCCF8603C4E}"/>
    <dgm:cxn modelId="{34C29FEC-9DD3-4700-9B3E-6DAABD2C2764}" type="presOf" srcId="{BD2FBB3C-F6C2-44FB-ADE3-293FFDDC2A2E}" destId="{52803C1C-157C-4C4C-B9E1-A477114FB6F8}" srcOrd="0" destOrd="0" presId="urn:microsoft.com/office/officeart/2005/8/layout/chevron2"/>
    <dgm:cxn modelId="{330542EF-1209-4BCF-8DFF-21B6088845E9}" type="presOf" srcId="{B475EEBB-264E-46F2-AF39-9E5FB4C3BE66}" destId="{BB64508B-8A65-44E4-A925-E18E98C3A57A}" srcOrd="0" destOrd="0" presId="urn:microsoft.com/office/officeart/2005/8/layout/chevron2"/>
    <dgm:cxn modelId="{9C9768E5-5FA2-4A03-AC0E-A72C71BF6B7E}" srcId="{F374F58C-EB2A-4DAB-A18C-88122204DFE2}" destId="{B475EEBB-264E-46F2-AF39-9E5FB4C3BE66}" srcOrd="0" destOrd="0" parTransId="{2E1F1521-1DB5-4241-B00A-C0C4C6BD7160}" sibTransId="{66595C30-3806-4750-9A33-3C3398AAF847}"/>
    <dgm:cxn modelId="{47437CC5-D9C6-4A89-A623-A702C06DC24B}" type="presOf" srcId="{D304DA83-E892-49A6-BA60-69FB1CA5F3EB}" destId="{D547829D-0660-4ECE-8B9B-4DD150AEB617}" srcOrd="0" destOrd="0" presId="urn:microsoft.com/office/officeart/2005/8/layout/chevron2"/>
    <dgm:cxn modelId="{0E9897D3-D435-4A24-A020-EBB1902A8943}" type="presOf" srcId="{D7D30CB0-42E3-4872-8223-5BD4079EBA38}" destId="{D863490E-97AF-44D5-A814-FDC534B3E3CC}" srcOrd="0" destOrd="0" presId="urn:microsoft.com/office/officeart/2005/8/layout/chevron2"/>
    <dgm:cxn modelId="{465738A9-C304-4C79-8D73-4483CDA11D5C}" type="presOf" srcId="{505724CF-73FE-4F1F-810B-DEF145202D2D}" destId="{CA699784-EE11-48B7-BD5B-E6C7811778B0}" srcOrd="0" destOrd="0" presId="urn:microsoft.com/office/officeart/2005/8/layout/chevron2"/>
    <dgm:cxn modelId="{65E05336-2FB6-4424-AA75-05320ABF9A1F}" srcId="{D78CCA78-9DA2-42F1-AEC8-9213A79BDB16}" destId="{D7D30CB0-42E3-4872-8223-5BD4079EBA38}" srcOrd="0" destOrd="0" parTransId="{A76330C2-FC73-4193-B5AE-EB88A94FD8DD}" sibTransId="{73E000F2-A519-46CF-859B-74F3E3DB4383}"/>
    <dgm:cxn modelId="{4BFE0CE8-A3DF-4932-8697-AF6CFF2F5467}" type="presOf" srcId="{D78CCA78-9DA2-42F1-AEC8-9213A79BDB16}" destId="{90F7D88D-44C1-4494-B17A-D58C5BD2886B}" srcOrd="0" destOrd="0" presId="urn:microsoft.com/office/officeart/2005/8/layout/chevron2"/>
    <dgm:cxn modelId="{F5CD5AC7-A088-48CC-B6FF-26508899FF8C}" type="presOf" srcId="{088CBD8F-3349-48EC-A2BC-0B2D00A6B3D3}" destId="{9E04A936-A0BD-4697-B593-D6F4E69814DB}" srcOrd="0" destOrd="0" presId="urn:microsoft.com/office/officeart/2005/8/layout/chevron2"/>
    <dgm:cxn modelId="{FCB844C3-21D0-4566-B57D-694E3A692B44}" type="presOf" srcId="{3AD5F8B5-933B-4C46-B0E6-1895959D0445}" destId="{E5CB376A-E1F5-4E26-86CA-E248F361C893}" srcOrd="0" destOrd="0" presId="urn:microsoft.com/office/officeart/2005/8/layout/chevron2"/>
    <dgm:cxn modelId="{A9298103-695A-4AB2-9D7A-258886565383}" srcId="{D78CCA78-9DA2-42F1-AEC8-9213A79BDB16}" destId="{D304DA83-E892-49A6-BA60-69FB1CA5F3EB}" srcOrd="2" destOrd="0" parTransId="{7E4DAF1D-3393-4AAD-BA11-F6CEE6953294}" sibTransId="{671DC4B0-67A9-4863-A7EC-BC6EE631A41D}"/>
    <dgm:cxn modelId="{5646148A-A43F-46CE-80D4-D2D3BFB25E28}" srcId="{D78CCA78-9DA2-42F1-AEC8-9213A79BDB16}" destId="{BD2FBB3C-F6C2-44FB-ADE3-293FFDDC2A2E}" srcOrd="3" destOrd="0" parTransId="{66CEF6A5-118A-4EC2-9A59-D5E8C531CF85}" sibTransId="{CBD0887E-48FF-4408-8A40-C2998DEE25A6}"/>
    <dgm:cxn modelId="{F381F22D-DDBF-4286-8F1E-1B4C33B63C47}" srcId="{D304DA83-E892-49A6-BA60-69FB1CA5F3EB}" destId="{088CBD8F-3349-48EC-A2BC-0B2D00A6B3D3}" srcOrd="0" destOrd="0" parTransId="{6DD8EC14-ADB9-42A1-B613-C52457919D57}" sibTransId="{D02864A6-EA4F-4092-B991-1531DDC204A9}"/>
    <dgm:cxn modelId="{5585C903-A002-47F0-9779-9D02A5019455}" type="presOf" srcId="{F374F58C-EB2A-4DAB-A18C-88122204DFE2}" destId="{EBD4C652-875D-4E3B-BCAE-25007D58F96A}" srcOrd="0" destOrd="0" presId="urn:microsoft.com/office/officeart/2005/8/layout/chevron2"/>
    <dgm:cxn modelId="{F89CB2F8-745B-4DB2-8A4B-80E1CBE82FFD}" type="presOf" srcId="{FCE13B40-F9F2-4E71-AC18-F41072C4B3F1}" destId="{3F244AEF-BD16-4508-9A5A-9640B519654B}" srcOrd="0" destOrd="0" presId="urn:microsoft.com/office/officeart/2005/8/layout/chevron2"/>
    <dgm:cxn modelId="{8D3ED09F-9713-405C-8DAF-7E8FE83F3843}" srcId="{D78CCA78-9DA2-42F1-AEC8-9213A79BDB16}" destId="{505724CF-73FE-4F1F-810B-DEF145202D2D}" srcOrd="1" destOrd="0" parTransId="{42C16228-611A-46E7-809F-20B362F0CBA4}" sibTransId="{01D04756-EB7C-4C4D-A0C3-CDFD35EDC784}"/>
    <dgm:cxn modelId="{02B5426A-EFBB-41A6-814D-FAA5DD8D60F2}" srcId="{D78CCA78-9DA2-42F1-AEC8-9213A79BDB16}" destId="{F374F58C-EB2A-4DAB-A18C-88122204DFE2}" srcOrd="4" destOrd="0" parTransId="{AEE2AB6D-49B1-41FC-8208-C993457DA78C}" sibTransId="{498D3C6A-AC2D-4D14-A0CF-0F4AB516345B}"/>
    <dgm:cxn modelId="{870AF12C-C253-4A34-A307-2D2821BAA181}" srcId="{BD2FBB3C-F6C2-44FB-ADE3-293FFDDC2A2E}" destId="{D26D1759-0356-4FA6-A4BA-B2FCAA768FCA}" srcOrd="0" destOrd="0" parTransId="{6EF5E5C5-5506-4DB0-A6E3-ED3C3F69801F}" sibTransId="{D5B17684-EF3C-4933-B5BA-69279F77D806}"/>
    <dgm:cxn modelId="{2702D0AA-65ED-44F0-9D89-661CBA8F1FDF}" type="presOf" srcId="{D26D1759-0356-4FA6-A4BA-B2FCAA768FCA}" destId="{2DAD2266-D1F5-4340-BFC3-C47B398908AF}" srcOrd="0" destOrd="0" presId="urn:microsoft.com/office/officeart/2005/8/layout/chevron2"/>
    <dgm:cxn modelId="{55755FD8-CCFF-46B4-BFB0-7E086AD35A9D}" srcId="{D7D30CB0-42E3-4872-8223-5BD4079EBA38}" destId="{FCE13B40-F9F2-4E71-AC18-F41072C4B3F1}" srcOrd="0" destOrd="0" parTransId="{B6D11A31-67E4-4F3C-B2A7-BE8B55F7EC96}" sibTransId="{D12ADD5B-53AF-489E-BFAA-D87C993CA5E3}"/>
    <dgm:cxn modelId="{9BC004EF-0C1A-4D74-83F6-81132247CCC5}" type="presParOf" srcId="{90F7D88D-44C1-4494-B17A-D58C5BD2886B}" destId="{E988E4D9-C227-4F21-B50C-5D996E1B66A0}" srcOrd="0" destOrd="0" presId="urn:microsoft.com/office/officeart/2005/8/layout/chevron2"/>
    <dgm:cxn modelId="{3CB7F2B1-0EF7-4C07-804D-12138FCEA0B5}" type="presParOf" srcId="{E988E4D9-C227-4F21-B50C-5D996E1B66A0}" destId="{D863490E-97AF-44D5-A814-FDC534B3E3CC}" srcOrd="0" destOrd="0" presId="urn:microsoft.com/office/officeart/2005/8/layout/chevron2"/>
    <dgm:cxn modelId="{07CCA32C-64C0-4616-B49D-781F3ABD46F4}" type="presParOf" srcId="{E988E4D9-C227-4F21-B50C-5D996E1B66A0}" destId="{3F244AEF-BD16-4508-9A5A-9640B519654B}" srcOrd="1" destOrd="0" presId="urn:microsoft.com/office/officeart/2005/8/layout/chevron2"/>
    <dgm:cxn modelId="{F8839C0E-3DC9-4FDC-8FBA-6C115424E8B0}" type="presParOf" srcId="{90F7D88D-44C1-4494-B17A-D58C5BD2886B}" destId="{680E6B48-B059-4734-9976-E402B396D814}" srcOrd="1" destOrd="0" presId="urn:microsoft.com/office/officeart/2005/8/layout/chevron2"/>
    <dgm:cxn modelId="{C7C6E96A-E1B7-4CC4-8631-FB154A66CA98}" type="presParOf" srcId="{90F7D88D-44C1-4494-B17A-D58C5BD2886B}" destId="{44771BAD-6342-43E0-B71E-8191DECB3B5F}" srcOrd="2" destOrd="0" presId="urn:microsoft.com/office/officeart/2005/8/layout/chevron2"/>
    <dgm:cxn modelId="{D8F0E48D-6063-4270-8486-BF1C41414BE7}" type="presParOf" srcId="{44771BAD-6342-43E0-B71E-8191DECB3B5F}" destId="{CA699784-EE11-48B7-BD5B-E6C7811778B0}" srcOrd="0" destOrd="0" presId="urn:microsoft.com/office/officeart/2005/8/layout/chevron2"/>
    <dgm:cxn modelId="{21B7841D-DCC1-4990-8F2C-E9E59C109EF3}" type="presParOf" srcId="{44771BAD-6342-43E0-B71E-8191DECB3B5F}" destId="{E5CB376A-E1F5-4E26-86CA-E248F361C893}" srcOrd="1" destOrd="0" presId="urn:microsoft.com/office/officeart/2005/8/layout/chevron2"/>
    <dgm:cxn modelId="{6E872288-FCE5-4798-8906-CB7E7A591261}" type="presParOf" srcId="{90F7D88D-44C1-4494-B17A-D58C5BD2886B}" destId="{9DE6C483-C8E1-4CC2-B679-96CCB49A70C2}" srcOrd="3" destOrd="0" presId="urn:microsoft.com/office/officeart/2005/8/layout/chevron2"/>
    <dgm:cxn modelId="{D83075DE-8729-428A-B95E-652FBB500089}" type="presParOf" srcId="{90F7D88D-44C1-4494-B17A-D58C5BD2886B}" destId="{D84507B5-2466-4D5D-A15D-7A3F0143E4D0}" srcOrd="4" destOrd="0" presId="urn:microsoft.com/office/officeart/2005/8/layout/chevron2"/>
    <dgm:cxn modelId="{F0D0A232-E22C-4500-8696-4AB81098076A}" type="presParOf" srcId="{D84507B5-2466-4D5D-A15D-7A3F0143E4D0}" destId="{D547829D-0660-4ECE-8B9B-4DD150AEB617}" srcOrd="0" destOrd="0" presId="urn:microsoft.com/office/officeart/2005/8/layout/chevron2"/>
    <dgm:cxn modelId="{21B911F2-AEAD-44C1-A084-183A130EAE2D}" type="presParOf" srcId="{D84507B5-2466-4D5D-A15D-7A3F0143E4D0}" destId="{9E04A936-A0BD-4697-B593-D6F4E69814DB}" srcOrd="1" destOrd="0" presId="urn:microsoft.com/office/officeart/2005/8/layout/chevron2"/>
    <dgm:cxn modelId="{F6DB535D-BF39-43C7-8772-0DD0C3B6B9FF}" type="presParOf" srcId="{90F7D88D-44C1-4494-B17A-D58C5BD2886B}" destId="{88AFC14E-4144-4ED7-B02A-A395824825FB}" srcOrd="5" destOrd="0" presId="urn:microsoft.com/office/officeart/2005/8/layout/chevron2"/>
    <dgm:cxn modelId="{859C7733-668A-4828-B6BE-BA227B8A813F}" type="presParOf" srcId="{90F7D88D-44C1-4494-B17A-D58C5BD2886B}" destId="{90726307-C510-4FF6-A124-3A7824B74389}" srcOrd="6" destOrd="0" presId="urn:microsoft.com/office/officeart/2005/8/layout/chevron2"/>
    <dgm:cxn modelId="{7208ABBB-3F14-47D4-BE65-114F40F71C71}" type="presParOf" srcId="{90726307-C510-4FF6-A124-3A7824B74389}" destId="{52803C1C-157C-4C4C-B9E1-A477114FB6F8}" srcOrd="0" destOrd="0" presId="urn:microsoft.com/office/officeart/2005/8/layout/chevron2"/>
    <dgm:cxn modelId="{B84A94CA-7B91-4E01-85DC-CF93D1FEB23F}" type="presParOf" srcId="{90726307-C510-4FF6-A124-3A7824B74389}" destId="{2DAD2266-D1F5-4340-BFC3-C47B398908AF}" srcOrd="1" destOrd="0" presId="urn:microsoft.com/office/officeart/2005/8/layout/chevron2"/>
    <dgm:cxn modelId="{089432B9-6CFE-432F-9AC5-90762F2DEE8A}" type="presParOf" srcId="{90F7D88D-44C1-4494-B17A-D58C5BD2886B}" destId="{BBC170C1-9E6D-4B14-AA4E-A2B4D348D49E}" srcOrd="7" destOrd="0" presId="urn:microsoft.com/office/officeart/2005/8/layout/chevron2"/>
    <dgm:cxn modelId="{170D809A-93E6-45DA-9F9E-D4F1F1F40AFC}" type="presParOf" srcId="{90F7D88D-44C1-4494-B17A-D58C5BD2886B}" destId="{3BB0B817-E768-42E1-B48F-A9B44B82C157}" srcOrd="8" destOrd="0" presId="urn:microsoft.com/office/officeart/2005/8/layout/chevron2"/>
    <dgm:cxn modelId="{31964B53-E06F-4A30-BF47-983B6EA6FAF3}" type="presParOf" srcId="{3BB0B817-E768-42E1-B48F-A9B44B82C157}" destId="{EBD4C652-875D-4E3B-BCAE-25007D58F96A}" srcOrd="0" destOrd="0" presId="urn:microsoft.com/office/officeart/2005/8/layout/chevron2"/>
    <dgm:cxn modelId="{13FC51BB-7D43-4027-A7D6-2C019A47250C}" type="presParOf" srcId="{3BB0B817-E768-42E1-B48F-A9B44B82C157}" destId="{BB64508B-8A65-44E4-A925-E18E98C3A57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78CCA78-9DA2-42F1-AEC8-9213A79BDB16}" type="doc">
      <dgm:prSet loTypeId="urn:microsoft.com/office/officeart/2005/8/layout/chevron2" loCatId="process" qsTypeId="urn:microsoft.com/office/officeart/2005/8/quickstyle/simple5" qsCatId="simple" csTypeId="urn:microsoft.com/office/officeart/2005/8/colors/colorful1#8" csCatId="colorful" phldr="1"/>
      <dgm:spPr/>
      <dgm:t>
        <a:bodyPr/>
        <a:lstStyle/>
        <a:p>
          <a:endParaRPr lang="uk-UA"/>
        </a:p>
      </dgm:t>
    </dgm:pt>
    <dgm:pt modelId="{D7D30CB0-42E3-4872-8223-5BD4079EBA38}">
      <dgm:prSet phldrT="[Текст]" custT="1"/>
      <dgm:spPr/>
      <dgm:t>
        <a:bodyPr/>
        <a:lstStyle/>
        <a:p>
          <a:r>
            <a:rPr lang="uk-UA" sz="2400" i="1" noProof="0" dirty="0"/>
            <a:t>1</a:t>
          </a:r>
        </a:p>
      </dgm:t>
    </dgm:pt>
    <dgm:pt modelId="{A76330C2-FC73-4193-B5AE-EB88A94FD8DD}" type="parTrans" cxnId="{65E05336-2FB6-4424-AA75-05320ABF9A1F}">
      <dgm:prSet/>
      <dgm:spPr/>
      <dgm:t>
        <a:bodyPr/>
        <a:lstStyle/>
        <a:p>
          <a:endParaRPr lang="uk-UA" sz="2400" i="1" noProof="0" dirty="0"/>
        </a:p>
      </dgm:t>
    </dgm:pt>
    <dgm:pt modelId="{73E000F2-A519-46CF-859B-74F3E3DB4383}" type="sibTrans" cxnId="{65E05336-2FB6-4424-AA75-05320ABF9A1F}">
      <dgm:prSet/>
      <dgm:spPr/>
      <dgm:t>
        <a:bodyPr/>
        <a:lstStyle/>
        <a:p>
          <a:endParaRPr lang="uk-UA" sz="2400" i="1" noProof="0" dirty="0"/>
        </a:p>
      </dgm:t>
    </dgm:pt>
    <dgm:pt modelId="{FCE13B40-F9F2-4E71-AC18-F41072C4B3F1}">
      <dgm:prSet phldrT="[Текст]" custT="1"/>
      <dgm:spPr>
        <a:solidFill>
          <a:srgbClr val="EF7421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Запустити програму </a:t>
          </a:r>
          <a:r>
            <a:rPr lang="uk-UA" sz="2400" b="1" i="1" noProof="0" dirty="0">
              <a:solidFill>
                <a:schemeClr val="bg1"/>
              </a:solidFill>
            </a:rPr>
            <a:t>7-</a:t>
          </a:r>
          <a:r>
            <a:rPr lang="en-US" sz="2400" b="1" i="1" noProof="0" dirty="0">
              <a:solidFill>
                <a:schemeClr val="bg1"/>
              </a:solidFill>
            </a:rPr>
            <a:t>zip</a:t>
          </a:r>
          <a:r>
            <a:rPr lang="en-US" sz="2400" i="1" noProof="0" dirty="0">
              <a:solidFill>
                <a:schemeClr val="bg1"/>
              </a:solidFill>
            </a:rPr>
            <a:t>.</a:t>
          </a:r>
          <a:endParaRPr lang="uk-UA" sz="2400" i="1" noProof="0" dirty="0">
            <a:solidFill>
              <a:schemeClr val="bg1"/>
            </a:solidFill>
          </a:endParaRPr>
        </a:p>
      </dgm:t>
    </dgm:pt>
    <dgm:pt modelId="{B6D11A31-67E4-4F3C-B2A7-BE8B55F7EC96}" type="parTrans" cxnId="{55755FD8-CCFF-46B4-BFB0-7E086AD35A9D}">
      <dgm:prSet/>
      <dgm:spPr/>
      <dgm:t>
        <a:bodyPr/>
        <a:lstStyle/>
        <a:p>
          <a:endParaRPr lang="uk-UA" sz="2400" i="1" noProof="0" dirty="0"/>
        </a:p>
      </dgm:t>
    </dgm:pt>
    <dgm:pt modelId="{D12ADD5B-53AF-489E-BFAA-D87C993CA5E3}" type="sibTrans" cxnId="{55755FD8-CCFF-46B4-BFB0-7E086AD35A9D}">
      <dgm:prSet/>
      <dgm:spPr/>
      <dgm:t>
        <a:bodyPr/>
        <a:lstStyle/>
        <a:p>
          <a:endParaRPr lang="uk-UA" sz="2400" i="1" noProof="0" dirty="0"/>
        </a:p>
      </dgm:t>
    </dgm:pt>
    <dgm:pt modelId="{505724CF-73FE-4F1F-810B-DEF145202D2D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i="1" noProof="0" dirty="0"/>
            <a:t>2</a:t>
          </a:r>
        </a:p>
      </dgm:t>
    </dgm:pt>
    <dgm:pt modelId="{42C16228-611A-46E7-809F-20B362F0CBA4}" type="parTrans" cxnId="{8D3ED09F-9713-405C-8DAF-7E8FE83F3843}">
      <dgm:prSet/>
      <dgm:spPr/>
      <dgm:t>
        <a:bodyPr/>
        <a:lstStyle/>
        <a:p>
          <a:endParaRPr lang="uk-UA" sz="2400" i="1" noProof="0" dirty="0"/>
        </a:p>
      </dgm:t>
    </dgm:pt>
    <dgm:pt modelId="{01D04756-EB7C-4C4D-A0C3-CDFD35EDC784}" type="sibTrans" cxnId="{8D3ED09F-9713-405C-8DAF-7E8FE83F3843}">
      <dgm:prSet/>
      <dgm:spPr/>
      <dgm:t>
        <a:bodyPr/>
        <a:lstStyle/>
        <a:p>
          <a:endParaRPr lang="uk-UA" sz="2400" i="1" noProof="0" dirty="0"/>
        </a:p>
      </dgm:t>
    </dgm:pt>
    <dgm:pt modelId="{3AD5F8B5-933B-4C46-B0E6-1895959D0445}">
      <dgm:prSet phldrT="[Текст]" custT="1"/>
      <dgm:spPr>
        <a:solidFill>
          <a:srgbClr val="7030A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Виконати </a:t>
          </a:r>
          <a:r>
            <a:rPr lang="uk-UA" sz="2400" b="1" i="1" noProof="0" dirty="0">
              <a:solidFill>
                <a:schemeClr val="bg1"/>
              </a:solidFill>
            </a:rPr>
            <a:t>Файл</a:t>
          </a:r>
          <a:r>
            <a:rPr lang="uk-UA" sz="2400" i="1" noProof="0" dirty="0">
              <a:solidFill>
                <a:schemeClr val="bg1"/>
              </a:solidFill>
            </a:rPr>
            <a:t> </a:t>
          </a:r>
          <a:r>
            <a:rPr lang="uk-UA" sz="2400" b="1" i="1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400" i="1" noProof="0" dirty="0">
              <a:solidFill>
                <a:schemeClr val="bg1"/>
              </a:solidFill>
            </a:rPr>
            <a:t>  </a:t>
          </a:r>
          <a:r>
            <a:rPr lang="uk-UA" sz="2400" b="1" i="1" noProof="0" dirty="0">
              <a:solidFill>
                <a:schemeClr val="bg1"/>
              </a:solidFill>
            </a:rPr>
            <a:t>Відкрити</a:t>
          </a:r>
          <a:r>
            <a:rPr lang="uk-UA" sz="2400" i="1" noProof="0" dirty="0">
              <a:solidFill>
                <a:schemeClr val="bg1"/>
              </a:solidFill>
            </a:rPr>
            <a:t>.</a:t>
          </a:r>
        </a:p>
      </dgm:t>
    </dgm:pt>
    <dgm:pt modelId="{5E906912-37EE-4A4F-AC4D-5A11172FCC4C}" type="parTrans" cxnId="{EFC9CDE1-788C-49A3-B590-5146EC4B23D1}">
      <dgm:prSet/>
      <dgm:spPr/>
      <dgm:t>
        <a:bodyPr/>
        <a:lstStyle/>
        <a:p>
          <a:endParaRPr lang="uk-UA" sz="2400" i="1" noProof="0" dirty="0"/>
        </a:p>
      </dgm:t>
    </dgm:pt>
    <dgm:pt modelId="{6C9956DC-8E1D-4B78-865B-5DCCF8603C4E}" type="sibTrans" cxnId="{EFC9CDE1-788C-49A3-B590-5146EC4B23D1}">
      <dgm:prSet/>
      <dgm:spPr/>
      <dgm:t>
        <a:bodyPr/>
        <a:lstStyle/>
        <a:p>
          <a:endParaRPr lang="uk-UA" sz="2400" i="1" noProof="0" dirty="0"/>
        </a:p>
      </dgm:t>
    </dgm:pt>
    <dgm:pt modelId="{D304DA83-E892-49A6-BA60-69FB1CA5F3EB}">
      <dgm:prSet phldrT="[Текст]" custT="1"/>
      <dgm:spPr/>
      <dgm:t>
        <a:bodyPr/>
        <a:lstStyle/>
        <a:p>
          <a:r>
            <a:rPr lang="uk-UA" sz="2400" i="1" noProof="0" dirty="0">
              <a:solidFill>
                <a:srgbClr val="002060"/>
              </a:solidFill>
            </a:rPr>
            <a:t>3</a:t>
          </a:r>
        </a:p>
      </dgm:t>
    </dgm:pt>
    <dgm:pt modelId="{7E4DAF1D-3393-4AAD-BA11-F6CEE6953294}" type="parTrans" cxnId="{A9298103-695A-4AB2-9D7A-258886565383}">
      <dgm:prSet/>
      <dgm:spPr/>
      <dgm:t>
        <a:bodyPr/>
        <a:lstStyle/>
        <a:p>
          <a:endParaRPr lang="uk-UA" sz="2400" i="1" noProof="0" dirty="0"/>
        </a:p>
      </dgm:t>
    </dgm:pt>
    <dgm:pt modelId="{671DC4B0-67A9-4863-A7EC-BC6EE631A41D}" type="sibTrans" cxnId="{A9298103-695A-4AB2-9D7A-258886565383}">
      <dgm:prSet/>
      <dgm:spPr/>
      <dgm:t>
        <a:bodyPr/>
        <a:lstStyle/>
        <a:p>
          <a:endParaRPr lang="uk-UA" sz="2400" i="1" noProof="0" dirty="0"/>
        </a:p>
      </dgm:t>
    </dgm:pt>
    <dgm:pt modelId="{088CBD8F-3349-48EC-A2BC-0B2D00A6B3D3}">
      <dgm:prSet phldrT="[Текст]" custT="1"/>
      <dgm:spPr>
        <a:solidFill>
          <a:srgbClr val="F8C200"/>
        </a:solidFill>
      </dgm:spPr>
      <dgm:t>
        <a:bodyPr/>
        <a:lstStyle/>
        <a:p>
          <a:pPr marL="0" indent="0">
            <a:buNone/>
          </a:pPr>
          <a:r>
            <a:rPr lang="uk-UA" sz="2400" i="1" noProof="0" dirty="0">
              <a:solidFill>
                <a:srgbClr val="002060"/>
              </a:solidFill>
            </a:rPr>
            <a:t>Виділити файли і папки, які планується видобувати.</a:t>
          </a:r>
        </a:p>
      </dgm:t>
    </dgm:pt>
    <dgm:pt modelId="{6DD8EC14-ADB9-42A1-B613-C52457919D57}" type="parTrans" cxnId="{F381F22D-DDBF-4286-8F1E-1B4C33B63C47}">
      <dgm:prSet/>
      <dgm:spPr/>
      <dgm:t>
        <a:bodyPr/>
        <a:lstStyle/>
        <a:p>
          <a:endParaRPr lang="uk-UA" sz="2400" i="1" noProof="0" dirty="0"/>
        </a:p>
      </dgm:t>
    </dgm:pt>
    <dgm:pt modelId="{D02864A6-EA4F-4092-B991-1531DDC204A9}" type="sibTrans" cxnId="{F381F22D-DDBF-4286-8F1E-1B4C33B63C47}">
      <dgm:prSet/>
      <dgm:spPr/>
      <dgm:t>
        <a:bodyPr/>
        <a:lstStyle/>
        <a:p>
          <a:endParaRPr lang="uk-UA" sz="2400" i="1" noProof="0" dirty="0"/>
        </a:p>
      </dgm:t>
    </dgm:pt>
    <dgm:pt modelId="{BD2FBB3C-F6C2-44FB-ADE3-293FFDDC2A2E}">
      <dgm:prSet phldrT="[Текст]" custT="1"/>
      <dgm:spPr/>
      <dgm:t>
        <a:bodyPr/>
        <a:lstStyle/>
        <a:p>
          <a:r>
            <a:rPr lang="uk-UA" sz="2400" i="1" noProof="0" dirty="0"/>
            <a:t>4</a:t>
          </a:r>
        </a:p>
      </dgm:t>
    </dgm:pt>
    <dgm:pt modelId="{66CEF6A5-118A-4EC2-9A59-D5E8C531CF85}" type="parTrans" cxnId="{5646148A-A43F-46CE-80D4-D2D3BFB25E28}">
      <dgm:prSet/>
      <dgm:spPr/>
      <dgm:t>
        <a:bodyPr/>
        <a:lstStyle/>
        <a:p>
          <a:endParaRPr lang="uk-UA" sz="2400" i="1" noProof="0" dirty="0"/>
        </a:p>
      </dgm:t>
    </dgm:pt>
    <dgm:pt modelId="{CBD0887E-48FF-4408-8A40-C2998DEE25A6}" type="sibTrans" cxnId="{5646148A-A43F-46CE-80D4-D2D3BFB25E28}">
      <dgm:prSet/>
      <dgm:spPr/>
      <dgm:t>
        <a:bodyPr/>
        <a:lstStyle/>
        <a:p>
          <a:endParaRPr lang="uk-UA" sz="2400" i="1" noProof="0" dirty="0"/>
        </a:p>
      </dgm:t>
    </dgm:pt>
    <dgm:pt modelId="{D26D1759-0356-4FA6-A4BA-B2FCAA768FCA}">
      <dgm:prSet custT="1"/>
      <dgm:spPr>
        <a:solidFill>
          <a:srgbClr val="3A6CC6"/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uk-UA" sz="2400" i="1" noProof="0" dirty="0">
              <a:solidFill>
                <a:schemeClr val="bg1"/>
              </a:solidFill>
            </a:rPr>
            <a:t>Вибрати кнопку </a:t>
          </a:r>
          <a:r>
            <a:rPr lang="uk-UA" sz="2400" b="1" i="1" noProof="0" dirty="0">
              <a:solidFill>
                <a:schemeClr val="bg1"/>
              </a:solidFill>
            </a:rPr>
            <a:t>Видобути</a:t>
          </a:r>
        </a:p>
      </dgm:t>
    </dgm:pt>
    <dgm:pt modelId="{6EF5E5C5-5506-4DB0-A6E3-ED3C3F69801F}" type="parTrans" cxnId="{870AF12C-C253-4A34-A307-2D2821BAA181}">
      <dgm:prSet/>
      <dgm:spPr/>
      <dgm:t>
        <a:bodyPr/>
        <a:lstStyle/>
        <a:p>
          <a:endParaRPr lang="uk-UA" sz="2400" i="1" noProof="0" dirty="0"/>
        </a:p>
      </dgm:t>
    </dgm:pt>
    <dgm:pt modelId="{D5B17684-EF3C-4933-B5BA-69279F77D806}" type="sibTrans" cxnId="{870AF12C-C253-4A34-A307-2D2821BAA181}">
      <dgm:prSet/>
      <dgm:spPr/>
      <dgm:t>
        <a:bodyPr/>
        <a:lstStyle/>
        <a:p>
          <a:endParaRPr lang="uk-UA" sz="2400" i="1" noProof="0" dirty="0"/>
        </a:p>
      </dgm:t>
    </dgm:pt>
    <dgm:pt modelId="{F374F58C-EB2A-4DAB-A18C-88122204DFE2}">
      <dgm:prSet custT="1"/>
      <dgm:spPr>
        <a:solidFill>
          <a:srgbClr val="008000"/>
        </a:solidFill>
      </dgm:spPr>
      <dgm:t>
        <a:bodyPr/>
        <a:lstStyle/>
        <a:p>
          <a:r>
            <a:rPr lang="uk-UA" sz="2400" i="1" noProof="0" dirty="0"/>
            <a:t>5</a:t>
          </a:r>
        </a:p>
      </dgm:t>
    </dgm:pt>
    <dgm:pt modelId="{AEE2AB6D-49B1-41FC-8208-C993457DA78C}" type="parTrans" cxnId="{02B5426A-EFBB-41A6-814D-FAA5DD8D60F2}">
      <dgm:prSet/>
      <dgm:spPr/>
      <dgm:t>
        <a:bodyPr/>
        <a:lstStyle/>
        <a:p>
          <a:endParaRPr lang="uk-UA" sz="2400" i="1" noProof="0" dirty="0"/>
        </a:p>
      </dgm:t>
    </dgm:pt>
    <dgm:pt modelId="{498D3C6A-AC2D-4D14-A0CF-0F4AB516345B}" type="sibTrans" cxnId="{02B5426A-EFBB-41A6-814D-FAA5DD8D60F2}">
      <dgm:prSet/>
      <dgm:spPr/>
      <dgm:t>
        <a:bodyPr/>
        <a:lstStyle/>
        <a:p>
          <a:endParaRPr lang="uk-UA" sz="2400" i="1" noProof="0" dirty="0"/>
        </a:p>
      </dgm:t>
    </dgm:pt>
    <dgm:pt modelId="{B475EEBB-264E-46F2-AF39-9E5FB4C3BE66}">
      <dgm:prSet custT="1"/>
      <dgm:spPr>
        <a:solidFill>
          <a:srgbClr val="008000">
            <a:alpha val="90000"/>
          </a:srgbClr>
        </a:solidFill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ru-RU" sz="2400" i="1" noProof="0" dirty="0" err="1">
              <a:solidFill>
                <a:schemeClr val="bg1"/>
              </a:solidFill>
            </a:rPr>
            <a:t>Указати</a:t>
          </a:r>
          <a:r>
            <a:rPr lang="ru-RU" sz="2400" i="1" noProof="0" dirty="0">
              <a:solidFill>
                <a:schemeClr val="bg1"/>
              </a:solidFill>
            </a:rPr>
            <a:t> шлях до папки, у яку буде </a:t>
          </a:r>
          <a:r>
            <a:rPr lang="ru-RU" sz="2400" i="1" noProof="0" dirty="0" err="1">
              <a:solidFill>
                <a:schemeClr val="bg1"/>
              </a:solidFill>
            </a:rPr>
            <a:t>виконано</a:t>
          </a:r>
          <a:r>
            <a:rPr lang="ru-RU" sz="2400" i="1" noProof="0" dirty="0">
              <a:solidFill>
                <a:schemeClr val="bg1"/>
              </a:solidFill>
            </a:rPr>
            <a:t> </a:t>
          </a:r>
          <a:r>
            <a:rPr lang="ru-RU" sz="2400" i="1" noProof="0" dirty="0" err="1">
              <a:solidFill>
                <a:schemeClr val="bg1"/>
              </a:solidFill>
            </a:rPr>
            <a:t>видобування</a:t>
          </a:r>
          <a:r>
            <a:rPr lang="ru-RU" sz="2400" i="1" noProof="0" dirty="0">
              <a:solidFill>
                <a:schemeClr val="bg1"/>
              </a:solidFill>
            </a:rPr>
            <a:t>, у </a:t>
          </a:r>
          <a:r>
            <a:rPr lang="ru-RU" sz="2400" i="1" noProof="0" dirty="0" err="1">
              <a:solidFill>
                <a:schemeClr val="bg1"/>
              </a:solidFill>
            </a:rPr>
            <a:t>вікні</a:t>
          </a:r>
          <a:r>
            <a:rPr lang="ru-RU" sz="2400" i="1" noProof="0" dirty="0">
              <a:solidFill>
                <a:schemeClr val="bg1"/>
              </a:solidFill>
            </a:rPr>
            <a:t> </a:t>
          </a:r>
          <a:r>
            <a:rPr lang="ru-RU" sz="2400" i="1" noProof="0" dirty="0" err="1">
              <a:solidFill>
                <a:schemeClr val="bg1"/>
              </a:solidFill>
            </a:rPr>
            <a:t>Копіювати</a:t>
          </a:r>
          <a:r>
            <a:rPr lang="ru-RU" sz="2400" i="1" noProof="0" dirty="0">
              <a:solidFill>
                <a:schemeClr val="bg1"/>
              </a:solidFill>
            </a:rPr>
            <a:t>.</a:t>
          </a:r>
          <a:endParaRPr lang="uk-UA" sz="2400" i="1" noProof="0" dirty="0">
            <a:solidFill>
              <a:schemeClr val="bg1"/>
            </a:solidFill>
          </a:endParaRPr>
        </a:p>
      </dgm:t>
    </dgm:pt>
    <dgm:pt modelId="{2E1F1521-1DB5-4241-B00A-C0C4C6BD7160}" type="parTrans" cxnId="{9C9768E5-5FA2-4A03-AC0E-A72C71BF6B7E}">
      <dgm:prSet/>
      <dgm:spPr/>
      <dgm:t>
        <a:bodyPr/>
        <a:lstStyle/>
        <a:p>
          <a:endParaRPr lang="uk-UA" sz="2400" i="1" noProof="0" dirty="0"/>
        </a:p>
      </dgm:t>
    </dgm:pt>
    <dgm:pt modelId="{66595C30-3806-4750-9A33-3C3398AAF847}" type="sibTrans" cxnId="{9C9768E5-5FA2-4A03-AC0E-A72C71BF6B7E}">
      <dgm:prSet/>
      <dgm:spPr/>
      <dgm:t>
        <a:bodyPr/>
        <a:lstStyle/>
        <a:p>
          <a:endParaRPr lang="uk-UA" sz="2400" i="1" noProof="0" dirty="0"/>
        </a:p>
      </dgm:t>
    </dgm:pt>
    <dgm:pt modelId="{AB36AAA9-0167-4D03-9166-876315B3E5A7}">
      <dgm:prSet custT="1"/>
      <dgm:spPr>
        <a:solidFill>
          <a:srgbClr val="663300"/>
        </a:solidFill>
        <a:ln>
          <a:noFill/>
        </a:ln>
      </dgm:spPr>
      <dgm:t>
        <a:bodyPr/>
        <a:lstStyle/>
        <a:p>
          <a:pPr marL="0" indent="0">
            <a:buFont typeface="Arial" panose="020B0604020202020204" pitchFamily="34" charset="0"/>
            <a:buNone/>
          </a:pPr>
          <a:r>
            <a:rPr lang="ru-RU" sz="2400" i="1" kern="1200" noProof="0" dirty="0">
              <a:solidFill>
                <a:prstClr val="white"/>
              </a:solidFill>
              <a:latin typeface="Verdana"/>
              <a:ea typeface="+mn-ea"/>
              <a:cs typeface="+mn-cs"/>
            </a:rPr>
            <a:t>6</a:t>
          </a:r>
          <a:endParaRPr lang="uk-UA" sz="2400" i="1" kern="1200" noProof="0" dirty="0">
            <a:solidFill>
              <a:prstClr val="white"/>
            </a:solidFill>
            <a:latin typeface="Verdana"/>
            <a:ea typeface="+mn-ea"/>
            <a:cs typeface="+mn-cs"/>
          </a:endParaRPr>
        </a:p>
      </dgm:t>
    </dgm:pt>
    <dgm:pt modelId="{27A29F06-A5EF-499E-ADCA-CECCC4428277}" type="parTrans" cxnId="{4B3E0B7E-F1C0-41EA-AE45-C5621854B344}">
      <dgm:prSet/>
      <dgm:spPr/>
      <dgm:t>
        <a:bodyPr/>
        <a:lstStyle/>
        <a:p>
          <a:endParaRPr lang="uk-UA"/>
        </a:p>
      </dgm:t>
    </dgm:pt>
    <dgm:pt modelId="{FF5E847E-7708-41AA-AB52-B7C8904B6DFE}" type="sibTrans" cxnId="{4B3E0B7E-F1C0-41EA-AE45-C5621854B344}">
      <dgm:prSet/>
      <dgm:spPr/>
      <dgm:t>
        <a:bodyPr/>
        <a:lstStyle/>
        <a:p>
          <a:endParaRPr lang="uk-UA"/>
        </a:p>
      </dgm:t>
    </dgm:pt>
    <dgm:pt modelId="{EC2A71B1-1F54-49B8-8A46-68CCA22960FF}">
      <dgm:prSet custT="1"/>
      <dgm:spPr>
        <a:solidFill>
          <a:srgbClr val="663300"/>
        </a:solidFill>
        <a:ln>
          <a:noFill/>
        </a:ln>
      </dgm:spPr>
      <dgm:t>
        <a:bodyPr/>
        <a:lstStyle/>
        <a:p>
          <a:pPr marL="0" indent="0">
            <a:buNone/>
          </a:pPr>
          <a:r>
            <a:rPr lang="uk-UA" sz="2400" i="1" kern="1200" dirty="0">
              <a:solidFill>
                <a:prstClr val="white"/>
              </a:solidFill>
              <a:latin typeface="Verdana"/>
              <a:ea typeface="+mn-ea"/>
              <a:cs typeface="+mn-cs"/>
            </a:rPr>
            <a:t>Вибрати кнопку </a:t>
          </a:r>
          <a:r>
            <a:rPr lang="uk-UA" sz="2400" b="1" i="1" kern="1200" dirty="0">
              <a:solidFill>
                <a:prstClr val="white"/>
              </a:solidFill>
              <a:latin typeface="Verdana"/>
              <a:ea typeface="+mn-ea"/>
              <a:cs typeface="+mn-cs"/>
            </a:rPr>
            <a:t>ОК</a:t>
          </a:r>
          <a:r>
            <a:rPr lang="uk-UA" sz="2400" i="1" kern="1200" dirty="0">
              <a:solidFill>
                <a:prstClr val="white"/>
              </a:solidFill>
              <a:latin typeface="Verdana"/>
              <a:ea typeface="+mn-ea"/>
              <a:cs typeface="+mn-cs"/>
            </a:rPr>
            <a:t>.</a:t>
          </a:r>
        </a:p>
      </dgm:t>
    </dgm:pt>
    <dgm:pt modelId="{9F38F6EC-CB00-4030-8CCF-61662FA3DDBE}" type="parTrans" cxnId="{59BCC52F-3204-418A-86E9-D5A99D5942B4}">
      <dgm:prSet/>
      <dgm:spPr/>
      <dgm:t>
        <a:bodyPr/>
        <a:lstStyle/>
        <a:p>
          <a:endParaRPr lang="uk-UA"/>
        </a:p>
      </dgm:t>
    </dgm:pt>
    <dgm:pt modelId="{B753FE32-D20F-4CF3-844C-FD24E2E6FBEF}" type="sibTrans" cxnId="{59BCC52F-3204-418A-86E9-D5A99D5942B4}">
      <dgm:prSet/>
      <dgm:spPr/>
      <dgm:t>
        <a:bodyPr/>
        <a:lstStyle/>
        <a:p>
          <a:endParaRPr lang="uk-UA"/>
        </a:p>
      </dgm:t>
    </dgm:pt>
    <dgm:pt modelId="{90F7D88D-44C1-4494-B17A-D58C5BD2886B}" type="pres">
      <dgm:prSet presAssocID="{D78CCA78-9DA2-42F1-AEC8-9213A79BDB1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88E4D9-C227-4F21-B50C-5D996E1B66A0}" type="pres">
      <dgm:prSet presAssocID="{D7D30CB0-42E3-4872-8223-5BD4079EBA38}" presName="composite" presStyleCnt="0"/>
      <dgm:spPr/>
    </dgm:pt>
    <dgm:pt modelId="{D863490E-97AF-44D5-A814-FDC534B3E3CC}" type="pres">
      <dgm:prSet presAssocID="{D7D30CB0-42E3-4872-8223-5BD4079EBA38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244AEF-BD16-4508-9A5A-9640B519654B}" type="pres">
      <dgm:prSet presAssocID="{D7D30CB0-42E3-4872-8223-5BD4079EBA38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0E6B48-B059-4734-9976-E402B396D814}" type="pres">
      <dgm:prSet presAssocID="{73E000F2-A519-46CF-859B-74F3E3DB4383}" presName="sp" presStyleCnt="0"/>
      <dgm:spPr/>
    </dgm:pt>
    <dgm:pt modelId="{44771BAD-6342-43E0-B71E-8191DECB3B5F}" type="pres">
      <dgm:prSet presAssocID="{505724CF-73FE-4F1F-810B-DEF145202D2D}" presName="composite" presStyleCnt="0"/>
      <dgm:spPr/>
    </dgm:pt>
    <dgm:pt modelId="{CA699784-EE11-48B7-BD5B-E6C7811778B0}" type="pres">
      <dgm:prSet presAssocID="{505724CF-73FE-4F1F-810B-DEF145202D2D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B376A-E1F5-4E26-86CA-E248F361C893}" type="pres">
      <dgm:prSet presAssocID="{505724CF-73FE-4F1F-810B-DEF145202D2D}" presName="descendantText" presStyleLbl="alignAcc1" presStyleIdx="1" presStyleCnt="6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6C483-C8E1-4CC2-B679-96CCB49A70C2}" type="pres">
      <dgm:prSet presAssocID="{01D04756-EB7C-4C4D-A0C3-CDFD35EDC784}" presName="sp" presStyleCnt="0"/>
      <dgm:spPr/>
    </dgm:pt>
    <dgm:pt modelId="{D84507B5-2466-4D5D-A15D-7A3F0143E4D0}" type="pres">
      <dgm:prSet presAssocID="{D304DA83-E892-49A6-BA60-69FB1CA5F3EB}" presName="composite" presStyleCnt="0"/>
      <dgm:spPr/>
    </dgm:pt>
    <dgm:pt modelId="{D547829D-0660-4ECE-8B9B-4DD150AEB617}" type="pres">
      <dgm:prSet presAssocID="{D304DA83-E892-49A6-BA60-69FB1CA5F3EB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04A936-A0BD-4697-B593-D6F4E69814DB}" type="pres">
      <dgm:prSet presAssocID="{D304DA83-E892-49A6-BA60-69FB1CA5F3EB}" presName="descendantText" presStyleLbl="alignAcc1" presStyleIdx="2" presStyleCnt="6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AFC14E-4144-4ED7-B02A-A395824825FB}" type="pres">
      <dgm:prSet presAssocID="{671DC4B0-67A9-4863-A7EC-BC6EE631A41D}" presName="sp" presStyleCnt="0"/>
      <dgm:spPr/>
    </dgm:pt>
    <dgm:pt modelId="{90726307-C510-4FF6-A124-3A7824B74389}" type="pres">
      <dgm:prSet presAssocID="{BD2FBB3C-F6C2-44FB-ADE3-293FFDDC2A2E}" presName="composite" presStyleCnt="0"/>
      <dgm:spPr/>
    </dgm:pt>
    <dgm:pt modelId="{52803C1C-157C-4C4C-B9E1-A477114FB6F8}" type="pres">
      <dgm:prSet presAssocID="{BD2FBB3C-F6C2-44FB-ADE3-293FFDDC2A2E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AD2266-D1F5-4340-BFC3-C47B398908AF}" type="pres">
      <dgm:prSet presAssocID="{BD2FBB3C-F6C2-44FB-ADE3-293FFDDC2A2E}" presName="descendantText" presStyleLbl="alignAcc1" presStyleIdx="3" presStyleCnt="6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C170C1-9E6D-4B14-AA4E-A2B4D348D49E}" type="pres">
      <dgm:prSet presAssocID="{CBD0887E-48FF-4408-8A40-C2998DEE25A6}" presName="sp" presStyleCnt="0"/>
      <dgm:spPr/>
    </dgm:pt>
    <dgm:pt modelId="{3BB0B817-E768-42E1-B48F-A9B44B82C157}" type="pres">
      <dgm:prSet presAssocID="{F374F58C-EB2A-4DAB-A18C-88122204DFE2}" presName="composite" presStyleCnt="0"/>
      <dgm:spPr/>
    </dgm:pt>
    <dgm:pt modelId="{EBD4C652-875D-4E3B-BCAE-25007D58F96A}" type="pres">
      <dgm:prSet presAssocID="{F374F58C-EB2A-4DAB-A18C-88122204DFE2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4508B-8A65-44E4-A925-E18E98C3A57A}" type="pres">
      <dgm:prSet presAssocID="{F374F58C-EB2A-4DAB-A18C-88122204DFE2}" presName="descendantText" presStyleLbl="alignAcc1" presStyleIdx="4" presStyleCnt="6" custScaleY="12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6FF68D-4A02-407C-9FCA-E4E48A0CD89D}" type="pres">
      <dgm:prSet presAssocID="{498D3C6A-AC2D-4D14-A0CF-0F4AB516345B}" presName="sp" presStyleCnt="0"/>
      <dgm:spPr/>
    </dgm:pt>
    <dgm:pt modelId="{23511020-9059-4CE8-847E-32F7AA4FA680}" type="pres">
      <dgm:prSet presAssocID="{AB36AAA9-0167-4D03-9166-876315B3E5A7}" presName="composite" presStyleCnt="0"/>
      <dgm:spPr/>
    </dgm:pt>
    <dgm:pt modelId="{94D26634-45C2-41DC-B4C1-9DB3F2357848}" type="pres">
      <dgm:prSet presAssocID="{AB36AAA9-0167-4D03-9166-876315B3E5A7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21FE28-53D8-4A8A-BD16-643BD909663E}" type="pres">
      <dgm:prSet presAssocID="{AB36AAA9-0167-4D03-9166-876315B3E5A7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C29FEC-9DD3-4700-9B3E-6DAABD2C2764}" type="presOf" srcId="{BD2FBB3C-F6C2-44FB-ADE3-293FFDDC2A2E}" destId="{52803C1C-157C-4C4C-B9E1-A477114FB6F8}" srcOrd="0" destOrd="0" presId="urn:microsoft.com/office/officeart/2005/8/layout/chevron2"/>
    <dgm:cxn modelId="{A9298103-695A-4AB2-9D7A-258886565383}" srcId="{D78CCA78-9DA2-42F1-AEC8-9213A79BDB16}" destId="{D304DA83-E892-49A6-BA60-69FB1CA5F3EB}" srcOrd="2" destOrd="0" parTransId="{7E4DAF1D-3393-4AAD-BA11-F6CEE6953294}" sibTransId="{671DC4B0-67A9-4863-A7EC-BC6EE631A41D}"/>
    <dgm:cxn modelId="{F5CD5AC7-A088-48CC-B6FF-26508899FF8C}" type="presOf" srcId="{088CBD8F-3349-48EC-A2BC-0B2D00A6B3D3}" destId="{9E04A936-A0BD-4697-B593-D6F4E69814DB}" srcOrd="0" destOrd="0" presId="urn:microsoft.com/office/officeart/2005/8/layout/chevron2"/>
    <dgm:cxn modelId="{2702D0AA-65ED-44F0-9D89-661CBA8F1FDF}" type="presOf" srcId="{D26D1759-0356-4FA6-A4BA-B2FCAA768FCA}" destId="{2DAD2266-D1F5-4340-BFC3-C47B398908AF}" srcOrd="0" destOrd="0" presId="urn:microsoft.com/office/officeart/2005/8/layout/chevron2"/>
    <dgm:cxn modelId="{8D3ED09F-9713-405C-8DAF-7E8FE83F3843}" srcId="{D78CCA78-9DA2-42F1-AEC8-9213A79BDB16}" destId="{505724CF-73FE-4F1F-810B-DEF145202D2D}" srcOrd="1" destOrd="0" parTransId="{42C16228-611A-46E7-809F-20B362F0CBA4}" sibTransId="{01D04756-EB7C-4C4D-A0C3-CDFD35EDC784}"/>
    <dgm:cxn modelId="{465738A9-C304-4C79-8D73-4483CDA11D5C}" type="presOf" srcId="{505724CF-73FE-4F1F-810B-DEF145202D2D}" destId="{CA699784-EE11-48B7-BD5B-E6C7811778B0}" srcOrd="0" destOrd="0" presId="urn:microsoft.com/office/officeart/2005/8/layout/chevron2"/>
    <dgm:cxn modelId="{F89CB2F8-745B-4DB2-8A4B-80E1CBE82FFD}" type="presOf" srcId="{FCE13B40-F9F2-4E71-AC18-F41072C4B3F1}" destId="{3F244AEF-BD16-4508-9A5A-9640B519654B}" srcOrd="0" destOrd="0" presId="urn:microsoft.com/office/officeart/2005/8/layout/chevron2"/>
    <dgm:cxn modelId="{5585C903-A002-47F0-9779-9D02A5019455}" type="presOf" srcId="{F374F58C-EB2A-4DAB-A18C-88122204DFE2}" destId="{EBD4C652-875D-4E3B-BCAE-25007D58F96A}" srcOrd="0" destOrd="0" presId="urn:microsoft.com/office/officeart/2005/8/layout/chevron2"/>
    <dgm:cxn modelId="{FCB844C3-21D0-4566-B57D-694E3A692B44}" type="presOf" srcId="{3AD5F8B5-933B-4C46-B0E6-1895959D0445}" destId="{E5CB376A-E1F5-4E26-86CA-E248F361C893}" srcOrd="0" destOrd="0" presId="urn:microsoft.com/office/officeart/2005/8/layout/chevron2"/>
    <dgm:cxn modelId="{870AF12C-C253-4A34-A307-2D2821BAA181}" srcId="{BD2FBB3C-F6C2-44FB-ADE3-293FFDDC2A2E}" destId="{D26D1759-0356-4FA6-A4BA-B2FCAA768FCA}" srcOrd="0" destOrd="0" parTransId="{6EF5E5C5-5506-4DB0-A6E3-ED3C3F69801F}" sibTransId="{D5B17684-EF3C-4933-B5BA-69279F77D806}"/>
    <dgm:cxn modelId="{9C9768E5-5FA2-4A03-AC0E-A72C71BF6B7E}" srcId="{F374F58C-EB2A-4DAB-A18C-88122204DFE2}" destId="{B475EEBB-264E-46F2-AF39-9E5FB4C3BE66}" srcOrd="0" destOrd="0" parTransId="{2E1F1521-1DB5-4241-B00A-C0C4C6BD7160}" sibTransId="{66595C30-3806-4750-9A33-3C3398AAF847}"/>
    <dgm:cxn modelId="{02B5426A-EFBB-41A6-814D-FAA5DD8D60F2}" srcId="{D78CCA78-9DA2-42F1-AEC8-9213A79BDB16}" destId="{F374F58C-EB2A-4DAB-A18C-88122204DFE2}" srcOrd="4" destOrd="0" parTransId="{AEE2AB6D-49B1-41FC-8208-C993457DA78C}" sibTransId="{498D3C6A-AC2D-4D14-A0CF-0F4AB516345B}"/>
    <dgm:cxn modelId="{55755FD8-CCFF-46B4-BFB0-7E086AD35A9D}" srcId="{D7D30CB0-42E3-4872-8223-5BD4079EBA38}" destId="{FCE13B40-F9F2-4E71-AC18-F41072C4B3F1}" srcOrd="0" destOrd="0" parTransId="{B6D11A31-67E4-4F3C-B2A7-BE8B55F7EC96}" sibTransId="{D12ADD5B-53AF-489E-BFAA-D87C993CA5E3}"/>
    <dgm:cxn modelId="{4BFE0CE8-A3DF-4932-8697-AF6CFF2F5467}" type="presOf" srcId="{D78CCA78-9DA2-42F1-AEC8-9213A79BDB16}" destId="{90F7D88D-44C1-4494-B17A-D58C5BD2886B}" srcOrd="0" destOrd="0" presId="urn:microsoft.com/office/officeart/2005/8/layout/chevron2"/>
    <dgm:cxn modelId="{F381F22D-DDBF-4286-8F1E-1B4C33B63C47}" srcId="{D304DA83-E892-49A6-BA60-69FB1CA5F3EB}" destId="{088CBD8F-3349-48EC-A2BC-0B2D00A6B3D3}" srcOrd="0" destOrd="0" parTransId="{6DD8EC14-ADB9-42A1-B613-C52457919D57}" sibTransId="{D02864A6-EA4F-4092-B991-1531DDC204A9}"/>
    <dgm:cxn modelId="{330542EF-1209-4BCF-8DFF-21B6088845E9}" type="presOf" srcId="{B475EEBB-264E-46F2-AF39-9E5FB4C3BE66}" destId="{BB64508B-8A65-44E4-A925-E18E98C3A57A}" srcOrd="0" destOrd="0" presId="urn:microsoft.com/office/officeart/2005/8/layout/chevron2"/>
    <dgm:cxn modelId="{0E9897D3-D435-4A24-A020-EBB1902A8943}" type="presOf" srcId="{D7D30CB0-42E3-4872-8223-5BD4079EBA38}" destId="{D863490E-97AF-44D5-A814-FDC534B3E3CC}" srcOrd="0" destOrd="0" presId="urn:microsoft.com/office/officeart/2005/8/layout/chevron2"/>
    <dgm:cxn modelId="{65E05336-2FB6-4424-AA75-05320ABF9A1F}" srcId="{D78CCA78-9DA2-42F1-AEC8-9213A79BDB16}" destId="{D7D30CB0-42E3-4872-8223-5BD4079EBA38}" srcOrd="0" destOrd="0" parTransId="{A76330C2-FC73-4193-B5AE-EB88A94FD8DD}" sibTransId="{73E000F2-A519-46CF-859B-74F3E3DB4383}"/>
    <dgm:cxn modelId="{4B3E0B7E-F1C0-41EA-AE45-C5621854B344}" srcId="{D78CCA78-9DA2-42F1-AEC8-9213A79BDB16}" destId="{AB36AAA9-0167-4D03-9166-876315B3E5A7}" srcOrd="5" destOrd="0" parTransId="{27A29F06-A5EF-499E-ADCA-CECCC4428277}" sibTransId="{FF5E847E-7708-41AA-AB52-B7C8904B6DFE}"/>
    <dgm:cxn modelId="{5646148A-A43F-46CE-80D4-D2D3BFB25E28}" srcId="{D78CCA78-9DA2-42F1-AEC8-9213A79BDB16}" destId="{BD2FBB3C-F6C2-44FB-ADE3-293FFDDC2A2E}" srcOrd="3" destOrd="0" parTransId="{66CEF6A5-118A-4EC2-9A59-D5E8C531CF85}" sibTransId="{CBD0887E-48FF-4408-8A40-C2998DEE25A6}"/>
    <dgm:cxn modelId="{859EA89F-5943-4716-9D61-D073710F7809}" type="presOf" srcId="{EC2A71B1-1F54-49B8-8A46-68CCA22960FF}" destId="{7C21FE28-53D8-4A8A-BD16-643BD909663E}" srcOrd="0" destOrd="0" presId="urn:microsoft.com/office/officeart/2005/8/layout/chevron2"/>
    <dgm:cxn modelId="{47437CC5-D9C6-4A89-A623-A702C06DC24B}" type="presOf" srcId="{D304DA83-E892-49A6-BA60-69FB1CA5F3EB}" destId="{D547829D-0660-4ECE-8B9B-4DD150AEB617}" srcOrd="0" destOrd="0" presId="urn:microsoft.com/office/officeart/2005/8/layout/chevron2"/>
    <dgm:cxn modelId="{EFC9CDE1-788C-49A3-B590-5146EC4B23D1}" srcId="{505724CF-73FE-4F1F-810B-DEF145202D2D}" destId="{3AD5F8B5-933B-4C46-B0E6-1895959D0445}" srcOrd="0" destOrd="0" parTransId="{5E906912-37EE-4A4F-AC4D-5A11172FCC4C}" sibTransId="{6C9956DC-8E1D-4B78-865B-5DCCF8603C4E}"/>
    <dgm:cxn modelId="{29FC3751-EAF0-4144-94FD-C2A89951557F}" type="presOf" srcId="{AB36AAA9-0167-4D03-9166-876315B3E5A7}" destId="{94D26634-45C2-41DC-B4C1-9DB3F2357848}" srcOrd="0" destOrd="0" presId="urn:microsoft.com/office/officeart/2005/8/layout/chevron2"/>
    <dgm:cxn modelId="{59BCC52F-3204-418A-86E9-D5A99D5942B4}" srcId="{AB36AAA9-0167-4D03-9166-876315B3E5A7}" destId="{EC2A71B1-1F54-49B8-8A46-68CCA22960FF}" srcOrd="0" destOrd="0" parTransId="{9F38F6EC-CB00-4030-8CCF-61662FA3DDBE}" sibTransId="{B753FE32-D20F-4CF3-844C-FD24E2E6FBEF}"/>
    <dgm:cxn modelId="{9BC004EF-0C1A-4D74-83F6-81132247CCC5}" type="presParOf" srcId="{90F7D88D-44C1-4494-B17A-D58C5BD2886B}" destId="{E988E4D9-C227-4F21-B50C-5D996E1B66A0}" srcOrd="0" destOrd="0" presId="urn:microsoft.com/office/officeart/2005/8/layout/chevron2"/>
    <dgm:cxn modelId="{3CB7F2B1-0EF7-4C07-804D-12138FCEA0B5}" type="presParOf" srcId="{E988E4D9-C227-4F21-B50C-5D996E1B66A0}" destId="{D863490E-97AF-44D5-A814-FDC534B3E3CC}" srcOrd="0" destOrd="0" presId="urn:microsoft.com/office/officeart/2005/8/layout/chevron2"/>
    <dgm:cxn modelId="{07CCA32C-64C0-4616-B49D-781F3ABD46F4}" type="presParOf" srcId="{E988E4D9-C227-4F21-B50C-5D996E1B66A0}" destId="{3F244AEF-BD16-4508-9A5A-9640B519654B}" srcOrd="1" destOrd="0" presId="urn:microsoft.com/office/officeart/2005/8/layout/chevron2"/>
    <dgm:cxn modelId="{F8839C0E-3DC9-4FDC-8FBA-6C115424E8B0}" type="presParOf" srcId="{90F7D88D-44C1-4494-B17A-D58C5BD2886B}" destId="{680E6B48-B059-4734-9976-E402B396D814}" srcOrd="1" destOrd="0" presId="urn:microsoft.com/office/officeart/2005/8/layout/chevron2"/>
    <dgm:cxn modelId="{C7C6E96A-E1B7-4CC4-8631-FB154A66CA98}" type="presParOf" srcId="{90F7D88D-44C1-4494-B17A-D58C5BD2886B}" destId="{44771BAD-6342-43E0-B71E-8191DECB3B5F}" srcOrd="2" destOrd="0" presId="urn:microsoft.com/office/officeart/2005/8/layout/chevron2"/>
    <dgm:cxn modelId="{D8F0E48D-6063-4270-8486-BF1C41414BE7}" type="presParOf" srcId="{44771BAD-6342-43E0-B71E-8191DECB3B5F}" destId="{CA699784-EE11-48B7-BD5B-E6C7811778B0}" srcOrd="0" destOrd="0" presId="urn:microsoft.com/office/officeart/2005/8/layout/chevron2"/>
    <dgm:cxn modelId="{21B7841D-DCC1-4990-8F2C-E9E59C109EF3}" type="presParOf" srcId="{44771BAD-6342-43E0-B71E-8191DECB3B5F}" destId="{E5CB376A-E1F5-4E26-86CA-E248F361C893}" srcOrd="1" destOrd="0" presId="urn:microsoft.com/office/officeart/2005/8/layout/chevron2"/>
    <dgm:cxn modelId="{6E872288-FCE5-4798-8906-CB7E7A591261}" type="presParOf" srcId="{90F7D88D-44C1-4494-B17A-D58C5BD2886B}" destId="{9DE6C483-C8E1-4CC2-B679-96CCB49A70C2}" srcOrd="3" destOrd="0" presId="urn:microsoft.com/office/officeart/2005/8/layout/chevron2"/>
    <dgm:cxn modelId="{D83075DE-8729-428A-B95E-652FBB500089}" type="presParOf" srcId="{90F7D88D-44C1-4494-B17A-D58C5BD2886B}" destId="{D84507B5-2466-4D5D-A15D-7A3F0143E4D0}" srcOrd="4" destOrd="0" presId="urn:microsoft.com/office/officeart/2005/8/layout/chevron2"/>
    <dgm:cxn modelId="{F0D0A232-E22C-4500-8696-4AB81098076A}" type="presParOf" srcId="{D84507B5-2466-4D5D-A15D-7A3F0143E4D0}" destId="{D547829D-0660-4ECE-8B9B-4DD150AEB617}" srcOrd="0" destOrd="0" presId="urn:microsoft.com/office/officeart/2005/8/layout/chevron2"/>
    <dgm:cxn modelId="{21B911F2-AEAD-44C1-A084-183A130EAE2D}" type="presParOf" srcId="{D84507B5-2466-4D5D-A15D-7A3F0143E4D0}" destId="{9E04A936-A0BD-4697-B593-D6F4E69814DB}" srcOrd="1" destOrd="0" presId="urn:microsoft.com/office/officeart/2005/8/layout/chevron2"/>
    <dgm:cxn modelId="{F6DB535D-BF39-43C7-8772-0DD0C3B6B9FF}" type="presParOf" srcId="{90F7D88D-44C1-4494-B17A-D58C5BD2886B}" destId="{88AFC14E-4144-4ED7-B02A-A395824825FB}" srcOrd="5" destOrd="0" presId="urn:microsoft.com/office/officeart/2005/8/layout/chevron2"/>
    <dgm:cxn modelId="{859C7733-668A-4828-B6BE-BA227B8A813F}" type="presParOf" srcId="{90F7D88D-44C1-4494-B17A-D58C5BD2886B}" destId="{90726307-C510-4FF6-A124-3A7824B74389}" srcOrd="6" destOrd="0" presId="urn:microsoft.com/office/officeart/2005/8/layout/chevron2"/>
    <dgm:cxn modelId="{7208ABBB-3F14-47D4-BE65-114F40F71C71}" type="presParOf" srcId="{90726307-C510-4FF6-A124-3A7824B74389}" destId="{52803C1C-157C-4C4C-B9E1-A477114FB6F8}" srcOrd="0" destOrd="0" presId="urn:microsoft.com/office/officeart/2005/8/layout/chevron2"/>
    <dgm:cxn modelId="{B84A94CA-7B91-4E01-85DC-CF93D1FEB23F}" type="presParOf" srcId="{90726307-C510-4FF6-A124-3A7824B74389}" destId="{2DAD2266-D1F5-4340-BFC3-C47B398908AF}" srcOrd="1" destOrd="0" presId="urn:microsoft.com/office/officeart/2005/8/layout/chevron2"/>
    <dgm:cxn modelId="{089432B9-6CFE-432F-9AC5-90762F2DEE8A}" type="presParOf" srcId="{90F7D88D-44C1-4494-B17A-D58C5BD2886B}" destId="{BBC170C1-9E6D-4B14-AA4E-A2B4D348D49E}" srcOrd="7" destOrd="0" presId="urn:microsoft.com/office/officeart/2005/8/layout/chevron2"/>
    <dgm:cxn modelId="{170D809A-93E6-45DA-9F9E-D4F1F1F40AFC}" type="presParOf" srcId="{90F7D88D-44C1-4494-B17A-D58C5BD2886B}" destId="{3BB0B817-E768-42E1-B48F-A9B44B82C157}" srcOrd="8" destOrd="0" presId="urn:microsoft.com/office/officeart/2005/8/layout/chevron2"/>
    <dgm:cxn modelId="{31964B53-E06F-4A30-BF47-983B6EA6FAF3}" type="presParOf" srcId="{3BB0B817-E768-42E1-B48F-A9B44B82C157}" destId="{EBD4C652-875D-4E3B-BCAE-25007D58F96A}" srcOrd="0" destOrd="0" presId="urn:microsoft.com/office/officeart/2005/8/layout/chevron2"/>
    <dgm:cxn modelId="{13FC51BB-7D43-4027-A7D6-2C019A47250C}" type="presParOf" srcId="{3BB0B817-E768-42E1-B48F-A9B44B82C157}" destId="{BB64508B-8A65-44E4-A925-E18E98C3A57A}" srcOrd="1" destOrd="0" presId="urn:microsoft.com/office/officeart/2005/8/layout/chevron2"/>
    <dgm:cxn modelId="{73262731-6DC7-4BB3-9057-E76FB66355E2}" type="presParOf" srcId="{90F7D88D-44C1-4494-B17A-D58C5BD2886B}" destId="{1E6FF68D-4A02-407C-9FCA-E4E48A0CD89D}" srcOrd="9" destOrd="0" presId="urn:microsoft.com/office/officeart/2005/8/layout/chevron2"/>
    <dgm:cxn modelId="{F60842F0-AA89-443F-BDD7-87BF2F97265A}" type="presParOf" srcId="{90F7D88D-44C1-4494-B17A-D58C5BD2886B}" destId="{23511020-9059-4CE8-847E-32F7AA4FA680}" srcOrd="10" destOrd="0" presId="urn:microsoft.com/office/officeart/2005/8/layout/chevron2"/>
    <dgm:cxn modelId="{88BB768C-A08F-45C6-B243-5A3C610D3B83}" type="presParOf" srcId="{23511020-9059-4CE8-847E-32F7AA4FA680}" destId="{94D26634-45C2-41DC-B4C1-9DB3F2357848}" srcOrd="0" destOrd="0" presId="urn:microsoft.com/office/officeart/2005/8/layout/chevron2"/>
    <dgm:cxn modelId="{61DE73F9-AF86-498B-AF20-63DD56DB783C}" type="presParOf" srcId="{23511020-9059-4CE8-847E-32F7AA4FA680}" destId="{7C21FE28-53D8-4A8A-BD16-643BD909663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63490E-97AF-44D5-A814-FDC534B3E3CC}">
      <dsp:nvSpPr>
        <dsp:cNvPr id="0" name=""/>
        <dsp:cNvSpPr/>
      </dsp:nvSpPr>
      <dsp:spPr>
        <a:xfrm rot="5400000">
          <a:off x="-113960" y="171287"/>
          <a:ext cx="759739" cy="53181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i="1" kern="1200" noProof="0" dirty="0"/>
            <a:t>1</a:t>
          </a:r>
        </a:p>
      </dsp:txBody>
      <dsp:txXfrm rot="5400000">
        <a:off x="-113960" y="171287"/>
        <a:ext cx="759739" cy="531817"/>
      </dsp:txXfrm>
    </dsp:sp>
    <dsp:sp modelId="{3F244AEF-BD16-4508-9A5A-9640B519654B}">
      <dsp:nvSpPr>
        <dsp:cNvPr id="0" name=""/>
        <dsp:cNvSpPr/>
      </dsp:nvSpPr>
      <dsp:spPr>
        <a:xfrm rot="5400000">
          <a:off x="5991852" y="-5454790"/>
          <a:ext cx="598254" cy="11518324"/>
        </a:xfrm>
        <a:prstGeom prst="round2SameRect">
          <a:avLst/>
        </a:prstGeom>
        <a:solidFill>
          <a:srgbClr val="EF7421"/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0" lvl="1" indent="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100" i="1" kern="1200" noProof="0" dirty="0">
              <a:solidFill>
                <a:schemeClr val="bg1"/>
              </a:solidFill>
            </a:rPr>
            <a:t>Відкрити вікно налаштувань архівування і відновлення файлів (Пуск </a:t>
          </a:r>
          <a:r>
            <a:rPr lang="uk-UA" sz="2100" b="1" i="1" kern="1200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100" i="1" kern="1200" noProof="0" dirty="0">
              <a:solidFill>
                <a:schemeClr val="bg1"/>
              </a:solidFill>
            </a:rPr>
            <a:t> Панель керування </a:t>
          </a:r>
          <a:r>
            <a:rPr lang="uk-UA" sz="2100" b="1" i="1" kern="1200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100" i="1" kern="1200" noProof="0" dirty="0">
              <a:solidFill>
                <a:schemeClr val="bg1"/>
              </a:solidFill>
            </a:rPr>
            <a:t> Система й безпека </a:t>
          </a:r>
          <a:r>
            <a:rPr lang="uk-UA" sz="2100" b="1" i="1" kern="1200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100" i="1" kern="1200" noProof="0" dirty="0">
              <a:solidFill>
                <a:schemeClr val="bg1"/>
              </a:solidFill>
            </a:rPr>
            <a:t> Резервне копіювання і відновлення).</a:t>
          </a:r>
        </a:p>
      </dsp:txBody>
      <dsp:txXfrm rot="5400000">
        <a:off x="5991852" y="-5454790"/>
        <a:ext cx="598254" cy="11518324"/>
      </dsp:txXfrm>
    </dsp:sp>
    <dsp:sp modelId="{CA699784-EE11-48B7-BD5B-E6C7811778B0}">
      <dsp:nvSpPr>
        <dsp:cNvPr id="0" name=""/>
        <dsp:cNvSpPr/>
      </dsp:nvSpPr>
      <dsp:spPr>
        <a:xfrm rot="5400000">
          <a:off x="-113960" y="965976"/>
          <a:ext cx="759739" cy="531817"/>
        </a:xfrm>
        <a:prstGeom prst="chevron">
          <a:avLst/>
        </a:prstGeom>
        <a:solidFill>
          <a:srgbClr val="7030A0"/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i="1" kern="1200" noProof="0" dirty="0"/>
            <a:t>2</a:t>
          </a:r>
        </a:p>
      </dsp:txBody>
      <dsp:txXfrm rot="5400000">
        <a:off x="-113960" y="965976"/>
        <a:ext cx="759739" cy="531817"/>
      </dsp:txXfrm>
    </dsp:sp>
    <dsp:sp modelId="{E5CB376A-E1F5-4E26-86CA-E248F361C893}">
      <dsp:nvSpPr>
        <dsp:cNvPr id="0" name=""/>
        <dsp:cNvSpPr/>
      </dsp:nvSpPr>
      <dsp:spPr>
        <a:xfrm rot="5400000">
          <a:off x="5923014" y="-4660230"/>
          <a:ext cx="735931" cy="11518324"/>
        </a:xfrm>
        <a:prstGeom prst="round2SameRect">
          <a:avLst/>
        </a:prstGeom>
        <a:solidFill>
          <a:srgbClr val="7030A0">
            <a:alpha val="90000"/>
          </a:srgb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0" lvl="1" indent="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100" i="1" kern="1200" noProof="0" dirty="0">
              <a:solidFill>
                <a:schemeClr val="bg1"/>
              </a:solidFill>
            </a:rPr>
            <a:t>Вибрати посилання Настроювання резервного копіювання (для першого запуску резервного копіювання або посилання Змінити параметри для наступних).</a:t>
          </a:r>
        </a:p>
      </dsp:txBody>
      <dsp:txXfrm rot="5400000">
        <a:off x="5923014" y="-4660230"/>
        <a:ext cx="735931" cy="11518324"/>
      </dsp:txXfrm>
    </dsp:sp>
    <dsp:sp modelId="{D547829D-0660-4ECE-8B9B-4DD150AEB617}">
      <dsp:nvSpPr>
        <dsp:cNvPr id="0" name=""/>
        <dsp:cNvSpPr/>
      </dsp:nvSpPr>
      <dsp:spPr>
        <a:xfrm rot="5400000">
          <a:off x="-113960" y="1760666"/>
          <a:ext cx="759739" cy="531817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i="1" kern="1200" noProof="0" dirty="0">
              <a:solidFill>
                <a:srgbClr val="002060"/>
              </a:solidFill>
            </a:rPr>
            <a:t>3</a:t>
          </a:r>
        </a:p>
      </dsp:txBody>
      <dsp:txXfrm rot="5400000">
        <a:off x="-113960" y="1760666"/>
        <a:ext cx="759739" cy="531817"/>
      </dsp:txXfrm>
    </dsp:sp>
    <dsp:sp modelId="{9E04A936-A0BD-4697-B593-D6F4E69814DB}">
      <dsp:nvSpPr>
        <dsp:cNvPr id="0" name=""/>
        <dsp:cNvSpPr/>
      </dsp:nvSpPr>
      <dsp:spPr>
        <a:xfrm rot="5400000">
          <a:off x="5923014" y="-3865541"/>
          <a:ext cx="735931" cy="11518324"/>
        </a:xfrm>
        <a:prstGeom prst="round2SameRect">
          <a:avLst/>
        </a:prstGeom>
        <a:solidFill>
          <a:srgbClr val="F8C200"/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0" lvl="1" indent="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i="1" kern="1200" noProof="0" dirty="0">
              <a:solidFill>
                <a:srgbClr val="002060"/>
              </a:solidFill>
            </a:rPr>
            <a:t>Указати пристрій, на який буде записано архівний файл.</a:t>
          </a:r>
        </a:p>
      </dsp:txBody>
      <dsp:txXfrm rot="5400000">
        <a:off x="5923014" y="-3865541"/>
        <a:ext cx="735931" cy="11518324"/>
      </dsp:txXfrm>
    </dsp:sp>
    <dsp:sp modelId="{52803C1C-157C-4C4C-B9E1-A477114FB6F8}">
      <dsp:nvSpPr>
        <dsp:cNvPr id="0" name=""/>
        <dsp:cNvSpPr/>
      </dsp:nvSpPr>
      <dsp:spPr>
        <a:xfrm rot="5400000">
          <a:off x="-113960" y="2555355"/>
          <a:ext cx="759739" cy="53181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i="1" kern="1200" noProof="0" dirty="0"/>
            <a:t>4</a:t>
          </a:r>
        </a:p>
      </dsp:txBody>
      <dsp:txXfrm rot="5400000">
        <a:off x="-113960" y="2555355"/>
        <a:ext cx="759739" cy="531817"/>
      </dsp:txXfrm>
    </dsp:sp>
    <dsp:sp modelId="{2DAD2266-D1F5-4340-BFC3-C47B398908AF}">
      <dsp:nvSpPr>
        <dsp:cNvPr id="0" name=""/>
        <dsp:cNvSpPr/>
      </dsp:nvSpPr>
      <dsp:spPr>
        <a:xfrm rot="5400000">
          <a:off x="5923014" y="-3070851"/>
          <a:ext cx="735931" cy="11518324"/>
        </a:xfrm>
        <a:prstGeom prst="round2SameRect">
          <a:avLst/>
        </a:prstGeom>
        <a:solidFill>
          <a:srgbClr val="3A6CC6"/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0" lvl="1" indent="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100" i="1" kern="1200" noProof="0" dirty="0">
              <a:solidFill>
                <a:schemeClr val="bg1"/>
              </a:solidFill>
            </a:rPr>
            <a:t>Указати перелік папок з файлами, що будуть включені до резервної копії</a:t>
          </a:r>
        </a:p>
      </dsp:txBody>
      <dsp:txXfrm rot="5400000">
        <a:off x="5923014" y="-3070851"/>
        <a:ext cx="735931" cy="11518324"/>
      </dsp:txXfrm>
    </dsp:sp>
    <dsp:sp modelId="{EBD4C652-875D-4E3B-BCAE-25007D58F96A}">
      <dsp:nvSpPr>
        <dsp:cNvPr id="0" name=""/>
        <dsp:cNvSpPr/>
      </dsp:nvSpPr>
      <dsp:spPr>
        <a:xfrm rot="5400000">
          <a:off x="-113960" y="3350045"/>
          <a:ext cx="759739" cy="531817"/>
        </a:xfrm>
        <a:prstGeom prst="chevron">
          <a:avLst/>
        </a:prstGeom>
        <a:solidFill>
          <a:srgbClr val="008000"/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i="1" kern="1200" noProof="0" dirty="0"/>
            <a:t>5</a:t>
          </a:r>
        </a:p>
      </dsp:txBody>
      <dsp:txXfrm rot="5400000">
        <a:off x="-113960" y="3350045"/>
        <a:ext cx="759739" cy="531817"/>
      </dsp:txXfrm>
    </dsp:sp>
    <dsp:sp modelId="{BB64508B-8A65-44E4-A925-E18E98C3A57A}">
      <dsp:nvSpPr>
        <dsp:cNvPr id="0" name=""/>
        <dsp:cNvSpPr/>
      </dsp:nvSpPr>
      <dsp:spPr>
        <a:xfrm rot="5400000">
          <a:off x="5923014" y="-2276162"/>
          <a:ext cx="735931" cy="11518324"/>
        </a:xfrm>
        <a:prstGeom prst="round2SameRect">
          <a:avLst/>
        </a:prstGeom>
        <a:solidFill>
          <a:srgbClr val="008000">
            <a:alpha val="90000"/>
          </a:srgb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0" lvl="1" indent="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100" i="1" kern="1200" noProof="0" dirty="0">
              <a:solidFill>
                <a:schemeClr val="bg1"/>
              </a:solidFill>
            </a:rPr>
            <a:t>Змінити, за потреби, розклад здійснення автоматичного резервного копіювання.</a:t>
          </a:r>
        </a:p>
      </dsp:txBody>
      <dsp:txXfrm rot="5400000">
        <a:off x="5923014" y="-2276162"/>
        <a:ext cx="735931" cy="11518324"/>
      </dsp:txXfrm>
    </dsp:sp>
    <dsp:sp modelId="{353373E7-C4E4-45A5-9A12-F6F729BF595A}">
      <dsp:nvSpPr>
        <dsp:cNvPr id="0" name=""/>
        <dsp:cNvSpPr/>
      </dsp:nvSpPr>
      <dsp:spPr>
        <a:xfrm rot="5400000">
          <a:off x="-113960" y="4075738"/>
          <a:ext cx="759739" cy="531817"/>
        </a:xfrm>
        <a:prstGeom prst="chevron">
          <a:avLst/>
        </a:prstGeom>
        <a:solidFill>
          <a:srgbClr val="663300">
            <a:alpha val="90000"/>
          </a:srgbClr>
        </a:solidFill>
        <a:ln w="6350" cap="flat" cmpd="sng" algn="ctr">
          <a:noFill/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100" i="1" kern="1200" noProof="0" dirty="0">
              <a:solidFill>
                <a:schemeClr val="bg1"/>
              </a:solidFill>
            </a:rPr>
            <a:t>6</a:t>
          </a:r>
          <a:endParaRPr lang="uk-UA" sz="2100" i="1" kern="1200" noProof="0" dirty="0">
            <a:solidFill>
              <a:schemeClr val="bg1"/>
            </a:solidFill>
          </a:endParaRPr>
        </a:p>
      </dsp:txBody>
      <dsp:txXfrm rot="5400000">
        <a:off x="-113960" y="4075738"/>
        <a:ext cx="759739" cy="531817"/>
      </dsp:txXfrm>
    </dsp:sp>
    <dsp:sp modelId="{FF65569A-7851-4075-BCDD-CCD81F400378}">
      <dsp:nvSpPr>
        <dsp:cNvPr id="0" name=""/>
        <dsp:cNvSpPr/>
      </dsp:nvSpPr>
      <dsp:spPr>
        <a:xfrm rot="5400000">
          <a:off x="5992009" y="-1550468"/>
          <a:ext cx="597940" cy="11518324"/>
        </a:xfrm>
        <a:prstGeom prst="round2SameRect">
          <a:avLst/>
        </a:prstGeom>
        <a:solidFill>
          <a:srgbClr val="663300">
            <a:alpha val="89804"/>
          </a:srgbClr>
        </a:solidFill>
        <a:ln w="6350" cap="flat" cmpd="sng" algn="ctr">
          <a:solidFill>
            <a:srgbClr val="70AD47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100" i="1" kern="1200" noProof="0" dirty="0">
              <a:solidFill>
                <a:prstClr val="white"/>
              </a:solidFill>
              <a:latin typeface="Verdana"/>
              <a:ea typeface="+mn-ea"/>
              <a:cs typeface="+mn-cs"/>
            </a:rPr>
            <a:t>Розпочати процес створення архіву даних користувача вибором кнопки Зберегти настройки та запустити резервне копіювання.</a:t>
          </a:r>
        </a:p>
      </dsp:txBody>
      <dsp:txXfrm rot="5400000">
        <a:off x="5992009" y="-1550468"/>
        <a:ext cx="597940" cy="1151832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661E35-6C55-4B51-BE17-D9D67599F310}">
      <dsp:nvSpPr>
        <dsp:cNvPr id="0" name=""/>
        <dsp:cNvSpPr/>
      </dsp:nvSpPr>
      <dsp:spPr>
        <a:xfrm>
          <a:off x="-5697701" y="-872148"/>
          <a:ext cx="6783534" cy="6783534"/>
        </a:xfrm>
        <a:prstGeom prst="blockArc">
          <a:avLst>
            <a:gd name="adj1" fmla="val 18900000"/>
            <a:gd name="adj2" fmla="val 2700000"/>
            <a:gd name="adj3" fmla="val 318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2EA9E0-CBE5-43E4-BB02-325D168626A4}">
      <dsp:nvSpPr>
        <dsp:cNvPr id="0" name=""/>
        <dsp:cNvSpPr/>
      </dsp:nvSpPr>
      <dsp:spPr>
        <a:xfrm>
          <a:off x="568385" y="235621"/>
          <a:ext cx="11262516" cy="107882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534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Виконати </a:t>
          </a:r>
          <a:r>
            <a:rPr lang="uk-UA" sz="2400" b="1" i="1" kern="1200" noProof="0" dirty="0">
              <a:solidFill>
                <a:schemeClr val="bg1"/>
              </a:solidFill>
            </a:rPr>
            <a:t>Пуск</a:t>
          </a:r>
          <a:r>
            <a:rPr lang="uk-UA" sz="2400" i="1" kern="1200" noProof="0" dirty="0"/>
            <a:t> </a:t>
          </a:r>
          <a:r>
            <a:rPr lang="uk-UA" sz="2400" b="1" i="1" kern="1200" noProof="0" dirty="0">
              <a:sym typeface="Symbol" panose="05050102010706020507" pitchFamily="18" charset="2"/>
            </a:rPr>
            <a:t></a:t>
          </a:r>
          <a:r>
            <a:rPr lang="uk-UA" sz="2400" i="1" kern="1200" noProof="0" dirty="0"/>
            <a:t> </a:t>
          </a:r>
          <a:r>
            <a:rPr lang="uk-UA" sz="2400" b="1" i="1" kern="1200" noProof="0" dirty="0">
              <a:solidFill>
                <a:schemeClr val="bg1"/>
              </a:solidFill>
            </a:rPr>
            <a:t>Панель керування </a:t>
          </a:r>
          <a:r>
            <a:rPr lang="uk-UA" sz="2400" b="1" i="1" kern="1200" noProof="0" dirty="0">
              <a:sym typeface="Symbol" panose="05050102010706020507" pitchFamily="18" charset="2"/>
            </a:rPr>
            <a:t></a:t>
          </a:r>
          <a:r>
            <a:rPr lang="uk-UA" sz="2400" i="1" kern="1200" noProof="0" dirty="0"/>
            <a:t> </a:t>
          </a:r>
          <a:r>
            <a:rPr lang="uk-UA" sz="2400" b="1" i="1" kern="1200" noProof="0" dirty="0">
              <a:solidFill>
                <a:schemeClr val="bg1"/>
              </a:solidFill>
            </a:rPr>
            <a:t>Система й безпека </a:t>
          </a:r>
          <a:r>
            <a:rPr lang="uk-UA" sz="2400" b="1" i="1" kern="1200" noProof="0" dirty="0">
              <a:sym typeface="Symbol" panose="05050102010706020507" pitchFamily="18" charset="2"/>
            </a:rPr>
            <a:t></a:t>
          </a:r>
          <a:r>
            <a:rPr lang="uk-UA" sz="2400" i="1" kern="1200" noProof="0" dirty="0"/>
            <a:t> </a:t>
          </a:r>
          <a:r>
            <a:rPr lang="uk-UA" sz="2400" b="1" i="1" kern="1200" noProof="0" dirty="0">
              <a:solidFill>
                <a:schemeClr val="bg1"/>
              </a:solidFill>
            </a:rPr>
            <a:t>Резервне копіювання і відновлення</a:t>
          </a:r>
          <a:r>
            <a:rPr lang="uk-UA" sz="2400" i="1" kern="1200" noProof="0" dirty="0"/>
            <a:t>.</a:t>
          </a:r>
        </a:p>
      </dsp:txBody>
      <dsp:txXfrm>
        <a:off x="568385" y="235621"/>
        <a:ext cx="11262516" cy="1078826"/>
      </dsp:txXfrm>
    </dsp:sp>
    <dsp:sp modelId="{27878C57-BBF6-4C22-88FA-1C3D4933722D}">
      <dsp:nvSpPr>
        <dsp:cNvPr id="0" name=""/>
        <dsp:cNvSpPr/>
      </dsp:nvSpPr>
      <dsp:spPr>
        <a:xfrm>
          <a:off x="83863" y="290512"/>
          <a:ext cx="969045" cy="969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2F74AD-5B6A-4346-8349-090AC68FEE9A}">
      <dsp:nvSpPr>
        <dsp:cNvPr id="0" name=""/>
        <dsp:cNvSpPr/>
      </dsp:nvSpPr>
      <dsp:spPr>
        <a:xfrm>
          <a:off x="1012846" y="1398677"/>
          <a:ext cx="10818056" cy="1078826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534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Вибрати посилання </a:t>
          </a:r>
          <a:r>
            <a:rPr lang="uk-UA" sz="2400" b="1" i="1" kern="1200" noProof="0" dirty="0">
              <a:solidFill>
                <a:schemeClr val="bg1"/>
              </a:solidFill>
            </a:rPr>
            <a:t>Створити образ системи </a:t>
          </a:r>
          <a:r>
            <a:rPr lang="uk-UA" sz="2400" i="1" kern="1200" noProof="0" dirty="0"/>
            <a:t>в лівій частині вікна.</a:t>
          </a:r>
        </a:p>
      </dsp:txBody>
      <dsp:txXfrm>
        <a:off x="1012846" y="1398677"/>
        <a:ext cx="10818056" cy="1078826"/>
      </dsp:txXfrm>
    </dsp:sp>
    <dsp:sp modelId="{E63EBB38-5984-4F74-98F1-254621592311}">
      <dsp:nvSpPr>
        <dsp:cNvPr id="0" name=""/>
        <dsp:cNvSpPr/>
      </dsp:nvSpPr>
      <dsp:spPr>
        <a:xfrm>
          <a:off x="528323" y="1453567"/>
          <a:ext cx="969045" cy="969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297F79-2755-4E7F-87B4-88629DD167EF}">
      <dsp:nvSpPr>
        <dsp:cNvPr id="0" name=""/>
        <dsp:cNvSpPr/>
      </dsp:nvSpPr>
      <dsp:spPr>
        <a:xfrm>
          <a:off x="1012846" y="2561733"/>
          <a:ext cx="10818056" cy="107882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534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>
              <a:solidFill>
                <a:srgbClr val="002060"/>
              </a:solidFill>
            </a:rPr>
            <a:t>Вибрати місце збереження образу та носії (крім системного, що обирається обов'язково), дані з яких будуть включені до образу системи.</a:t>
          </a:r>
        </a:p>
      </dsp:txBody>
      <dsp:txXfrm>
        <a:off x="1012846" y="2561733"/>
        <a:ext cx="10818056" cy="1078826"/>
      </dsp:txXfrm>
    </dsp:sp>
    <dsp:sp modelId="{D13D7DA6-9D1E-4150-A6AE-C6ABC36166D5}">
      <dsp:nvSpPr>
        <dsp:cNvPr id="0" name=""/>
        <dsp:cNvSpPr/>
      </dsp:nvSpPr>
      <dsp:spPr>
        <a:xfrm>
          <a:off x="528323" y="2616623"/>
          <a:ext cx="969045" cy="969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7A966C-ADE1-481C-9602-29D743F1F5D5}">
      <dsp:nvSpPr>
        <dsp:cNvPr id="0" name=""/>
        <dsp:cNvSpPr/>
      </dsp:nvSpPr>
      <dsp:spPr>
        <a:xfrm>
          <a:off x="568385" y="3724789"/>
          <a:ext cx="11262516" cy="107882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534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Вибрати кнопку </a:t>
          </a:r>
          <a:r>
            <a:rPr lang="uk-UA" sz="2400" b="1" i="1" kern="1200" noProof="0" dirty="0"/>
            <a:t>Розпочати резервне копіювання</a:t>
          </a:r>
          <a:r>
            <a:rPr lang="uk-UA" sz="2400" i="1" kern="1200" noProof="0" dirty="0"/>
            <a:t>.</a:t>
          </a:r>
        </a:p>
      </dsp:txBody>
      <dsp:txXfrm>
        <a:off x="568385" y="3724789"/>
        <a:ext cx="11262516" cy="1078826"/>
      </dsp:txXfrm>
    </dsp:sp>
    <dsp:sp modelId="{AA2029A9-878F-42BF-A694-5944B1AD983E}">
      <dsp:nvSpPr>
        <dsp:cNvPr id="0" name=""/>
        <dsp:cNvSpPr/>
      </dsp:nvSpPr>
      <dsp:spPr>
        <a:xfrm>
          <a:off x="83863" y="3779679"/>
          <a:ext cx="969045" cy="969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661E35-6C55-4B51-BE17-D9D67599F310}">
      <dsp:nvSpPr>
        <dsp:cNvPr id="0" name=""/>
        <dsp:cNvSpPr/>
      </dsp:nvSpPr>
      <dsp:spPr>
        <a:xfrm>
          <a:off x="-4788388" y="-733909"/>
          <a:ext cx="5703336" cy="5703336"/>
        </a:xfrm>
        <a:prstGeom prst="blockArc">
          <a:avLst>
            <a:gd name="adj1" fmla="val 18900000"/>
            <a:gd name="adj2" fmla="val 2700000"/>
            <a:gd name="adj3" fmla="val 379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2EA9E0-CBE5-43E4-BB02-325D168626A4}">
      <dsp:nvSpPr>
        <dsp:cNvPr id="0" name=""/>
        <dsp:cNvSpPr/>
      </dsp:nvSpPr>
      <dsp:spPr>
        <a:xfrm>
          <a:off x="400387" y="264635"/>
          <a:ext cx="3578219" cy="52960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20377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1" kern="1200" dirty="0"/>
            <a:t>ZIP</a:t>
          </a:r>
          <a:endParaRPr lang="uk-UA" sz="2700" i="1" kern="1200" dirty="0"/>
        </a:p>
      </dsp:txBody>
      <dsp:txXfrm>
        <a:off x="400387" y="264635"/>
        <a:ext cx="3578219" cy="529609"/>
      </dsp:txXfrm>
    </dsp:sp>
    <dsp:sp modelId="{27878C57-BBF6-4C22-88FA-1C3D4933722D}">
      <dsp:nvSpPr>
        <dsp:cNvPr id="0" name=""/>
        <dsp:cNvSpPr/>
      </dsp:nvSpPr>
      <dsp:spPr>
        <a:xfrm>
          <a:off x="69381" y="198434"/>
          <a:ext cx="662011" cy="6620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2F74AD-5B6A-4346-8349-090AC68FEE9A}">
      <dsp:nvSpPr>
        <dsp:cNvPr id="0" name=""/>
        <dsp:cNvSpPr/>
      </dsp:nvSpPr>
      <dsp:spPr>
        <a:xfrm>
          <a:off x="779889" y="1058794"/>
          <a:ext cx="3198717" cy="529609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20377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1" kern="1200" dirty="0"/>
            <a:t>RAR</a:t>
          </a:r>
          <a:endParaRPr lang="uk-UA" sz="2700" i="1" kern="1200" dirty="0"/>
        </a:p>
      </dsp:txBody>
      <dsp:txXfrm>
        <a:off x="779889" y="1058794"/>
        <a:ext cx="3198717" cy="529609"/>
      </dsp:txXfrm>
    </dsp:sp>
    <dsp:sp modelId="{E63EBB38-5984-4F74-98F1-254621592311}">
      <dsp:nvSpPr>
        <dsp:cNvPr id="0" name=""/>
        <dsp:cNvSpPr/>
      </dsp:nvSpPr>
      <dsp:spPr>
        <a:xfrm>
          <a:off x="448884" y="992593"/>
          <a:ext cx="662011" cy="6620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297F79-2755-4E7F-87B4-88629DD167EF}">
      <dsp:nvSpPr>
        <dsp:cNvPr id="0" name=""/>
        <dsp:cNvSpPr/>
      </dsp:nvSpPr>
      <dsp:spPr>
        <a:xfrm>
          <a:off x="896366" y="1852954"/>
          <a:ext cx="3082240" cy="52960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20377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1" kern="1200" dirty="0">
              <a:solidFill>
                <a:srgbClr val="002060"/>
              </a:solidFill>
            </a:rPr>
            <a:t>7z</a:t>
          </a:r>
          <a:endParaRPr lang="uk-UA" sz="2700" i="1" kern="1200" dirty="0">
            <a:solidFill>
              <a:srgbClr val="002060"/>
            </a:solidFill>
          </a:endParaRPr>
        </a:p>
      </dsp:txBody>
      <dsp:txXfrm>
        <a:off x="896366" y="1852954"/>
        <a:ext cx="3082240" cy="529609"/>
      </dsp:txXfrm>
    </dsp:sp>
    <dsp:sp modelId="{D13D7DA6-9D1E-4150-A6AE-C6ABC36166D5}">
      <dsp:nvSpPr>
        <dsp:cNvPr id="0" name=""/>
        <dsp:cNvSpPr/>
      </dsp:nvSpPr>
      <dsp:spPr>
        <a:xfrm>
          <a:off x="565360" y="1786753"/>
          <a:ext cx="662011" cy="6620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7A966C-ADE1-481C-9602-29D743F1F5D5}">
      <dsp:nvSpPr>
        <dsp:cNvPr id="0" name=""/>
        <dsp:cNvSpPr/>
      </dsp:nvSpPr>
      <dsp:spPr>
        <a:xfrm>
          <a:off x="779889" y="2647114"/>
          <a:ext cx="3198717" cy="52960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20377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1" kern="1200" dirty="0"/>
            <a:t>TER</a:t>
          </a:r>
          <a:endParaRPr lang="uk-UA" sz="2700" i="1" kern="1200" dirty="0"/>
        </a:p>
      </dsp:txBody>
      <dsp:txXfrm>
        <a:off x="779889" y="2647114"/>
        <a:ext cx="3198717" cy="529609"/>
      </dsp:txXfrm>
    </dsp:sp>
    <dsp:sp modelId="{AA2029A9-878F-42BF-A694-5944B1AD983E}">
      <dsp:nvSpPr>
        <dsp:cNvPr id="0" name=""/>
        <dsp:cNvSpPr/>
      </dsp:nvSpPr>
      <dsp:spPr>
        <a:xfrm>
          <a:off x="448884" y="2580912"/>
          <a:ext cx="662011" cy="6620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5E9348-9280-4796-BDCC-B84F04B5A654}">
      <dsp:nvSpPr>
        <dsp:cNvPr id="0" name=""/>
        <dsp:cNvSpPr/>
      </dsp:nvSpPr>
      <dsp:spPr>
        <a:xfrm>
          <a:off x="400387" y="3441273"/>
          <a:ext cx="3578219" cy="529609"/>
        </a:xfrm>
        <a:prstGeom prst="rect">
          <a:avLst/>
        </a:prstGeom>
        <a:solidFill>
          <a:srgbClr val="008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20377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1" kern="1200" dirty="0"/>
            <a:t>CAB </a:t>
          </a:r>
          <a:r>
            <a:rPr lang="uk-UA" sz="2700" b="1" i="1" kern="1200" dirty="0"/>
            <a:t>та ін. </a:t>
          </a:r>
          <a:endParaRPr lang="uk-UA" sz="2700" i="1" kern="1200" dirty="0"/>
        </a:p>
      </dsp:txBody>
      <dsp:txXfrm>
        <a:off x="400387" y="3441273"/>
        <a:ext cx="3578219" cy="529609"/>
      </dsp:txXfrm>
    </dsp:sp>
    <dsp:sp modelId="{0589A8B4-BF53-4D85-9C3C-5A5EA39FC1AC}">
      <dsp:nvSpPr>
        <dsp:cNvPr id="0" name=""/>
        <dsp:cNvSpPr/>
      </dsp:nvSpPr>
      <dsp:spPr>
        <a:xfrm>
          <a:off x="69381" y="3375072"/>
          <a:ext cx="662011" cy="6620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661E35-6C55-4B51-BE17-D9D67599F310}">
      <dsp:nvSpPr>
        <dsp:cNvPr id="0" name=""/>
        <dsp:cNvSpPr/>
      </dsp:nvSpPr>
      <dsp:spPr>
        <a:xfrm>
          <a:off x="-6456366" y="-988240"/>
          <a:ext cx="7690672" cy="7690672"/>
        </a:xfrm>
        <a:prstGeom prst="blockArc">
          <a:avLst>
            <a:gd name="adj1" fmla="val 18900000"/>
            <a:gd name="adj2" fmla="val 2700000"/>
            <a:gd name="adj3" fmla="val 281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2EA9E0-CBE5-43E4-BB02-325D168626A4}">
      <dsp:nvSpPr>
        <dsp:cNvPr id="0" name=""/>
        <dsp:cNvSpPr/>
      </dsp:nvSpPr>
      <dsp:spPr>
        <a:xfrm>
          <a:off x="400850" y="167740"/>
          <a:ext cx="11424357" cy="70335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19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1" kern="1200" noProof="0" dirty="0"/>
            <a:t>створення архівів файлів і папок з можливим стисненням даних;</a:t>
          </a:r>
        </a:p>
      </dsp:txBody>
      <dsp:txXfrm>
        <a:off x="400850" y="167740"/>
        <a:ext cx="11424357" cy="703357"/>
      </dsp:txXfrm>
    </dsp:sp>
    <dsp:sp modelId="{27878C57-BBF6-4C22-88FA-1C3D4933722D}">
      <dsp:nvSpPr>
        <dsp:cNvPr id="0" name=""/>
        <dsp:cNvSpPr/>
      </dsp:nvSpPr>
      <dsp:spPr>
        <a:xfrm>
          <a:off x="76284" y="194853"/>
          <a:ext cx="649132" cy="649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2F74AD-5B6A-4346-8349-090AC68FEE9A}">
      <dsp:nvSpPr>
        <dsp:cNvPr id="0" name=""/>
        <dsp:cNvSpPr/>
      </dsp:nvSpPr>
      <dsp:spPr>
        <a:xfrm>
          <a:off x="871128" y="947156"/>
          <a:ext cx="10954079" cy="703357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19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1" kern="1200" noProof="0" dirty="0"/>
            <a:t>додавання файлів і папок до вже існуючих архівів та заміна в них уже включених об'єктів;</a:t>
          </a:r>
        </a:p>
      </dsp:txBody>
      <dsp:txXfrm>
        <a:off x="871128" y="947156"/>
        <a:ext cx="10954079" cy="703357"/>
      </dsp:txXfrm>
    </dsp:sp>
    <dsp:sp modelId="{E63EBB38-5984-4F74-98F1-254621592311}">
      <dsp:nvSpPr>
        <dsp:cNvPr id="0" name=""/>
        <dsp:cNvSpPr/>
      </dsp:nvSpPr>
      <dsp:spPr>
        <a:xfrm>
          <a:off x="546562" y="974269"/>
          <a:ext cx="649132" cy="649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297F79-2755-4E7F-87B4-88629DD167EF}">
      <dsp:nvSpPr>
        <dsp:cNvPr id="0" name=""/>
        <dsp:cNvSpPr/>
      </dsp:nvSpPr>
      <dsp:spPr>
        <a:xfrm>
          <a:off x="1128838" y="1726000"/>
          <a:ext cx="10696369" cy="70335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19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1" kern="1200" noProof="0" dirty="0">
              <a:solidFill>
                <a:srgbClr val="002060"/>
              </a:solidFill>
            </a:rPr>
            <a:t>перегляд вмісту архівів;</a:t>
          </a:r>
        </a:p>
      </dsp:txBody>
      <dsp:txXfrm>
        <a:off x="1128838" y="1726000"/>
        <a:ext cx="10696369" cy="703357"/>
      </dsp:txXfrm>
    </dsp:sp>
    <dsp:sp modelId="{D13D7DA6-9D1E-4150-A6AE-C6ABC36166D5}">
      <dsp:nvSpPr>
        <dsp:cNvPr id="0" name=""/>
        <dsp:cNvSpPr/>
      </dsp:nvSpPr>
      <dsp:spPr>
        <a:xfrm>
          <a:off x="804272" y="1753113"/>
          <a:ext cx="649132" cy="649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7A966C-ADE1-481C-9602-29D743F1F5D5}">
      <dsp:nvSpPr>
        <dsp:cNvPr id="0" name=""/>
        <dsp:cNvSpPr/>
      </dsp:nvSpPr>
      <dsp:spPr>
        <a:xfrm>
          <a:off x="1211122" y="2505416"/>
          <a:ext cx="10614084" cy="70335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19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1" kern="1200" noProof="0" dirty="0"/>
            <a:t>заміщення й оновлення файлів і папок в архівах;</a:t>
          </a:r>
        </a:p>
      </dsp:txBody>
      <dsp:txXfrm>
        <a:off x="1211122" y="2505416"/>
        <a:ext cx="10614084" cy="703357"/>
      </dsp:txXfrm>
    </dsp:sp>
    <dsp:sp modelId="{AA2029A9-878F-42BF-A694-5944B1AD983E}">
      <dsp:nvSpPr>
        <dsp:cNvPr id="0" name=""/>
        <dsp:cNvSpPr/>
      </dsp:nvSpPr>
      <dsp:spPr>
        <a:xfrm>
          <a:off x="886556" y="2532529"/>
          <a:ext cx="649132" cy="649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5E9348-9280-4796-BDCC-B84F04B5A654}">
      <dsp:nvSpPr>
        <dsp:cNvPr id="0" name=""/>
        <dsp:cNvSpPr/>
      </dsp:nvSpPr>
      <dsp:spPr>
        <a:xfrm>
          <a:off x="1128838" y="3284832"/>
          <a:ext cx="10696369" cy="703357"/>
        </a:xfrm>
        <a:prstGeom prst="rect">
          <a:avLst/>
        </a:prstGeom>
        <a:solidFill>
          <a:srgbClr val="008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19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1" kern="1200" noProof="0" dirty="0"/>
            <a:t>видобування з архіву всіх або тільки обраних файлів і папок;</a:t>
          </a:r>
        </a:p>
      </dsp:txBody>
      <dsp:txXfrm>
        <a:off x="1128838" y="3284832"/>
        <a:ext cx="10696369" cy="703357"/>
      </dsp:txXfrm>
    </dsp:sp>
    <dsp:sp modelId="{0589A8B4-BF53-4D85-9C3C-5A5EA39FC1AC}">
      <dsp:nvSpPr>
        <dsp:cNvPr id="0" name=""/>
        <dsp:cNvSpPr/>
      </dsp:nvSpPr>
      <dsp:spPr>
        <a:xfrm>
          <a:off x="804272" y="3311945"/>
          <a:ext cx="649132" cy="649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C8DB48E-F049-47D0-A279-EA5AC8B689C4}">
      <dsp:nvSpPr>
        <dsp:cNvPr id="0" name=""/>
        <dsp:cNvSpPr/>
      </dsp:nvSpPr>
      <dsp:spPr>
        <a:xfrm>
          <a:off x="871128" y="4063676"/>
          <a:ext cx="10954079" cy="70335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19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1" kern="1200" noProof="0" dirty="0"/>
            <a:t>створення багатотомних архівів (архів розбивається на кілька окремих файлів - томів); розмір томів установлює користувач;</a:t>
          </a:r>
        </a:p>
      </dsp:txBody>
      <dsp:txXfrm>
        <a:off x="871128" y="4063676"/>
        <a:ext cx="10954079" cy="703357"/>
      </dsp:txXfrm>
    </dsp:sp>
    <dsp:sp modelId="{3FB204D1-FE7B-42D4-99C9-D3A3D663FD17}">
      <dsp:nvSpPr>
        <dsp:cNvPr id="0" name=""/>
        <dsp:cNvSpPr/>
      </dsp:nvSpPr>
      <dsp:spPr>
        <a:xfrm>
          <a:off x="546562" y="4090789"/>
          <a:ext cx="649132" cy="649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9C9D4A5-B87E-43C3-8F99-FC9FDE76AE6F}">
      <dsp:nvSpPr>
        <dsp:cNvPr id="0" name=""/>
        <dsp:cNvSpPr/>
      </dsp:nvSpPr>
      <dsp:spPr>
        <a:xfrm>
          <a:off x="400850" y="4843092"/>
          <a:ext cx="11424357" cy="703357"/>
        </a:xfrm>
        <a:prstGeom prst="rect">
          <a:avLst/>
        </a:prstGeom>
        <a:solidFill>
          <a:srgbClr val="6633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19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0" i="1" kern="1200" noProof="0" dirty="0"/>
            <a:t>створення звичайних і багатотомних архівів, які містять програму самостійного видобування файлів і папок, без участі програми-</a:t>
          </a:r>
          <a:r>
            <a:rPr lang="uk-UA" sz="1800" b="0" i="1" kern="1200" noProof="0" dirty="0" err="1"/>
            <a:t>архіватора</a:t>
          </a:r>
          <a:r>
            <a:rPr lang="uk-UA" sz="1800" b="0" i="1" kern="1200" noProof="0" dirty="0"/>
            <a:t> - так званих SFX-архівів (</a:t>
          </a:r>
          <a:r>
            <a:rPr lang="uk-UA" sz="1800" b="0" i="1" kern="1200" noProof="0" dirty="0" err="1"/>
            <a:t>англ</a:t>
          </a:r>
          <a:r>
            <a:rPr lang="uk-UA" sz="1800" b="0" i="1" kern="1200" noProof="0" dirty="0"/>
            <a:t>. </a:t>
          </a:r>
          <a:r>
            <a:rPr lang="uk-UA" sz="1800" b="0" i="1" kern="1200" noProof="0" dirty="0" err="1"/>
            <a:t>SelF</a:t>
          </a:r>
          <a:r>
            <a:rPr lang="uk-UA" sz="1800" b="0" i="1" kern="1200" noProof="0" dirty="0"/>
            <a:t> </a:t>
          </a:r>
          <a:r>
            <a:rPr lang="uk-UA" sz="1800" b="0" i="1" kern="1200" noProof="0" dirty="0" err="1"/>
            <a:t>extracting</a:t>
          </a:r>
          <a:r>
            <a:rPr lang="uk-UA" sz="1800" b="0" i="1" kern="1200" noProof="0" dirty="0"/>
            <a:t> - </a:t>
          </a:r>
          <a:r>
            <a:rPr lang="uk-UA" sz="1800" b="0" i="1" kern="1200" noProof="0" dirty="0" err="1"/>
            <a:t>самовидобування</a:t>
          </a:r>
          <a:r>
            <a:rPr lang="uk-UA" sz="1800" b="0" i="1" kern="1200" noProof="0" dirty="0"/>
            <a:t>).</a:t>
          </a:r>
        </a:p>
      </dsp:txBody>
      <dsp:txXfrm>
        <a:off x="400850" y="4843092"/>
        <a:ext cx="11424357" cy="703357"/>
      </dsp:txXfrm>
    </dsp:sp>
    <dsp:sp modelId="{72349E0D-FFC3-48EE-B7AF-81951ACD2AD1}">
      <dsp:nvSpPr>
        <dsp:cNvPr id="0" name=""/>
        <dsp:cNvSpPr/>
      </dsp:nvSpPr>
      <dsp:spPr>
        <a:xfrm>
          <a:off x="76284" y="4870204"/>
          <a:ext cx="649132" cy="6491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63490E-97AF-44D5-A814-FDC534B3E3CC}">
      <dsp:nvSpPr>
        <dsp:cNvPr id="0" name=""/>
        <dsp:cNvSpPr/>
      </dsp:nvSpPr>
      <dsp:spPr>
        <a:xfrm rot="5400000">
          <a:off x="-136611" y="139427"/>
          <a:ext cx="910741" cy="63751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1</a:t>
          </a:r>
        </a:p>
      </dsp:txBody>
      <dsp:txXfrm rot="5400000">
        <a:off x="-136611" y="139427"/>
        <a:ext cx="910741" cy="637519"/>
      </dsp:txXfrm>
    </dsp:sp>
    <dsp:sp modelId="{3F244AEF-BD16-4508-9A5A-9640B519654B}">
      <dsp:nvSpPr>
        <dsp:cNvPr id="0" name=""/>
        <dsp:cNvSpPr/>
      </dsp:nvSpPr>
      <dsp:spPr>
        <a:xfrm rot="5400000">
          <a:off x="6047683" y="-5407348"/>
          <a:ext cx="592293" cy="11412622"/>
        </a:xfrm>
        <a:prstGeom prst="round2SameRect">
          <a:avLst/>
        </a:prstGeom>
        <a:solidFill>
          <a:srgbClr val="EF7421"/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Запустити програму </a:t>
          </a:r>
          <a:r>
            <a:rPr lang="uk-UA" sz="2400" b="1" i="1" kern="1200" noProof="0" dirty="0">
              <a:solidFill>
                <a:schemeClr val="bg1"/>
              </a:solidFill>
            </a:rPr>
            <a:t>7-zip</a:t>
          </a:r>
          <a:r>
            <a:rPr lang="uk-UA" sz="2400" i="1" kern="1200" noProof="0" dirty="0">
              <a:solidFill>
                <a:schemeClr val="bg1"/>
              </a:solidFill>
            </a:rPr>
            <a:t> (</a:t>
          </a:r>
          <a:r>
            <a:rPr lang="uk-UA" sz="2400" b="1" i="1" kern="1200" noProof="0" dirty="0">
              <a:solidFill>
                <a:schemeClr val="bg1"/>
              </a:solidFill>
            </a:rPr>
            <a:t>Пуск</a:t>
          </a:r>
          <a:r>
            <a:rPr lang="uk-UA" sz="2400" i="1" kern="1200" noProof="0" dirty="0">
              <a:solidFill>
                <a:schemeClr val="bg1"/>
              </a:solidFill>
            </a:rPr>
            <a:t> </a:t>
          </a:r>
          <a:r>
            <a:rPr lang="uk-UA" sz="2400" b="1" i="1" kern="1200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400" i="1" kern="1200" noProof="0" dirty="0">
              <a:solidFill>
                <a:schemeClr val="bg1"/>
              </a:solidFill>
            </a:rPr>
            <a:t> </a:t>
          </a:r>
          <a:r>
            <a:rPr lang="uk-UA" sz="2400" b="1" i="1" kern="1200" noProof="0" dirty="0">
              <a:solidFill>
                <a:schemeClr val="bg1"/>
              </a:solidFill>
            </a:rPr>
            <a:t>Усі програма </a:t>
          </a:r>
          <a:r>
            <a:rPr lang="uk-UA" sz="2400" b="1" i="1" kern="1200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400" i="1" kern="1200" noProof="0" dirty="0">
              <a:solidFill>
                <a:schemeClr val="bg1"/>
              </a:solidFill>
            </a:rPr>
            <a:t> </a:t>
          </a:r>
          <a:r>
            <a:rPr lang="uk-UA" sz="2400" b="1" i="1" kern="1200" noProof="0" dirty="0">
              <a:solidFill>
                <a:schemeClr val="bg1"/>
              </a:solidFill>
            </a:rPr>
            <a:t>7-zip</a:t>
          </a:r>
          <a:r>
            <a:rPr lang="uk-UA" sz="2400" i="1" kern="1200" noProof="0" dirty="0">
              <a:solidFill>
                <a:schemeClr val="bg1"/>
              </a:solidFill>
            </a:rPr>
            <a:t>).</a:t>
          </a:r>
        </a:p>
      </dsp:txBody>
      <dsp:txXfrm rot="5400000">
        <a:off x="6047683" y="-5407348"/>
        <a:ext cx="592293" cy="11412622"/>
      </dsp:txXfrm>
    </dsp:sp>
    <dsp:sp modelId="{CA699784-EE11-48B7-BD5B-E6C7811778B0}">
      <dsp:nvSpPr>
        <dsp:cNvPr id="0" name=""/>
        <dsp:cNvSpPr/>
      </dsp:nvSpPr>
      <dsp:spPr>
        <a:xfrm rot="5400000">
          <a:off x="-136611" y="1007291"/>
          <a:ext cx="910741" cy="637519"/>
        </a:xfrm>
        <a:prstGeom prst="chevron">
          <a:avLst/>
        </a:prstGeom>
        <a:solidFill>
          <a:srgbClr val="7030A0"/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2</a:t>
          </a:r>
        </a:p>
      </dsp:txBody>
      <dsp:txXfrm rot="5400000">
        <a:off x="-136611" y="1007291"/>
        <a:ext cx="910741" cy="637519"/>
      </dsp:txXfrm>
    </dsp:sp>
    <dsp:sp modelId="{E5CB376A-E1F5-4E26-86CA-E248F361C893}">
      <dsp:nvSpPr>
        <dsp:cNvPr id="0" name=""/>
        <dsp:cNvSpPr/>
      </dsp:nvSpPr>
      <dsp:spPr>
        <a:xfrm rot="5400000">
          <a:off x="5979530" y="-4539639"/>
          <a:ext cx="728599" cy="11412622"/>
        </a:xfrm>
        <a:prstGeom prst="round2SameRect">
          <a:avLst/>
        </a:prstGeom>
        <a:solidFill>
          <a:srgbClr val="7030A0">
            <a:alpha val="90000"/>
          </a:srgb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Зробити поточною папку, в якій розміщено файли, що планується включити до архіву.</a:t>
          </a:r>
        </a:p>
      </dsp:txBody>
      <dsp:txXfrm rot="5400000">
        <a:off x="5979530" y="-4539639"/>
        <a:ext cx="728599" cy="11412622"/>
      </dsp:txXfrm>
    </dsp:sp>
    <dsp:sp modelId="{D547829D-0660-4ECE-8B9B-4DD150AEB617}">
      <dsp:nvSpPr>
        <dsp:cNvPr id="0" name=""/>
        <dsp:cNvSpPr/>
      </dsp:nvSpPr>
      <dsp:spPr>
        <a:xfrm rot="5400000">
          <a:off x="-136611" y="1875156"/>
          <a:ext cx="910741" cy="63751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>
              <a:solidFill>
                <a:srgbClr val="002060"/>
              </a:solidFill>
            </a:rPr>
            <a:t>3</a:t>
          </a:r>
        </a:p>
      </dsp:txBody>
      <dsp:txXfrm rot="5400000">
        <a:off x="-136611" y="1875156"/>
        <a:ext cx="910741" cy="637519"/>
      </dsp:txXfrm>
    </dsp:sp>
    <dsp:sp modelId="{9E04A936-A0BD-4697-B593-D6F4E69814DB}">
      <dsp:nvSpPr>
        <dsp:cNvPr id="0" name=""/>
        <dsp:cNvSpPr/>
      </dsp:nvSpPr>
      <dsp:spPr>
        <a:xfrm rot="5400000">
          <a:off x="5979530" y="-3671775"/>
          <a:ext cx="728599" cy="11412622"/>
        </a:xfrm>
        <a:prstGeom prst="round2SameRect">
          <a:avLst/>
        </a:prstGeom>
        <a:solidFill>
          <a:srgbClr val="F8C200"/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i="1" kern="1200" noProof="0" dirty="0">
              <a:solidFill>
                <a:srgbClr val="002060"/>
              </a:solidFill>
            </a:rPr>
            <a:t>Виділити файли,  які планується включити до архіву,  та вибрати кнопку</a:t>
          </a:r>
          <a:r>
            <a:rPr lang="en-US" sz="2400" i="1" kern="1200" noProof="0" dirty="0">
              <a:solidFill>
                <a:srgbClr val="002060"/>
              </a:solidFill>
            </a:rPr>
            <a:t> </a:t>
          </a:r>
          <a:r>
            <a:rPr lang="uk-UA" sz="2400" b="1" i="1" kern="1200" noProof="0" dirty="0">
              <a:solidFill>
                <a:srgbClr val="002060"/>
              </a:solidFill>
            </a:rPr>
            <a:t>Додати</a:t>
          </a:r>
        </a:p>
      </dsp:txBody>
      <dsp:txXfrm rot="5400000">
        <a:off x="5979530" y="-3671775"/>
        <a:ext cx="728599" cy="11412622"/>
      </dsp:txXfrm>
    </dsp:sp>
    <dsp:sp modelId="{52803C1C-157C-4C4C-B9E1-A477114FB6F8}">
      <dsp:nvSpPr>
        <dsp:cNvPr id="0" name=""/>
        <dsp:cNvSpPr/>
      </dsp:nvSpPr>
      <dsp:spPr>
        <a:xfrm rot="5400000">
          <a:off x="-136611" y="2743020"/>
          <a:ext cx="910741" cy="637519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4</a:t>
          </a:r>
        </a:p>
      </dsp:txBody>
      <dsp:txXfrm rot="5400000">
        <a:off x="-136611" y="2743020"/>
        <a:ext cx="910741" cy="637519"/>
      </dsp:txXfrm>
    </dsp:sp>
    <dsp:sp modelId="{2DAD2266-D1F5-4340-BFC3-C47B398908AF}">
      <dsp:nvSpPr>
        <dsp:cNvPr id="0" name=""/>
        <dsp:cNvSpPr/>
      </dsp:nvSpPr>
      <dsp:spPr>
        <a:xfrm rot="5400000">
          <a:off x="5979530" y="-2803910"/>
          <a:ext cx="728599" cy="11412622"/>
        </a:xfrm>
        <a:prstGeom prst="round2SameRect">
          <a:avLst/>
        </a:prstGeom>
        <a:solidFill>
          <a:srgbClr val="3A6CC6"/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Установити у вікні </a:t>
          </a:r>
          <a:r>
            <a:rPr lang="uk-UA" sz="2400" b="1" i="1" kern="1200" noProof="0" dirty="0">
              <a:solidFill>
                <a:schemeClr val="bg1"/>
              </a:solidFill>
            </a:rPr>
            <a:t>Додати до архіву </a:t>
          </a:r>
          <a:r>
            <a:rPr lang="uk-UA" sz="2400" i="1" kern="1200" noProof="0" dirty="0">
              <a:solidFill>
                <a:schemeClr val="bg1"/>
              </a:solidFill>
            </a:rPr>
            <a:t>значення властивостей архіву</a:t>
          </a:r>
        </a:p>
      </dsp:txBody>
      <dsp:txXfrm rot="5400000">
        <a:off x="5979530" y="-2803910"/>
        <a:ext cx="728599" cy="11412622"/>
      </dsp:txXfrm>
    </dsp:sp>
    <dsp:sp modelId="{EBD4C652-875D-4E3B-BCAE-25007D58F96A}">
      <dsp:nvSpPr>
        <dsp:cNvPr id="0" name=""/>
        <dsp:cNvSpPr/>
      </dsp:nvSpPr>
      <dsp:spPr>
        <a:xfrm rot="5400000">
          <a:off x="-136611" y="3610885"/>
          <a:ext cx="910741" cy="637519"/>
        </a:xfrm>
        <a:prstGeom prst="chevron">
          <a:avLst/>
        </a:prstGeom>
        <a:solidFill>
          <a:srgbClr val="008000"/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5</a:t>
          </a:r>
        </a:p>
      </dsp:txBody>
      <dsp:txXfrm rot="5400000">
        <a:off x="-136611" y="3610885"/>
        <a:ext cx="910741" cy="637519"/>
      </dsp:txXfrm>
    </dsp:sp>
    <dsp:sp modelId="{BB64508B-8A65-44E4-A925-E18E98C3A57A}">
      <dsp:nvSpPr>
        <dsp:cNvPr id="0" name=""/>
        <dsp:cNvSpPr/>
      </dsp:nvSpPr>
      <dsp:spPr>
        <a:xfrm rot="5400000">
          <a:off x="5979530" y="-1936046"/>
          <a:ext cx="728599" cy="11412622"/>
        </a:xfrm>
        <a:prstGeom prst="round2SameRect">
          <a:avLst/>
        </a:prstGeom>
        <a:solidFill>
          <a:srgbClr val="008000">
            <a:alpha val="90000"/>
          </a:srgb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Вибрати кнопку </a:t>
          </a:r>
          <a:r>
            <a:rPr lang="uk-UA" sz="2400" b="1" i="1" kern="1200" noProof="0" dirty="0">
              <a:solidFill>
                <a:schemeClr val="bg1"/>
              </a:solidFill>
            </a:rPr>
            <a:t>ОК</a:t>
          </a:r>
          <a:r>
            <a:rPr lang="uk-UA" sz="2400" i="1" kern="1200" noProof="0" dirty="0">
              <a:solidFill>
                <a:schemeClr val="bg1"/>
              </a:solidFill>
            </a:rPr>
            <a:t>.</a:t>
          </a:r>
        </a:p>
      </dsp:txBody>
      <dsp:txXfrm rot="5400000">
        <a:off x="5979530" y="-1936046"/>
        <a:ext cx="728599" cy="1141262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661E35-6C55-4B51-BE17-D9D67599F310}">
      <dsp:nvSpPr>
        <dsp:cNvPr id="0" name=""/>
        <dsp:cNvSpPr/>
      </dsp:nvSpPr>
      <dsp:spPr>
        <a:xfrm>
          <a:off x="-5301167" y="-812239"/>
          <a:ext cx="6315408" cy="6315408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2EA9E0-CBE5-43E4-BB02-325D168626A4}">
      <dsp:nvSpPr>
        <dsp:cNvPr id="0" name=""/>
        <dsp:cNvSpPr/>
      </dsp:nvSpPr>
      <dsp:spPr>
        <a:xfrm>
          <a:off x="329068" y="151182"/>
          <a:ext cx="5984322" cy="55044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83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/>
            <a:t>Ім'я;</a:t>
          </a:r>
        </a:p>
      </dsp:txBody>
      <dsp:txXfrm>
        <a:off x="329068" y="151182"/>
        <a:ext cx="5984322" cy="550445"/>
      </dsp:txXfrm>
    </dsp:sp>
    <dsp:sp modelId="{27878C57-BBF6-4C22-88FA-1C3D4933722D}">
      <dsp:nvSpPr>
        <dsp:cNvPr id="0" name=""/>
        <dsp:cNvSpPr/>
      </dsp:nvSpPr>
      <dsp:spPr>
        <a:xfrm>
          <a:off x="62623" y="159960"/>
          <a:ext cx="532889" cy="5328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2F74AD-5B6A-4346-8349-090AC68FEE9A}">
      <dsp:nvSpPr>
        <dsp:cNvPr id="0" name=""/>
        <dsp:cNvSpPr/>
      </dsp:nvSpPr>
      <dsp:spPr>
        <a:xfrm>
          <a:off x="715132" y="791025"/>
          <a:ext cx="5598258" cy="550445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83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/>
            <a:t>Місце збереження; </a:t>
          </a:r>
        </a:p>
      </dsp:txBody>
      <dsp:txXfrm>
        <a:off x="715132" y="791025"/>
        <a:ext cx="5598258" cy="550445"/>
      </dsp:txXfrm>
    </dsp:sp>
    <dsp:sp modelId="{E63EBB38-5984-4F74-98F1-254621592311}">
      <dsp:nvSpPr>
        <dsp:cNvPr id="0" name=""/>
        <dsp:cNvSpPr/>
      </dsp:nvSpPr>
      <dsp:spPr>
        <a:xfrm>
          <a:off x="448687" y="799803"/>
          <a:ext cx="532889" cy="5328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297F79-2755-4E7F-87B4-88629DD167EF}">
      <dsp:nvSpPr>
        <dsp:cNvPr id="0" name=""/>
        <dsp:cNvSpPr/>
      </dsp:nvSpPr>
      <dsp:spPr>
        <a:xfrm>
          <a:off x="926693" y="1430399"/>
          <a:ext cx="5386698" cy="5504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83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>
              <a:solidFill>
                <a:srgbClr val="002060"/>
              </a:solidFill>
            </a:rPr>
            <a:t>Формат архіву; </a:t>
          </a:r>
        </a:p>
      </dsp:txBody>
      <dsp:txXfrm>
        <a:off x="926693" y="1430399"/>
        <a:ext cx="5386698" cy="550445"/>
      </dsp:txXfrm>
    </dsp:sp>
    <dsp:sp modelId="{D13D7DA6-9D1E-4150-A6AE-C6ABC36166D5}">
      <dsp:nvSpPr>
        <dsp:cNvPr id="0" name=""/>
        <dsp:cNvSpPr/>
      </dsp:nvSpPr>
      <dsp:spPr>
        <a:xfrm>
          <a:off x="660248" y="1439177"/>
          <a:ext cx="532889" cy="5328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7A966C-ADE1-481C-9602-29D743F1F5D5}">
      <dsp:nvSpPr>
        <dsp:cNvPr id="0" name=""/>
        <dsp:cNvSpPr/>
      </dsp:nvSpPr>
      <dsp:spPr>
        <a:xfrm>
          <a:off x="994242" y="2070241"/>
          <a:ext cx="5319148" cy="5504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83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/>
            <a:t>Ступінь стиснення; </a:t>
          </a:r>
        </a:p>
      </dsp:txBody>
      <dsp:txXfrm>
        <a:off x="994242" y="2070241"/>
        <a:ext cx="5319148" cy="550445"/>
      </dsp:txXfrm>
    </dsp:sp>
    <dsp:sp modelId="{AA2029A9-878F-42BF-A694-5944B1AD983E}">
      <dsp:nvSpPr>
        <dsp:cNvPr id="0" name=""/>
        <dsp:cNvSpPr/>
      </dsp:nvSpPr>
      <dsp:spPr>
        <a:xfrm>
          <a:off x="727797" y="2079019"/>
          <a:ext cx="532889" cy="5328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5E9348-9280-4796-BDCC-B84F04B5A654}">
      <dsp:nvSpPr>
        <dsp:cNvPr id="0" name=""/>
        <dsp:cNvSpPr/>
      </dsp:nvSpPr>
      <dsp:spPr>
        <a:xfrm>
          <a:off x="926693" y="2710084"/>
          <a:ext cx="5386698" cy="550445"/>
        </a:xfrm>
        <a:prstGeom prst="rect">
          <a:avLst/>
        </a:prstGeom>
        <a:solidFill>
          <a:srgbClr val="008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83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/>
            <a:t>Метод стиснення;</a:t>
          </a:r>
        </a:p>
      </dsp:txBody>
      <dsp:txXfrm>
        <a:off x="926693" y="2710084"/>
        <a:ext cx="5386698" cy="550445"/>
      </dsp:txXfrm>
    </dsp:sp>
    <dsp:sp modelId="{0589A8B4-BF53-4D85-9C3C-5A5EA39FC1AC}">
      <dsp:nvSpPr>
        <dsp:cNvPr id="0" name=""/>
        <dsp:cNvSpPr/>
      </dsp:nvSpPr>
      <dsp:spPr>
        <a:xfrm>
          <a:off x="660248" y="2718862"/>
          <a:ext cx="532889" cy="5328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9CE5878-047F-48BF-B3E1-62BD886EBB06}">
      <dsp:nvSpPr>
        <dsp:cNvPr id="0" name=""/>
        <dsp:cNvSpPr/>
      </dsp:nvSpPr>
      <dsp:spPr>
        <a:xfrm>
          <a:off x="715132" y="3349458"/>
          <a:ext cx="5598258" cy="550445"/>
        </a:xfrm>
        <a:prstGeom prst="rect">
          <a:avLst/>
        </a:prstGeom>
        <a:solidFill>
          <a:srgbClr val="EB711D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83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/>
            <a:t>Розбити на томи;</a:t>
          </a:r>
        </a:p>
      </dsp:txBody>
      <dsp:txXfrm>
        <a:off x="715132" y="3349458"/>
        <a:ext cx="5598258" cy="550445"/>
      </dsp:txXfrm>
    </dsp:sp>
    <dsp:sp modelId="{04D31355-89AD-48B4-A27C-53F1FC6D04BD}">
      <dsp:nvSpPr>
        <dsp:cNvPr id="0" name=""/>
        <dsp:cNvSpPr/>
      </dsp:nvSpPr>
      <dsp:spPr>
        <a:xfrm>
          <a:off x="448687" y="3358236"/>
          <a:ext cx="532889" cy="5328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F2766F1-25A2-4038-9A43-FDF957B2D462}">
      <dsp:nvSpPr>
        <dsp:cNvPr id="0" name=""/>
        <dsp:cNvSpPr/>
      </dsp:nvSpPr>
      <dsp:spPr>
        <a:xfrm>
          <a:off x="329068" y="3989301"/>
          <a:ext cx="5984322" cy="550445"/>
        </a:xfrm>
        <a:prstGeom prst="rect">
          <a:avLst/>
        </a:prstGeom>
        <a:solidFill>
          <a:srgbClr val="6633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838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i="1" kern="1200" dirty="0"/>
            <a:t>Створити </a:t>
          </a:r>
          <a:r>
            <a:rPr lang="en-US" sz="2400" b="0" i="1" kern="1200" dirty="0"/>
            <a:t>SFX-</a:t>
          </a:r>
          <a:r>
            <a:rPr lang="uk-UA" sz="2400" b="0" i="1" kern="1200" dirty="0"/>
            <a:t>архів та інші.</a:t>
          </a:r>
        </a:p>
      </dsp:txBody>
      <dsp:txXfrm>
        <a:off x="329068" y="3989301"/>
        <a:ext cx="5984322" cy="550445"/>
      </dsp:txXfrm>
    </dsp:sp>
    <dsp:sp modelId="{EB7D51EA-D59E-4F4D-8817-0C91E7931AC5}">
      <dsp:nvSpPr>
        <dsp:cNvPr id="0" name=""/>
        <dsp:cNvSpPr/>
      </dsp:nvSpPr>
      <dsp:spPr>
        <a:xfrm>
          <a:off x="62623" y="3998078"/>
          <a:ext cx="532889" cy="5328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63490E-97AF-44D5-A814-FDC534B3E3CC}">
      <dsp:nvSpPr>
        <dsp:cNvPr id="0" name=""/>
        <dsp:cNvSpPr/>
      </dsp:nvSpPr>
      <dsp:spPr>
        <a:xfrm rot="5400000">
          <a:off x="-148308" y="152837"/>
          <a:ext cx="988724" cy="69210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1</a:t>
          </a:r>
        </a:p>
      </dsp:txBody>
      <dsp:txXfrm rot="5400000">
        <a:off x="-148308" y="152837"/>
        <a:ext cx="988724" cy="692106"/>
      </dsp:txXfrm>
    </dsp:sp>
    <dsp:sp modelId="{3F244AEF-BD16-4508-9A5A-9640B519654B}">
      <dsp:nvSpPr>
        <dsp:cNvPr id="0" name=""/>
        <dsp:cNvSpPr/>
      </dsp:nvSpPr>
      <dsp:spPr>
        <a:xfrm rot="5400000">
          <a:off x="6049620" y="-5352984"/>
          <a:ext cx="643008" cy="11358035"/>
        </a:xfrm>
        <a:prstGeom prst="round2SameRect">
          <a:avLst/>
        </a:prstGeom>
        <a:solidFill>
          <a:srgbClr val="EF7421"/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Запустити програму </a:t>
          </a:r>
          <a:r>
            <a:rPr lang="uk-UA" sz="2400" b="1" i="1" kern="1200" noProof="0" dirty="0">
              <a:solidFill>
                <a:schemeClr val="bg1"/>
              </a:solidFill>
            </a:rPr>
            <a:t>7-zip</a:t>
          </a:r>
          <a:r>
            <a:rPr lang="uk-UA" sz="2400" i="1" kern="1200" noProof="0" dirty="0">
              <a:solidFill>
                <a:schemeClr val="bg1"/>
              </a:solidFill>
            </a:rPr>
            <a:t>.</a:t>
          </a:r>
        </a:p>
      </dsp:txBody>
      <dsp:txXfrm rot="5400000">
        <a:off x="6049620" y="-5352984"/>
        <a:ext cx="643008" cy="11358035"/>
      </dsp:txXfrm>
    </dsp:sp>
    <dsp:sp modelId="{CA699784-EE11-48B7-BD5B-E6C7811778B0}">
      <dsp:nvSpPr>
        <dsp:cNvPr id="0" name=""/>
        <dsp:cNvSpPr/>
      </dsp:nvSpPr>
      <dsp:spPr>
        <a:xfrm rot="5400000">
          <a:off x="-148308" y="1105578"/>
          <a:ext cx="988724" cy="692106"/>
        </a:xfrm>
        <a:prstGeom prst="chevron">
          <a:avLst/>
        </a:prstGeom>
        <a:solidFill>
          <a:srgbClr val="7030A0"/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2</a:t>
          </a:r>
        </a:p>
      </dsp:txBody>
      <dsp:txXfrm rot="5400000">
        <a:off x="-148308" y="1105578"/>
        <a:ext cx="988724" cy="692106"/>
      </dsp:txXfrm>
    </dsp:sp>
    <dsp:sp modelId="{E5CB376A-E1F5-4E26-86CA-E248F361C893}">
      <dsp:nvSpPr>
        <dsp:cNvPr id="0" name=""/>
        <dsp:cNvSpPr/>
      </dsp:nvSpPr>
      <dsp:spPr>
        <a:xfrm rot="5400000">
          <a:off x="5975631" y="-4400412"/>
          <a:ext cx="790986" cy="11358035"/>
        </a:xfrm>
        <a:prstGeom prst="round2SameRect">
          <a:avLst/>
        </a:prstGeom>
        <a:solidFill>
          <a:srgbClr val="7030A0">
            <a:alpha val="90000"/>
          </a:srgb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Зробити поточною папку, в якій розміщено файл архіву, та вибрати його.</a:t>
          </a:r>
        </a:p>
      </dsp:txBody>
      <dsp:txXfrm rot="5400000">
        <a:off x="5975631" y="-4400412"/>
        <a:ext cx="790986" cy="11358035"/>
      </dsp:txXfrm>
    </dsp:sp>
    <dsp:sp modelId="{D547829D-0660-4ECE-8B9B-4DD150AEB617}">
      <dsp:nvSpPr>
        <dsp:cNvPr id="0" name=""/>
        <dsp:cNvSpPr/>
      </dsp:nvSpPr>
      <dsp:spPr>
        <a:xfrm rot="5400000">
          <a:off x="-148308" y="2058319"/>
          <a:ext cx="988724" cy="69210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>
              <a:solidFill>
                <a:srgbClr val="002060"/>
              </a:solidFill>
            </a:rPr>
            <a:t>3</a:t>
          </a:r>
        </a:p>
      </dsp:txBody>
      <dsp:txXfrm rot="5400000">
        <a:off x="-148308" y="2058319"/>
        <a:ext cx="988724" cy="692106"/>
      </dsp:txXfrm>
    </dsp:sp>
    <dsp:sp modelId="{9E04A936-A0BD-4697-B593-D6F4E69814DB}">
      <dsp:nvSpPr>
        <dsp:cNvPr id="0" name=""/>
        <dsp:cNvSpPr/>
      </dsp:nvSpPr>
      <dsp:spPr>
        <a:xfrm rot="5400000">
          <a:off x="5975631" y="-3447671"/>
          <a:ext cx="790986" cy="11358035"/>
        </a:xfrm>
        <a:prstGeom prst="round2SameRect">
          <a:avLst/>
        </a:prstGeom>
        <a:solidFill>
          <a:srgbClr val="F8C200"/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i="1" kern="1200" noProof="0" dirty="0">
              <a:solidFill>
                <a:srgbClr val="002060"/>
              </a:solidFill>
            </a:rPr>
            <a:t>Вибрати кнопку </a:t>
          </a:r>
          <a:r>
            <a:rPr lang="uk-UA" sz="2400" b="1" i="1" kern="1200" noProof="0" dirty="0">
              <a:solidFill>
                <a:srgbClr val="002060"/>
              </a:solidFill>
            </a:rPr>
            <a:t>Видобути</a:t>
          </a:r>
          <a:r>
            <a:rPr lang="uk-UA" sz="2400" i="1" kern="1200" noProof="0" dirty="0">
              <a:solidFill>
                <a:srgbClr val="002060"/>
              </a:solidFill>
            </a:rPr>
            <a:t>  </a:t>
          </a:r>
        </a:p>
      </dsp:txBody>
      <dsp:txXfrm rot="5400000">
        <a:off x="5975631" y="-3447671"/>
        <a:ext cx="790986" cy="11358035"/>
      </dsp:txXfrm>
    </dsp:sp>
    <dsp:sp modelId="{52803C1C-157C-4C4C-B9E1-A477114FB6F8}">
      <dsp:nvSpPr>
        <dsp:cNvPr id="0" name=""/>
        <dsp:cNvSpPr/>
      </dsp:nvSpPr>
      <dsp:spPr>
        <a:xfrm rot="5400000">
          <a:off x="-148308" y="3011060"/>
          <a:ext cx="988724" cy="692106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4</a:t>
          </a:r>
        </a:p>
      </dsp:txBody>
      <dsp:txXfrm rot="5400000">
        <a:off x="-148308" y="3011060"/>
        <a:ext cx="988724" cy="692106"/>
      </dsp:txXfrm>
    </dsp:sp>
    <dsp:sp modelId="{2DAD2266-D1F5-4340-BFC3-C47B398908AF}">
      <dsp:nvSpPr>
        <dsp:cNvPr id="0" name=""/>
        <dsp:cNvSpPr/>
      </dsp:nvSpPr>
      <dsp:spPr>
        <a:xfrm rot="5400000">
          <a:off x="5975631" y="-2494930"/>
          <a:ext cx="790986" cy="11358035"/>
        </a:xfrm>
        <a:prstGeom prst="round2SameRect">
          <a:avLst/>
        </a:prstGeom>
        <a:solidFill>
          <a:srgbClr val="3A6CC6"/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Указати шлях до папки, у яку буде виконано видобування, та інші значення властивостей у вікні Видобути.</a:t>
          </a:r>
        </a:p>
      </dsp:txBody>
      <dsp:txXfrm rot="5400000">
        <a:off x="5975631" y="-2494930"/>
        <a:ext cx="790986" cy="11358035"/>
      </dsp:txXfrm>
    </dsp:sp>
    <dsp:sp modelId="{EBD4C652-875D-4E3B-BCAE-25007D58F96A}">
      <dsp:nvSpPr>
        <dsp:cNvPr id="0" name=""/>
        <dsp:cNvSpPr/>
      </dsp:nvSpPr>
      <dsp:spPr>
        <a:xfrm rot="5400000">
          <a:off x="-148308" y="3963801"/>
          <a:ext cx="988724" cy="692106"/>
        </a:xfrm>
        <a:prstGeom prst="chevron">
          <a:avLst/>
        </a:prstGeom>
        <a:solidFill>
          <a:srgbClr val="008000"/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5</a:t>
          </a:r>
        </a:p>
      </dsp:txBody>
      <dsp:txXfrm rot="5400000">
        <a:off x="-148308" y="3963801"/>
        <a:ext cx="988724" cy="692106"/>
      </dsp:txXfrm>
    </dsp:sp>
    <dsp:sp modelId="{BB64508B-8A65-44E4-A925-E18E98C3A57A}">
      <dsp:nvSpPr>
        <dsp:cNvPr id="0" name=""/>
        <dsp:cNvSpPr/>
      </dsp:nvSpPr>
      <dsp:spPr>
        <a:xfrm rot="5400000">
          <a:off x="5975631" y="-1542189"/>
          <a:ext cx="790986" cy="11358035"/>
        </a:xfrm>
        <a:prstGeom prst="round2SameRect">
          <a:avLst/>
        </a:prstGeom>
        <a:solidFill>
          <a:srgbClr val="008000">
            <a:alpha val="90000"/>
          </a:srgb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Вибрати кнопку </a:t>
          </a:r>
          <a:r>
            <a:rPr lang="uk-UA" sz="2400" b="1" i="1" kern="1200" noProof="0" dirty="0">
              <a:solidFill>
                <a:schemeClr val="bg1"/>
              </a:solidFill>
            </a:rPr>
            <a:t>ОК</a:t>
          </a:r>
          <a:r>
            <a:rPr lang="uk-UA" sz="2400" i="1" kern="1200" noProof="0" dirty="0">
              <a:solidFill>
                <a:schemeClr val="bg1"/>
              </a:solidFill>
            </a:rPr>
            <a:t>.</a:t>
          </a:r>
        </a:p>
      </dsp:txBody>
      <dsp:txXfrm rot="5400000">
        <a:off x="5975631" y="-1542189"/>
        <a:ext cx="790986" cy="1135803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63490E-97AF-44D5-A814-FDC534B3E3CC}">
      <dsp:nvSpPr>
        <dsp:cNvPr id="0" name=""/>
        <dsp:cNvSpPr/>
      </dsp:nvSpPr>
      <dsp:spPr>
        <a:xfrm rot="5400000">
          <a:off x="-114802" y="118244"/>
          <a:ext cx="765352" cy="53574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1</a:t>
          </a:r>
        </a:p>
      </dsp:txBody>
      <dsp:txXfrm rot="5400000">
        <a:off x="-114802" y="118244"/>
        <a:ext cx="765352" cy="535746"/>
      </dsp:txXfrm>
    </dsp:sp>
    <dsp:sp modelId="{3F244AEF-BD16-4508-9A5A-9640B519654B}">
      <dsp:nvSpPr>
        <dsp:cNvPr id="0" name=""/>
        <dsp:cNvSpPr/>
      </dsp:nvSpPr>
      <dsp:spPr>
        <a:xfrm rot="5400000">
          <a:off x="6044074" y="-5504885"/>
          <a:ext cx="497740" cy="11514395"/>
        </a:xfrm>
        <a:prstGeom prst="round2SameRect">
          <a:avLst/>
        </a:prstGeom>
        <a:solidFill>
          <a:srgbClr val="EF7421"/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Запустити програму </a:t>
          </a:r>
          <a:r>
            <a:rPr lang="uk-UA" sz="2400" b="1" i="1" kern="1200" noProof="0" dirty="0">
              <a:solidFill>
                <a:schemeClr val="bg1"/>
              </a:solidFill>
            </a:rPr>
            <a:t>7-</a:t>
          </a:r>
          <a:r>
            <a:rPr lang="en-US" sz="2400" b="1" i="1" kern="1200" noProof="0" dirty="0">
              <a:solidFill>
                <a:schemeClr val="bg1"/>
              </a:solidFill>
            </a:rPr>
            <a:t>zip</a:t>
          </a:r>
          <a:r>
            <a:rPr lang="en-US" sz="2400" i="1" kern="1200" noProof="0" dirty="0">
              <a:solidFill>
                <a:schemeClr val="bg1"/>
              </a:solidFill>
            </a:rPr>
            <a:t>.</a:t>
          </a:r>
          <a:endParaRPr lang="uk-UA" sz="2400" i="1" kern="1200" noProof="0" dirty="0">
            <a:solidFill>
              <a:schemeClr val="bg1"/>
            </a:solidFill>
          </a:endParaRPr>
        </a:p>
      </dsp:txBody>
      <dsp:txXfrm rot="5400000">
        <a:off x="6044074" y="-5504885"/>
        <a:ext cx="497740" cy="11514395"/>
      </dsp:txXfrm>
    </dsp:sp>
    <dsp:sp modelId="{CA699784-EE11-48B7-BD5B-E6C7811778B0}">
      <dsp:nvSpPr>
        <dsp:cNvPr id="0" name=""/>
        <dsp:cNvSpPr/>
      </dsp:nvSpPr>
      <dsp:spPr>
        <a:xfrm rot="5400000">
          <a:off x="-114802" y="846930"/>
          <a:ext cx="765352" cy="535746"/>
        </a:xfrm>
        <a:prstGeom prst="chevron">
          <a:avLst/>
        </a:prstGeom>
        <a:solidFill>
          <a:srgbClr val="7030A0"/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2</a:t>
          </a:r>
        </a:p>
      </dsp:txBody>
      <dsp:txXfrm rot="5400000">
        <a:off x="-114802" y="846930"/>
        <a:ext cx="765352" cy="535746"/>
      </dsp:txXfrm>
    </dsp:sp>
    <dsp:sp modelId="{E5CB376A-E1F5-4E26-86CA-E248F361C893}">
      <dsp:nvSpPr>
        <dsp:cNvPr id="0" name=""/>
        <dsp:cNvSpPr/>
      </dsp:nvSpPr>
      <dsp:spPr>
        <a:xfrm rot="5400000">
          <a:off x="5986800" y="-4776330"/>
          <a:ext cx="612287" cy="11514395"/>
        </a:xfrm>
        <a:prstGeom prst="round2SameRect">
          <a:avLst/>
        </a:prstGeom>
        <a:solidFill>
          <a:srgbClr val="7030A0">
            <a:alpha val="90000"/>
          </a:srgb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Виконати </a:t>
          </a:r>
          <a:r>
            <a:rPr lang="uk-UA" sz="2400" b="1" i="1" kern="1200" noProof="0" dirty="0">
              <a:solidFill>
                <a:schemeClr val="bg1"/>
              </a:solidFill>
            </a:rPr>
            <a:t>Файл</a:t>
          </a:r>
          <a:r>
            <a:rPr lang="uk-UA" sz="2400" i="1" kern="1200" noProof="0" dirty="0">
              <a:solidFill>
                <a:schemeClr val="bg1"/>
              </a:solidFill>
            </a:rPr>
            <a:t> </a:t>
          </a:r>
          <a:r>
            <a:rPr lang="uk-UA" sz="2400" b="1" i="1" kern="1200" noProof="0" dirty="0">
              <a:solidFill>
                <a:schemeClr val="bg1"/>
              </a:solidFill>
              <a:sym typeface="Symbol" panose="05050102010706020507" pitchFamily="18" charset="2"/>
            </a:rPr>
            <a:t></a:t>
          </a:r>
          <a:r>
            <a:rPr lang="uk-UA" sz="2400" i="1" kern="1200" noProof="0" dirty="0">
              <a:solidFill>
                <a:schemeClr val="bg1"/>
              </a:solidFill>
            </a:rPr>
            <a:t>  </a:t>
          </a:r>
          <a:r>
            <a:rPr lang="uk-UA" sz="2400" b="1" i="1" kern="1200" noProof="0" dirty="0">
              <a:solidFill>
                <a:schemeClr val="bg1"/>
              </a:solidFill>
            </a:rPr>
            <a:t>Відкрити</a:t>
          </a:r>
          <a:r>
            <a:rPr lang="uk-UA" sz="2400" i="1" kern="1200" noProof="0" dirty="0">
              <a:solidFill>
                <a:schemeClr val="bg1"/>
              </a:solidFill>
            </a:rPr>
            <a:t>.</a:t>
          </a:r>
        </a:p>
      </dsp:txBody>
      <dsp:txXfrm rot="5400000">
        <a:off x="5986800" y="-4776330"/>
        <a:ext cx="612287" cy="11514395"/>
      </dsp:txXfrm>
    </dsp:sp>
    <dsp:sp modelId="{D547829D-0660-4ECE-8B9B-4DD150AEB617}">
      <dsp:nvSpPr>
        <dsp:cNvPr id="0" name=""/>
        <dsp:cNvSpPr/>
      </dsp:nvSpPr>
      <dsp:spPr>
        <a:xfrm rot="5400000">
          <a:off x="-114802" y="1575616"/>
          <a:ext cx="765352" cy="53574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>
              <a:solidFill>
                <a:srgbClr val="002060"/>
              </a:solidFill>
            </a:rPr>
            <a:t>3</a:t>
          </a:r>
        </a:p>
      </dsp:txBody>
      <dsp:txXfrm rot="5400000">
        <a:off x="-114802" y="1575616"/>
        <a:ext cx="765352" cy="535746"/>
      </dsp:txXfrm>
    </dsp:sp>
    <dsp:sp modelId="{9E04A936-A0BD-4697-B593-D6F4E69814DB}">
      <dsp:nvSpPr>
        <dsp:cNvPr id="0" name=""/>
        <dsp:cNvSpPr/>
      </dsp:nvSpPr>
      <dsp:spPr>
        <a:xfrm rot="5400000">
          <a:off x="5986800" y="-4047644"/>
          <a:ext cx="612287" cy="11514395"/>
        </a:xfrm>
        <a:prstGeom prst="round2SameRect">
          <a:avLst/>
        </a:prstGeom>
        <a:solidFill>
          <a:srgbClr val="F8C200"/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i="1" kern="1200" noProof="0" dirty="0">
              <a:solidFill>
                <a:srgbClr val="002060"/>
              </a:solidFill>
            </a:rPr>
            <a:t>Виділити файли і папки, які планується видобувати.</a:t>
          </a:r>
        </a:p>
      </dsp:txBody>
      <dsp:txXfrm rot="5400000">
        <a:off x="5986800" y="-4047644"/>
        <a:ext cx="612287" cy="11514395"/>
      </dsp:txXfrm>
    </dsp:sp>
    <dsp:sp modelId="{52803C1C-157C-4C4C-B9E1-A477114FB6F8}">
      <dsp:nvSpPr>
        <dsp:cNvPr id="0" name=""/>
        <dsp:cNvSpPr/>
      </dsp:nvSpPr>
      <dsp:spPr>
        <a:xfrm rot="5400000">
          <a:off x="-114802" y="2304302"/>
          <a:ext cx="765352" cy="535746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4</a:t>
          </a:r>
        </a:p>
      </dsp:txBody>
      <dsp:txXfrm rot="5400000">
        <a:off x="-114802" y="2304302"/>
        <a:ext cx="765352" cy="535746"/>
      </dsp:txXfrm>
    </dsp:sp>
    <dsp:sp modelId="{2DAD2266-D1F5-4340-BFC3-C47B398908AF}">
      <dsp:nvSpPr>
        <dsp:cNvPr id="0" name=""/>
        <dsp:cNvSpPr/>
      </dsp:nvSpPr>
      <dsp:spPr>
        <a:xfrm rot="5400000">
          <a:off x="5986800" y="-3318958"/>
          <a:ext cx="612287" cy="11514395"/>
        </a:xfrm>
        <a:prstGeom prst="round2SameRect">
          <a:avLst/>
        </a:prstGeom>
        <a:solidFill>
          <a:srgbClr val="3A6CC6"/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uk-UA" sz="2400" i="1" kern="1200" noProof="0" dirty="0">
              <a:solidFill>
                <a:schemeClr val="bg1"/>
              </a:solidFill>
            </a:rPr>
            <a:t>Вибрати кнопку </a:t>
          </a:r>
          <a:r>
            <a:rPr lang="uk-UA" sz="2400" b="1" i="1" kern="1200" noProof="0" dirty="0">
              <a:solidFill>
                <a:schemeClr val="bg1"/>
              </a:solidFill>
            </a:rPr>
            <a:t>Видобути</a:t>
          </a:r>
        </a:p>
      </dsp:txBody>
      <dsp:txXfrm rot="5400000">
        <a:off x="5986800" y="-3318958"/>
        <a:ext cx="612287" cy="11514395"/>
      </dsp:txXfrm>
    </dsp:sp>
    <dsp:sp modelId="{EBD4C652-875D-4E3B-BCAE-25007D58F96A}">
      <dsp:nvSpPr>
        <dsp:cNvPr id="0" name=""/>
        <dsp:cNvSpPr/>
      </dsp:nvSpPr>
      <dsp:spPr>
        <a:xfrm rot="5400000">
          <a:off x="-114802" y="3032988"/>
          <a:ext cx="765352" cy="535746"/>
        </a:xfrm>
        <a:prstGeom prst="chevron">
          <a:avLst/>
        </a:prstGeom>
        <a:solidFill>
          <a:srgbClr val="008000"/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i="1" kern="1200" noProof="0" dirty="0"/>
            <a:t>5</a:t>
          </a:r>
        </a:p>
      </dsp:txBody>
      <dsp:txXfrm rot="5400000">
        <a:off x="-114802" y="3032988"/>
        <a:ext cx="765352" cy="535746"/>
      </dsp:txXfrm>
    </dsp:sp>
    <dsp:sp modelId="{BB64508B-8A65-44E4-A925-E18E98C3A57A}">
      <dsp:nvSpPr>
        <dsp:cNvPr id="0" name=""/>
        <dsp:cNvSpPr/>
      </dsp:nvSpPr>
      <dsp:spPr>
        <a:xfrm rot="5400000">
          <a:off x="5986800" y="-2590272"/>
          <a:ext cx="612287" cy="11514395"/>
        </a:xfrm>
        <a:prstGeom prst="round2SameRect">
          <a:avLst/>
        </a:prstGeom>
        <a:solidFill>
          <a:srgbClr val="008000">
            <a:alpha val="90000"/>
          </a:srgb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ru-RU" sz="2400" i="1" kern="1200" noProof="0" dirty="0" err="1">
              <a:solidFill>
                <a:schemeClr val="bg1"/>
              </a:solidFill>
            </a:rPr>
            <a:t>Указати</a:t>
          </a:r>
          <a:r>
            <a:rPr lang="ru-RU" sz="2400" i="1" kern="1200" noProof="0" dirty="0">
              <a:solidFill>
                <a:schemeClr val="bg1"/>
              </a:solidFill>
            </a:rPr>
            <a:t> шлях до папки, у яку буде </a:t>
          </a:r>
          <a:r>
            <a:rPr lang="ru-RU" sz="2400" i="1" kern="1200" noProof="0" dirty="0" err="1">
              <a:solidFill>
                <a:schemeClr val="bg1"/>
              </a:solidFill>
            </a:rPr>
            <a:t>виконано</a:t>
          </a:r>
          <a:r>
            <a:rPr lang="ru-RU" sz="2400" i="1" kern="1200" noProof="0" dirty="0">
              <a:solidFill>
                <a:schemeClr val="bg1"/>
              </a:solidFill>
            </a:rPr>
            <a:t> </a:t>
          </a:r>
          <a:r>
            <a:rPr lang="ru-RU" sz="2400" i="1" kern="1200" noProof="0" dirty="0" err="1">
              <a:solidFill>
                <a:schemeClr val="bg1"/>
              </a:solidFill>
            </a:rPr>
            <a:t>видобування</a:t>
          </a:r>
          <a:r>
            <a:rPr lang="ru-RU" sz="2400" i="1" kern="1200" noProof="0" dirty="0">
              <a:solidFill>
                <a:schemeClr val="bg1"/>
              </a:solidFill>
            </a:rPr>
            <a:t>, у </a:t>
          </a:r>
          <a:r>
            <a:rPr lang="ru-RU" sz="2400" i="1" kern="1200" noProof="0" dirty="0" err="1">
              <a:solidFill>
                <a:schemeClr val="bg1"/>
              </a:solidFill>
            </a:rPr>
            <a:t>вікні</a:t>
          </a:r>
          <a:r>
            <a:rPr lang="ru-RU" sz="2400" i="1" kern="1200" noProof="0" dirty="0">
              <a:solidFill>
                <a:schemeClr val="bg1"/>
              </a:solidFill>
            </a:rPr>
            <a:t> </a:t>
          </a:r>
          <a:r>
            <a:rPr lang="ru-RU" sz="2400" i="1" kern="1200" noProof="0" dirty="0" err="1">
              <a:solidFill>
                <a:schemeClr val="bg1"/>
              </a:solidFill>
            </a:rPr>
            <a:t>Копіювати</a:t>
          </a:r>
          <a:r>
            <a:rPr lang="ru-RU" sz="2400" i="1" kern="1200" noProof="0" dirty="0">
              <a:solidFill>
                <a:schemeClr val="bg1"/>
              </a:solidFill>
            </a:rPr>
            <a:t>.</a:t>
          </a:r>
          <a:endParaRPr lang="uk-UA" sz="2400" i="1" kern="1200" noProof="0" dirty="0">
            <a:solidFill>
              <a:schemeClr val="bg1"/>
            </a:solidFill>
          </a:endParaRPr>
        </a:p>
      </dsp:txBody>
      <dsp:txXfrm rot="5400000">
        <a:off x="5986800" y="-2590272"/>
        <a:ext cx="612287" cy="11514395"/>
      </dsp:txXfrm>
    </dsp:sp>
    <dsp:sp modelId="{94D26634-45C2-41DC-B4C1-9DB3F2357848}">
      <dsp:nvSpPr>
        <dsp:cNvPr id="0" name=""/>
        <dsp:cNvSpPr/>
      </dsp:nvSpPr>
      <dsp:spPr>
        <a:xfrm rot="5400000">
          <a:off x="-114802" y="3704270"/>
          <a:ext cx="765352" cy="535746"/>
        </a:xfrm>
        <a:prstGeom prst="chevron">
          <a:avLst/>
        </a:prstGeom>
        <a:solidFill>
          <a:srgbClr val="663300"/>
        </a:solidFill>
        <a:ln w="6350" cap="flat" cmpd="sng" algn="ctr">
          <a:noFill/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ru-RU" sz="2400" i="1" kern="1200" noProof="0" dirty="0">
              <a:solidFill>
                <a:prstClr val="white"/>
              </a:solidFill>
              <a:latin typeface="Verdana"/>
              <a:ea typeface="+mn-ea"/>
              <a:cs typeface="+mn-cs"/>
            </a:rPr>
            <a:t>6</a:t>
          </a:r>
          <a:endParaRPr lang="uk-UA" sz="2400" i="1" kern="1200" noProof="0" dirty="0">
            <a:solidFill>
              <a:prstClr val="white"/>
            </a:solidFill>
            <a:latin typeface="Verdana"/>
            <a:ea typeface="+mn-ea"/>
            <a:cs typeface="+mn-cs"/>
          </a:endParaRPr>
        </a:p>
      </dsp:txBody>
      <dsp:txXfrm rot="5400000">
        <a:off x="-114802" y="3704270"/>
        <a:ext cx="765352" cy="535746"/>
      </dsp:txXfrm>
    </dsp:sp>
    <dsp:sp modelId="{7C21FE28-53D8-4A8A-BD16-643BD909663E}">
      <dsp:nvSpPr>
        <dsp:cNvPr id="0" name=""/>
        <dsp:cNvSpPr/>
      </dsp:nvSpPr>
      <dsp:spPr>
        <a:xfrm rot="5400000">
          <a:off x="6044204" y="-1918990"/>
          <a:ext cx="497479" cy="11514395"/>
        </a:xfrm>
        <a:prstGeom prst="round2SameRect">
          <a:avLst/>
        </a:prstGeom>
        <a:solidFill>
          <a:srgbClr val="663300"/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i="1" kern="1200" dirty="0">
              <a:solidFill>
                <a:prstClr val="white"/>
              </a:solidFill>
              <a:latin typeface="Verdana"/>
              <a:ea typeface="+mn-ea"/>
              <a:cs typeface="+mn-cs"/>
            </a:rPr>
            <a:t>Вибрати кнопку </a:t>
          </a:r>
          <a:r>
            <a:rPr lang="uk-UA" sz="2400" b="1" i="1" kern="1200" dirty="0">
              <a:solidFill>
                <a:prstClr val="white"/>
              </a:solidFill>
              <a:latin typeface="Verdana"/>
              <a:ea typeface="+mn-ea"/>
              <a:cs typeface="+mn-cs"/>
            </a:rPr>
            <a:t>ОК</a:t>
          </a:r>
          <a:r>
            <a:rPr lang="uk-UA" sz="2400" i="1" kern="1200" dirty="0">
              <a:solidFill>
                <a:prstClr val="white"/>
              </a:solidFill>
              <a:latin typeface="Verdana"/>
              <a:ea typeface="+mn-ea"/>
              <a:cs typeface="+mn-cs"/>
            </a:rPr>
            <a:t>.</a:t>
          </a:r>
        </a:p>
      </dsp:txBody>
      <dsp:txXfrm rot="5400000">
        <a:off x="6044204" y="-1918990"/>
        <a:ext cx="497479" cy="115143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754"/>
          <a:stretch/>
        </p:blipFill>
        <p:spPr>
          <a:xfrm>
            <a:off x="0" y="-12176"/>
            <a:ext cx="4747751" cy="6320913"/>
          </a:xfrm>
          <a:prstGeom prst="rect">
            <a:avLst/>
          </a:prstGeom>
        </p:spPr>
      </p:pic>
      <p:sp>
        <p:nvSpPr>
          <p:cNvPr id="9" name="Rectangle 24"/>
          <p:cNvSpPr>
            <a:spLocks noChangeArrowheads="1"/>
          </p:cNvSpPr>
          <p:nvPr userDrawn="1"/>
        </p:nvSpPr>
        <p:spPr bwMode="auto">
          <a:xfrm>
            <a:off x="0" y="3527436"/>
            <a:ext cx="12192000" cy="3357563"/>
          </a:xfrm>
          <a:prstGeom prst="rect">
            <a:avLst/>
          </a:prstGeom>
          <a:solidFill>
            <a:srgbClr val="398AC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0484" y="6021300"/>
            <a:ext cx="5699686" cy="991249"/>
          </a:xfrm>
          <a:prstGeom prst="rect">
            <a:avLst/>
          </a:prstGeom>
        </p:spPr>
      </p:pic>
      <p:sp>
        <p:nvSpPr>
          <p:cNvPr id="11" name="Rectangle 17"/>
          <p:cNvSpPr>
            <a:spLocks noChangeArrowheads="1"/>
          </p:cNvSpPr>
          <p:nvPr userDrawn="1"/>
        </p:nvSpPr>
        <p:spPr bwMode="gray">
          <a:xfrm>
            <a:off x="0" y="3141663"/>
            <a:ext cx="12192000" cy="431800"/>
          </a:xfrm>
          <a:prstGeom prst="rect">
            <a:avLst/>
          </a:prstGeom>
          <a:solidFill>
            <a:srgbClr val="19426B"/>
          </a:solidFill>
          <a:ln w="9525">
            <a:solidFill>
              <a:srgbClr val="19426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3" name="Oval 25"/>
          <p:cNvSpPr>
            <a:spLocks noChangeArrowheads="1"/>
          </p:cNvSpPr>
          <p:nvPr userDrawn="1"/>
        </p:nvSpPr>
        <p:spPr bwMode="ltGray">
          <a:xfrm>
            <a:off x="1258888" y="4508512"/>
            <a:ext cx="4248150" cy="1800225"/>
          </a:xfrm>
          <a:prstGeom prst="ellipse">
            <a:avLst/>
          </a:prstGeom>
          <a:gradFill rotWithShape="1">
            <a:gsLst>
              <a:gs pos="0">
                <a:srgbClr val="398AC7"/>
              </a:gs>
              <a:gs pos="100000">
                <a:srgbClr val="398AC7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4" name="Rectangle 4"/>
          <p:cNvSpPr txBox="1">
            <a:spLocks noChangeArrowheads="1"/>
          </p:cNvSpPr>
          <p:nvPr userDrawn="1"/>
        </p:nvSpPr>
        <p:spPr bwMode="auto">
          <a:xfrm>
            <a:off x="457200" y="6486536"/>
            <a:ext cx="2133600" cy="168275"/>
          </a:xfrm>
          <a:prstGeom prst="rect">
            <a:avLst/>
          </a:prstGeom>
        </p:spPr>
        <p:txBody>
          <a:bodyPr/>
          <a:lstStyle>
            <a:defPPr>
              <a:defRPr lang="uk-UA"/>
            </a:defPPr>
            <a:lvl1pPr marL="0" algn="l" defTabSz="914400" rtl="0" eaLnBrk="1" latinLnBrk="0" hangingPunct="1">
              <a:defRPr sz="12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 userDrawn="1"/>
        </p:nvSpPr>
        <p:spPr>
          <a:xfrm>
            <a:off x="3124200" y="6486536"/>
            <a:ext cx="2895600" cy="168275"/>
          </a:xfrm>
          <a:prstGeom prst="rect">
            <a:avLst/>
          </a:prstGeom>
        </p:spPr>
        <p:txBody>
          <a:bodyPr/>
          <a:lstStyle>
            <a:defPPr>
              <a:defRPr lang="uk-UA"/>
            </a:defPPr>
            <a:lvl1pPr marL="0" algn="ctr" defTabSz="914400" rtl="0" eaLnBrk="1" latinLnBrk="0" hangingPunct="1">
              <a:defRPr sz="1200" b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6" name="Oval 18"/>
          <p:cNvSpPr>
            <a:spLocks noChangeArrowheads="1"/>
          </p:cNvSpPr>
          <p:nvPr userDrawn="1"/>
        </p:nvSpPr>
        <p:spPr bwMode="gray">
          <a:xfrm>
            <a:off x="276225" y="1255713"/>
            <a:ext cx="4656138" cy="4837112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dist="172739" dir="3238358" algn="ctr" rotWithShape="0">
              <a:srgbClr val="19426B"/>
            </a:outer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7" name="Freeform 21" descr="2"/>
          <p:cNvSpPr>
            <a:spLocks/>
          </p:cNvSpPr>
          <p:nvPr userDrawn="1"/>
        </p:nvSpPr>
        <p:spPr bwMode="gray">
          <a:xfrm>
            <a:off x="376245" y="2147896"/>
            <a:ext cx="2103437" cy="3032125"/>
          </a:xfrm>
          <a:custGeom>
            <a:avLst/>
            <a:gdLst>
              <a:gd name="T0" fmla="*/ 1325 w 1325"/>
              <a:gd name="T1" fmla="*/ 960 h 1910"/>
              <a:gd name="T2" fmla="*/ 414 w 1325"/>
              <a:gd name="T3" fmla="*/ 0 h 1910"/>
              <a:gd name="T4" fmla="*/ 27 w 1325"/>
              <a:gd name="T5" fmla="*/ 1014 h 1910"/>
              <a:gd name="T6" fmla="*/ 402 w 1325"/>
              <a:gd name="T7" fmla="*/ 1910 h 1910"/>
              <a:gd name="T8" fmla="*/ 1325 w 1325"/>
              <a:gd name="T9" fmla="*/ 960 h 1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5" h="1910">
                <a:moveTo>
                  <a:pt x="1325" y="960"/>
                </a:moveTo>
                <a:lnTo>
                  <a:pt x="414" y="0"/>
                </a:lnTo>
                <a:cubicBezTo>
                  <a:pt x="238" y="162"/>
                  <a:pt x="0" y="570"/>
                  <a:pt x="27" y="1014"/>
                </a:cubicBezTo>
                <a:cubicBezTo>
                  <a:pt x="53" y="1458"/>
                  <a:pt x="233" y="1748"/>
                  <a:pt x="402" y="1910"/>
                </a:cubicBezTo>
                <a:lnTo>
                  <a:pt x="1325" y="96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76200" cmpd="sng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dirty="0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18" name="Freeform 19" descr="4"/>
          <p:cNvSpPr>
            <a:spLocks/>
          </p:cNvSpPr>
          <p:nvPr userDrawn="1"/>
        </p:nvSpPr>
        <p:spPr bwMode="gray">
          <a:xfrm>
            <a:off x="2625727" y="2119317"/>
            <a:ext cx="2139950" cy="3116263"/>
          </a:xfrm>
          <a:custGeom>
            <a:avLst/>
            <a:gdLst>
              <a:gd name="T0" fmla="*/ 951 w 1348"/>
              <a:gd name="T1" fmla="*/ 1963 h 1963"/>
              <a:gd name="T2" fmla="*/ 1338 w 1348"/>
              <a:gd name="T3" fmla="*/ 977 h 1963"/>
              <a:gd name="T4" fmla="*/ 905 w 1348"/>
              <a:gd name="T5" fmla="*/ 0 h 1963"/>
              <a:gd name="T6" fmla="*/ 0 w 1348"/>
              <a:gd name="T7" fmla="*/ 987 h 1963"/>
              <a:gd name="T8" fmla="*/ 951 w 1348"/>
              <a:gd name="T9" fmla="*/ 1963 h 1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8" h="1963">
                <a:moveTo>
                  <a:pt x="951" y="1963"/>
                </a:moveTo>
                <a:cubicBezTo>
                  <a:pt x="1244" y="1689"/>
                  <a:pt x="1348" y="1323"/>
                  <a:pt x="1338" y="977"/>
                </a:cubicBezTo>
                <a:cubicBezTo>
                  <a:pt x="1329" y="629"/>
                  <a:pt x="1132" y="226"/>
                  <a:pt x="905" y="0"/>
                </a:cubicBezTo>
                <a:lnTo>
                  <a:pt x="0" y="987"/>
                </a:lnTo>
                <a:lnTo>
                  <a:pt x="951" y="1963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dirty="0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19" name="Freeform 20" descr="1"/>
          <p:cNvSpPr>
            <a:spLocks/>
          </p:cNvSpPr>
          <p:nvPr userDrawn="1"/>
        </p:nvSpPr>
        <p:spPr bwMode="gray">
          <a:xfrm>
            <a:off x="1130307" y="1416060"/>
            <a:ext cx="2873375" cy="2182813"/>
          </a:xfrm>
          <a:custGeom>
            <a:avLst/>
            <a:gdLst>
              <a:gd name="T0" fmla="*/ 905 w 1810"/>
              <a:gd name="T1" fmla="*/ 1375 h 1375"/>
              <a:gd name="T2" fmla="*/ 1810 w 1810"/>
              <a:gd name="T3" fmla="*/ 395 h 1375"/>
              <a:gd name="T4" fmla="*/ 876 w 1810"/>
              <a:gd name="T5" fmla="*/ 24 h 1375"/>
              <a:gd name="T6" fmla="*/ 0 w 1810"/>
              <a:gd name="T7" fmla="*/ 396 h 1375"/>
              <a:gd name="T8" fmla="*/ 905 w 1810"/>
              <a:gd name="T9" fmla="*/ 1375 h 1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1375">
                <a:moveTo>
                  <a:pt x="905" y="1375"/>
                </a:moveTo>
                <a:lnTo>
                  <a:pt x="1810" y="395"/>
                </a:lnTo>
                <a:cubicBezTo>
                  <a:pt x="1612" y="176"/>
                  <a:pt x="1300" y="0"/>
                  <a:pt x="876" y="24"/>
                </a:cubicBezTo>
                <a:cubicBezTo>
                  <a:pt x="452" y="48"/>
                  <a:pt x="252" y="149"/>
                  <a:pt x="0" y="396"/>
                </a:cubicBezTo>
                <a:lnTo>
                  <a:pt x="905" y="1375"/>
                </a:ln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20" name="Freeform 22" descr="55282"/>
          <p:cNvSpPr>
            <a:spLocks/>
          </p:cNvSpPr>
          <p:nvPr userDrawn="1"/>
        </p:nvSpPr>
        <p:spPr bwMode="gray">
          <a:xfrm>
            <a:off x="1085855" y="3730636"/>
            <a:ext cx="2962275" cy="2219325"/>
          </a:xfrm>
          <a:custGeom>
            <a:avLst/>
            <a:gdLst>
              <a:gd name="T0" fmla="*/ 927 w 1866"/>
              <a:gd name="T1" fmla="*/ 0 h 1398"/>
              <a:gd name="T2" fmla="*/ 0 w 1866"/>
              <a:gd name="T3" fmla="*/ 975 h 1398"/>
              <a:gd name="T4" fmla="*/ 996 w 1866"/>
              <a:gd name="T5" fmla="*/ 1387 h 1398"/>
              <a:gd name="T6" fmla="*/ 1866 w 1866"/>
              <a:gd name="T7" fmla="*/ 996 h 1398"/>
              <a:gd name="T8" fmla="*/ 927 w 1866"/>
              <a:gd name="T9" fmla="*/ 0 h 1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6" h="1398">
                <a:moveTo>
                  <a:pt x="927" y="0"/>
                </a:moveTo>
                <a:lnTo>
                  <a:pt x="0" y="975"/>
                </a:lnTo>
                <a:cubicBezTo>
                  <a:pt x="203" y="1204"/>
                  <a:pt x="607" y="1398"/>
                  <a:pt x="996" y="1387"/>
                </a:cubicBezTo>
                <a:cubicBezTo>
                  <a:pt x="1385" y="1375"/>
                  <a:pt x="1707" y="1159"/>
                  <a:pt x="1866" y="996"/>
                </a:cubicBezTo>
                <a:lnTo>
                  <a:pt x="927" y="0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>
              <a:solidFill>
                <a:srgbClr val="19426B"/>
              </a:solidFill>
              <a:latin typeface="Arial" panose="020B0604020202020204" pitchFamily="34" charset="0"/>
            </a:endParaRPr>
          </a:p>
        </p:txBody>
      </p:sp>
      <p:sp>
        <p:nvSpPr>
          <p:cNvPr id="21" name="Oval 23"/>
          <p:cNvSpPr>
            <a:spLocks noChangeArrowheads="1"/>
          </p:cNvSpPr>
          <p:nvPr userDrawn="1"/>
        </p:nvSpPr>
        <p:spPr bwMode="gray">
          <a:xfrm>
            <a:off x="1806578" y="2954337"/>
            <a:ext cx="1655763" cy="1655763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1920416" y="2606941"/>
            <a:ext cx="141061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5000" b="1" i="1" dirty="0">
                <a:solidFill>
                  <a:srgbClr val="002060"/>
                </a:solidFill>
                <a:latin typeface="Arial" panose="020B0604020202020204" pitchFamily="34" charset="0"/>
              </a:rPr>
              <a:t>8</a:t>
            </a:r>
            <a:endParaRPr lang="uk-UA" sz="150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25" name="Заголовок 1"/>
          <p:cNvSpPr>
            <a:spLocks noGrp="1"/>
          </p:cNvSpPr>
          <p:nvPr>
            <p:ph type="ctrTitle"/>
          </p:nvPr>
        </p:nvSpPr>
        <p:spPr>
          <a:xfrm>
            <a:off x="4847770" y="584394"/>
            <a:ext cx="7151587" cy="1801607"/>
          </a:xfrm>
        </p:spPr>
        <p:txBody>
          <a:bodyPr anchor="ctr">
            <a:normAutofit/>
          </a:bodyPr>
          <a:lstStyle>
            <a:lvl1pPr algn="r">
              <a:defRPr kumimoji="0" lang="uk-UA" sz="4400" b="1" i="0" u="none" strike="noStrike" kern="1200" cap="none" spc="0" normalizeH="0" baseline="0" dirty="0">
                <a:ln>
                  <a:noFill/>
                </a:ln>
                <a:solidFill>
                  <a:srgbClr val="19426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/>
                <a:ea typeface="+mj-ea"/>
                <a:cs typeface="+mj-cs"/>
              </a:defRPr>
            </a:lvl1pPr>
          </a:lstStyle>
          <a:p>
            <a:r>
              <a:rPr lang="uk-UA" dirty="0"/>
              <a:t>Зразок заголовка</a:t>
            </a:r>
          </a:p>
        </p:txBody>
      </p:sp>
      <p:sp>
        <p:nvSpPr>
          <p:cNvPr id="26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032382" y="3184362"/>
            <a:ext cx="7138989" cy="40341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lang="uk-UA" sz="16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marR="0" lvl="0" indent="0" algn="r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BBC00"/>
              </a:buClr>
              <a:buSzTx/>
              <a:buFont typeface="Wingdings" panose="05000000000000000000" pitchFamily="2" charset="2"/>
              <a:buNone/>
              <a:tabLst/>
            </a:pPr>
            <a:r>
              <a:rPr lang="uk-UA" dirty="0"/>
              <a:t>Зразок підзаголовка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64506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5"/>
          <p:cNvSpPr>
            <a:spLocks noChangeArrowheads="1"/>
          </p:cNvSpPr>
          <p:nvPr userDrawn="1"/>
        </p:nvSpPr>
        <p:spPr bwMode="gray">
          <a:xfrm>
            <a:off x="0" y="798521"/>
            <a:ext cx="12192000" cy="312737"/>
          </a:xfrm>
          <a:prstGeom prst="rect">
            <a:avLst/>
          </a:prstGeom>
          <a:solidFill>
            <a:srgbClr val="19426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8" name="Rectangle 16"/>
          <p:cNvSpPr>
            <a:spLocks noChangeArrowheads="1"/>
          </p:cNvSpPr>
          <p:nvPr userDrawn="1"/>
        </p:nvSpPr>
        <p:spPr bwMode="white">
          <a:xfrm>
            <a:off x="0" y="11"/>
            <a:ext cx="12192000" cy="836613"/>
          </a:xfrm>
          <a:prstGeom prst="rect">
            <a:avLst/>
          </a:prstGeom>
          <a:solidFill>
            <a:srgbClr val="398AC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grpSp>
        <p:nvGrpSpPr>
          <p:cNvPr id="9" name="Group 17"/>
          <p:cNvGrpSpPr>
            <a:grpSpLocks/>
          </p:cNvGrpSpPr>
          <p:nvPr userDrawn="1"/>
        </p:nvGrpSpPr>
        <p:grpSpPr bwMode="auto">
          <a:xfrm>
            <a:off x="10287570" y="188919"/>
            <a:ext cx="1665288" cy="1512887"/>
            <a:chOff x="4604" y="119"/>
            <a:chExt cx="1049" cy="953"/>
          </a:xfrm>
        </p:grpSpPr>
        <p:sp>
          <p:nvSpPr>
            <p:cNvPr id="10" name="Oval 18"/>
            <p:cNvSpPr>
              <a:spLocks noChangeArrowheads="1"/>
            </p:cNvSpPr>
            <p:nvPr userDrawn="1"/>
          </p:nvSpPr>
          <p:spPr bwMode="gray">
            <a:xfrm>
              <a:off x="4921" y="845"/>
              <a:ext cx="732" cy="227"/>
            </a:xfrm>
            <a:prstGeom prst="ellipse">
              <a:avLst/>
            </a:prstGeom>
            <a:gradFill rotWithShape="1">
              <a:gsLst>
                <a:gs pos="0">
                  <a:srgbClr val="19426B"/>
                </a:gs>
                <a:gs pos="100000">
                  <a:srgbClr val="19426B">
                    <a:gamma/>
                    <a:tint val="0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1" name="Oval 19"/>
            <p:cNvSpPr>
              <a:spLocks noChangeArrowheads="1"/>
            </p:cNvSpPr>
            <p:nvPr userDrawn="1"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dist="63500" dir="2212194" algn="ctr" rotWithShape="0">
                <a:srgbClr val="19426B"/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2" name="Freeform 20" descr="4"/>
            <p:cNvSpPr>
              <a:spLocks/>
            </p:cNvSpPr>
            <p:nvPr userDrawn="1"/>
          </p:nvSpPr>
          <p:spPr bwMode="gray">
            <a:xfrm>
              <a:off x="5077" y="281"/>
              <a:ext cx="426" cy="588"/>
            </a:xfrm>
            <a:custGeom>
              <a:avLst/>
              <a:gdLst>
                <a:gd name="T0" fmla="*/ 951 w 1348"/>
                <a:gd name="T1" fmla="*/ 1963 h 1963"/>
                <a:gd name="T2" fmla="*/ 1338 w 1348"/>
                <a:gd name="T3" fmla="*/ 977 h 1963"/>
                <a:gd name="T4" fmla="*/ 905 w 1348"/>
                <a:gd name="T5" fmla="*/ 0 h 1963"/>
                <a:gd name="T6" fmla="*/ 0 w 1348"/>
                <a:gd name="T7" fmla="*/ 987 h 1963"/>
                <a:gd name="T8" fmla="*/ 951 w 1348"/>
                <a:gd name="T9" fmla="*/ 1963 h 1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3" name="Freeform 21" descr="1"/>
            <p:cNvSpPr>
              <a:spLocks/>
            </p:cNvSpPr>
            <p:nvPr userDrawn="1"/>
          </p:nvSpPr>
          <p:spPr bwMode="gray">
            <a:xfrm>
              <a:off x="4779" y="144"/>
              <a:ext cx="572" cy="416"/>
            </a:xfrm>
            <a:custGeom>
              <a:avLst/>
              <a:gdLst>
                <a:gd name="T0" fmla="*/ 905 w 1810"/>
                <a:gd name="T1" fmla="*/ 1388 h 1388"/>
                <a:gd name="T2" fmla="*/ 1810 w 1810"/>
                <a:gd name="T3" fmla="*/ 408 h 1388"/>
                <a:gd name="T4" fmla="*/ 874 w 1810"/>
                <a:gd name="T5" fmla="*/ 40 h 1388"/>
                <a:gd name="T6" fmla="*/ 0 w 1810"/>
                <a:gd name="T7" fmla="*/ 409 h 1388"/>
                <a:gd name="T8" fmla="*/ 905 w 1810"/>
                <a:gd name="T9" fmla="*/ 1388 h 1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4" name="Freeform 22" descr="2"/>
            <p:cNvSpPr>
              <a:spLocks/>
            </p:cNvSpPr>
            <p:nvPr userDrawn="1"/>
          </p:nvSpPr>
          <p:spPr bwMode="gray">
            <a:xfrm>
              <a:off x="4629" y="286"/>
              <a:ext cx="419" cy="572"/>
            </a:xfrm>
            <a:custGeom>
              <a:avLst/>
              <a:gdLst>
                <a:gd name="T0" fmla="*/ 1325 w 1325"/>
                <a:gd name="T1" fmla="*/ 960 h 1910"/>
                <a:gd name="T2" fmla="*/ 414 w 1325"/>
                <a:gd name="T3" fmla="*/ 0 h 1910"/>
                <a:gd name="T4" fmla="*/ 27 w 1325"/>
                <a:gd name="T5" fmla="*/ 1014 h 1910"/>
                <a:gd name="T6" fmla="*/ 402 w 1325"/>
                <a:gd name="T7" fmla="*/ 1910 h 1910"/>
                <a:gd name="T8" fmla="*/ 1325 w 1325"/>
                <a:gd name="T9" fmla="*/ 960 h 1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5" name="Freeform 23" descr="55282"/>
            <p:cNvSpPr>
              <a:spLocks/>
            </p:cNvSpPr>
            <p:nvPr userDrawn="1"/>
          </p:nvSpPr>
          <p:spPr bwMode="gray">
            <a:xfrm>
              <a:off x="4770" y="585"/>
              <a:ext cx="590" cy="418"/>
            </a:xfrm>
            <a:custGeom>
              <a:avLst/>
              <a:gdLst>
                <a:gd name="T0" fmla="*/ 927 w 1866"/>
                <a:gd name="T1" fmla="*/ 0 h 1398"/>
                <a:gd name="T2" fmla="*/ 0 w 1866"/>
                <a:gd name="T3" fmla="*/ 975 h 1398"/>
                <a:gd name="T4" fmla="*/ 996 w 1866"/>
                <a:gd name="T5" fmla="*/ 1387 h 1398"/>
                <a:gd name="T6" fmla="*/ 1866 w 1866"/>
                <a:gd name="T7" fmla="*/ 996 h 1398"/>
                <a:gd name="T8" fmla="*/ 927 w 1866"/>
                <a:gd name="T9" fmla="*/ 0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76200" cmpd="sng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6" name="Oval 24"/>
            <p:cNvSpPr>
              <a:spLocks noChangeArrowheads="1"/>
            </p:cNvSpPr>
            <p:nvPr userDrawn="1"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sp>
        <p:nvSpPr>
          <p:cNvPr id="17" name="TextBox 16"/>
          <p:cNvSpPr txBox="1"/>
          <p:nvPr userDrawn="1"/>
        </p:nvSpPr>
        <p:spPr>
          <a:xfrm>
            <a:off x="10777240" y="566632"/>
            <a:ext cx="756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4400" b="1" i="1" dirty="0">
                <a:solidFill>
                  <a:srgbClr val="19426B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>
              <a:defRPr kumimoji="0" lang="uk-UA" sz="32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lvl="0" fontAlgn="base">
              <a:lnSpc>
                <a:spcPct val="100000"/>
              </a:lnSpc>
              <a:spcAft>
                <a:spcPct val="0"/>
              </a:spcAft>
            </a:pPr>
            <a:r>
              <a:rPr lang="uk-UA" dirty="0"/>
              <a:t>Зразок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71739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2391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і області з вмі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1403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7997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864596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04038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3831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389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096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6332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E9269-1560-433C-88F4-3A78CD881B3D}" type="datetimeFigureOut">
              <a:rPr lang="uk-UA" smtClean="0"/>
              <a:pPr/>
              <a:t>10.09.2023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92280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/>
          <p:cNvSpPr>
            <a:spLocks noGrp="1"/>
          </p:cNvSpPr>
          <p:nvPr>
            <p:ph type="subTitle" idx="4294967295"/>
          </p:nvPr>
        </p:nvSpPr>
        <p:spPr>
          <a:xfrm>
            <a:off x="5032382" y="3184362"/>
            <a:ext cx="7138989" cy="403410"/>
          </a:xfrm>
        </p:spPr>
        <p:txBody>
          <a:bodyPr anchor="ctr">
            <a:normAutofit/>
          </a:bodyPr>
          <a:lstStyle/>
          <a:p>
            <a:pPr marL="0" indent="0" algn="r">
              <a:buNone/>
            </a:pPr>
            <a:r>
              <a:rPr lang="uk-UA" sz="1600" b="1" dirty="0">
                <a:solidFill>
                  <a:srgbClr val="FFFFFF"/>
                </a:solidFill>
                <a:latin typeface="Verdana"/>
              </a:rPr>
              <a:t>За новою програмою</a:t>
            </a:r>
          </a:p>
        </p:txBody>
      </p:sp>
      <p:sp>
        <p:nvSpPr>
          <p:cNvPr id="6" name="Округлена прямокутна виноска 5"/>
          <p:cNvSpPr/>
          <p:nvPr/>
        </p:nvSpPr>
        <p:spPr>
          <a:xfrm>
            <a:off x="126612" y="6175807"/>
            <a:ext cx="2448272" cy="619472"/>
          </a:xfrm>
          <a:prstGeom prst="wedgeRoundRectCallout">
            <a:avLst>
              <a:gd name="adj1" fmla="val 367"/>
              <a:gd name="adj2" fmla="val 49864"/>
              <a:gd name="adj3" fmla="val 16667"/>
            </a:avLst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Урок 8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4847771" y="682870"/>
            <a:ext cx="7137066" cy="1801607"/>
          </a:xfrm>
        </p:spPr>
        <p:txBody>
          <a:bodyPr>
            <a:noAutofit/>
          </a:bodyPr>
          <a:lstStyle/>
          <a:p>
            <a:r>
              <a:rPr lang="uk-UA" sz="3000" dirty="0"/>
              <a:t>Архівування даних. Стиснення даних, види стиснення даних. </a:t>
            </a:r>
            <a:r>
              <a:rPr lang="uk-UA" sz="3000" dirty="0" err="1"/>
              <a:t>Архіватори</a:t>
            </a:r>
            <a:r>
              <a:rPr lang="uk-UA" sz="3000" dirty="0"/>
              <a:t>. Типи архівів. Операції над архівами.</a:t>
            </a:r>
            <a:br>
              <a:rPr lang="uk-UA" sz="3000" dirty="0"/>
            </a:br>
            <a:r>
              <a:rPr lang="uk-UA" sz="3000" dirty="0"/>
              <a:t>Практична робота 3. Архівування та розархівування даних.</a:t>
            </a:r>
          </a:p>
        </p:txBody>
      </p:sp>
      <p:pic>
        <p:nvPicPr>
          <p:cNvPr id="9" name="Picture 2" descr="http://4.bp.blogspot.com/-0_bG3ccncaQ/T6kkoigOwrI/AAAAAAAAA7M/UI7mAQOOt_4/s1600/rar-linux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1705" y="3386067"/>
            <a:ext cx="2973132" cy="297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743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Запитання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 якими комп'ютерними програмами ви вже вмієте працювати? Для чого вони призначені?</a:t>
            </a:r>
          </a:p>
        </p:txBody>
      </p:sp>
      <p:pic>
        <p:nvPicPr>
          <p:cNvPr id="30" name="Picture 2" descr="http://nvip.com.ua/sites/default/files/imagecache/original_watermark/pictures/news/q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25774" y="4780449"/>
            <a:ext cx="1663554" cy="205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72008" y="2278064"/>
            <a:ext cx="12050142" cy="954107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Що таке службове програмне забезпечення? Для чого воно призначене?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2008" y="3359365"/>
            <a:ext cx="5512866" cy="1384995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Що таке архів?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чого він використовується?</a:t>
            </a:r>
          </a:p>
        </p:txBody>
      </p:sp>
      <p:pic>
        <p:nvPicPr>
          <p:cNvPr id="3" name="Picture 2" descr="http://thumbs.dreamstime.com/z/software-konzept-2913679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62" t="6506" r="6951" b="12464"/>
          <a:stretch/>
        </p:blipFill>
        <p:spPr bwMode="auto">
          <a:xfrm>
            <a:off x="6330712" y="3359365"/>
            <a:ext cx="4051246" cy="332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041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1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Стиснення даних,</a:t>
            </a:r>
            <a:br>
              <a:rPr lang="uk-UA" dirty="0"/>
            </a:br>
            <a:r>
              <a:rPr lang="uk-UA" dirty="0"/>
              <a:t>види стиснення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240065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500" b="1" i="1" kern="0" dirty="0">
                <a:solidFill>
                  <a:srgbClr val="FFFFFF"/>
                </a:solidFill>
              </a:rPr>
              <a:t>Часто виникає потреба у зменшенні розмірів даних, що зберігаються в пам'яті комп'ютера. Для цього використовують спеціальні способи стиснення даних, які називають </a:t>
            </a:r>
            <a:r>
              <a:rPr lang="uk-UA" sz="2500" b="1" i="1" kern="0" dirty="0">
                <a:solidFill>
                  <a:srgbClr val="FFFF00"/>
                </a:solidFill>
              </a:rPr>
              <a:t>алгоритмами (методами) стиснення даних</a:t>
            </a:r>
            <a:r>
              <a:rPr lang="uk-UA" sz="2500" b="1" i="1" kern="0" dirty="0">
                <a:solidFill>
                  <a:srgbClr val="FFFFFF"/>
                </a:solidFill>
              </a:rPr>
              <a:t>. Стиснення даних використовується під час створення файлів певних типів, наприклад:</a:t>
            </a:r>
          </a:p>
        </p:txBody>
      </p:sp>
      <p:pic>
        <p:nvPicPr>
          <p:cNvPr id="2050" name="Picture 2" descr="blue, extension, file, page, tiff, type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400" y="4363496"/>
            <a:ext cx="1465252" cy="176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, jpeg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5303" y="4262197"/>
            <a:ext cx="1957106" cy="195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ng ic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8526" y="4199643"/>
            <a:ext cx="1957106" cy="195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udio, file, mp3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1221" y="4262197"/>
            <a:ext cx="1978233" cy="197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filetype, wma ic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5044" y="4272213"/>
            <a:ext cx="1957106" cy="195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2008" y="6167715"/>
            <a:ext cx="2177706" cy="46166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i="1" kern="0" dirty="0">
                <a:solidFill>
                  <a:srgbClr val="FFFFFF"/>
                </a:solidFill>
              </a:rPr>
              <a:t>TIFF</a:t>
            </a:r>
            <a:endParaRPr lang="uk-UA" sz="2400" b="1" i="1" kern="0" dirty="0">
              <a:solidFill>
                <a:srgbClr val="FFFF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40117" y="6164577"/>
            <a:ext cx="2177706" cy="46166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i="1" kern="0" dirty="0">
                <a:solidFill>
                  <a:srgbClr val="FFFFFF"/>
                </a:solidFill>
              </a:rPr>
              <a:t>JPEG</a:t>
            </a:r>
            <a:endParaRPr lang="uk-UA" sz="2400" b="1" i="1" kern="0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08226" y="6164577"/>
            <a:ext cx="2177706" cy="46166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i="1" kern="0" dirty="0">
                <a:solidFill>
                  <a:srgbClr val="FFFFFF"/>
                </a:solidFill>
              </a:rPr>
              <a:t>PNG</a:t>
            </a:r>
            <a:endParaRPr lang="uk-UA" sz="2400" b="1" i="1" kern="0" dirty="0">
              <a:solidFill>
                <a:srgbClr val="FFFF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31749" y="6164577"/>
            <a:ext cx="2177706" cy="46166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i="1" kern="0" dirty="0">
                <a:solidFill>
                  <a:srgbClr val="FFFFFF"/>
                </a:solidFill>
              </a:rPr>
              <a:t>MP3</a:t>
            </a:r>
            <a:endParaRPr lang="uk-UA" sz="2400" b="1" i="1" kern="0" dirty="0">
              <a:solidFill>
                <a:srgbClr val="FFFF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899858" y="6164577"/>
            <a:ext cx="2177706" cy="46166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i="1" kern="0" dirty="0">
                <a:solidFill>
                  <a:srgbClr val="FFFFFF"/>
                </a:solidFill>
              </a:rPr>
              <a:t>WMA</a:t>
            </a:r>
            <a:endParaRPr lang="uk-UA" sz="2400" b="1" i="1" kern="0" dirty="0">
              <a:solidFill>
                <a:srgbClr val="FFFF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008" y="3691284"/>
            <a:ext cx="7113924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Графічних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431749" y="3674164"/>
            <a:ext cx="4690401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Звукових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791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2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Стиснення даних,</a:t>
            </a:r>
            <a:br>
              <a:rPr lang="uk-UA" dirty="0"/>
            </a:br>
            <a:r>
              <a:rPr lang="uk-UA" dirty="0"/>
              <a:t>види стиснення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03648" y="1196752"/>
            <a:ext cx="10718502" cy="95410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00"/>
                </a:solidFill>
              </a:rPr>
              <a:t>Стиснення даних </a:t>
            </a:r>
            <a:r>
              <a:rPr lang="uk-UA" sz="2800" b="1" i="1" kern="0" dirty="0">
                <a:solidFill>
                  <a:srgbClr val="FFFFFF"/>
                </a:solidFill>
              </a:rPr>
              <a:t>- це процес перекодування даних з метою зменшення розмірів файлів.</a:t>
            </a:r>
            <a:endParaRPr kumimoji="0" lang="uk-UA" sz="28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</p:txBody>
      </p:sp>
      <p:pic>
        <p:nvPicPr>
          <p:cNvPr id="8" name="Picture 2" descr="alert, attention, danger, error, exclamation, hanger, message, problem, warning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440" y="1235044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510" y="2254370"/>
            <a:ext cx="5972331" cy="1692771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00"/>
                </a:solidFill>
              </a:rPr>
              <a:t>Стиснення із втратами </a:t>
            </a:r>
            <a:r>
              <a:rPr lang="uk-UA" sz="2600" b="1" i="1" kern="0" dirty="0">
                <a:solidFill>
                  <a:srgbClr val="FFFFFF"/>
                </a:solidFill>
              </a:rPr>
              <a:t>— відновлення можливе з незначними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спотвореннями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49819" y="2237250"/>
            <a:ext cx="5972331" cy="1692771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00"/>
                </a:solidFill>
              </a:rPr>
              <a:t>Стиснення без втрат</a:t>
            </a:r>
            <a:r>
              <a:rPr lang="uk-UA" sz="2600" b="1" i="1" kern="0" dirty="0">
                <a:solidFill>
                  <a:srgbClr val="FFFFFF"/>
                </a:solidFill>
              </a:rPr>
              <a:t>,</a:t>
            </a:r>
            <a:endParaRPr lang="en-US" sz="2600" b="1" i="1" kern="0" dirty="0">
              <a:solidFill>
                <a:srgbClr val="FFFFFF"/>
              </a:solidFill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при якому можливе відновлення вихідних даних без спотворень</a:t>
            </a:r>
          </a:p>
        </p:txBody>
      </p:sp>
      <p:pic>
        <p:nvPicPr>
          <p:cNvPr id="11" name="Picture 2" descr="video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060" y="3487628"/>
            <a:ext cx="3331794" cy="33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tunes, music, songs ic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3360" y="4050418"/>
            <a:ext cx="2108973" cy="210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2008" y="6252031"/>
            <a:ext cx="5972331" cy="52322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kern="0" dirty="0">
                <a:solidFill>
                  <a:srgbClr val="FFFFFF"/>
                </a:solidFill>
              </a:rPr>
              <a:t>Фото- та </a:t>
            </a:r>
            <a:r>
              <a:rPr lang="ru-RU" sz="2800" b="1" i="1" kern="0" dirty="0" err="1">
                <a:solidFill>
                  <a:srgbClr val="FFFFFF"/>
                </a:solidFill>
              </a:rPr>
              <a:t>відеодані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pic>
        <p:nvPicPr>
          <p:cNvPr id="14" name="Picture 10" descr="15, word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43662" y="4016412"/>
            <a:ext cx="2112826" cy="211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149819" y="6252031"/>
            <a:ext cx="5972331" cy="52322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Текстові дані</a:t>
            </a:r>
          </a:p>
        </p:txBody>
      </p:sp>
    </p:spTree>
    <p:extLst>
      <p:ext uri="{BB962C8B-B14F-4D97-AF65-F5344CB8AC3E}">
        <p14:creationId xmlns:p14="http://schemas.microsoft.com/office/powerpoint/2010/main" xmlns="" val="321570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Для тих, хто хоче знати більше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3046988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00"/>
                </a:solidFill>
              </a:rPr>
              <a:t>Методи стиснення даних</a:t>
            </a:r>
          </a:p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00"/>
                </a:solidFill>
              </a:rPr>
              <a:t>Алгоритм Д. </a:t>
            </a:r>
            <a:r>
              <a:rPr lang="uk-UA" sz="2400" b="1" i="1" kern="0" dirty="0" err="1">
                <a:solidFill>
                  <a:srgbClr val="FFFF00"/>
                </a:solidFill>
              </a:rPr>
              <a:t>Хаффмана</a:t>
            </a:r>
            <a:r>
              <a:rPr lang="uk-UA" sz="2400" b="1" i="1" kern="0" dirty="0">
                <a:solidFill>
                  <a:srgbClr val="FFFF00"/>
                </a:solidFill>
              </a:rPr>
              <a:t> </a:t>
            </a:r>
            <a:r>
              <a:rPr lang="uk-UA" sz="2400" b="1" i="1" kern="0" dirty="0">
                <a:solidFill>
                  <a:srgbClr val="FFFFFF"/>
                </a:solidFill>
              </a:rPr>
              <a:t>та </a:t>
            </a:r>
            <a:r>
              <a:rPr lang="uk-UA" sz="2400" b="1" i="1" kern="0" dirty="0">
                <a:solidFill>
                  <a:srgbClr val="FFFF00"/>
                </a:solidFill>
              </a:rPr>
              <a:t>алгоритм </a:t>
            </a:r>
            <a:r>
              <a:rPr lang="uk-UA" sz="2400" b="1" i="1" kern="0" dirty="0" err="1">
                <a:solidFill>
                  <a:srgbClr val="FFFF00"/>
                </a:solidFill>
              </a:rPr>
              <a:t>Шеннона-Фано</a:t>
            </a:r>
            <a:r>
              <a:rPr lang="uk-UA" sz="2400" b="1" i="1" kern="0" dirty="0">
                <a:solidFill>
                  <a:srgbClr val="FFFF00"/>
                </a:solidFill>
              </a:rPr>
              <a:t> </a:t>
            </a:r>
            <a:r>
              <a:rPr lang="uk-UA" sz="2400" b="1" i="1" kern="0" dirty="0">
                <a:solidFill>
                  <a:srgbClr val="FFFFFF"/>
                </a:solidFill>
              </a:rPr>
              <a:t>передбачають перекодування даних. Символи, що частіше зустрічаються в повідомленні, перекодовуються меншою кількістю символів, а які рідше - більшою. Так, наприклад, для кодування у </a:t>
            </a:r>
            <a:r>
              <a:rPr lang="en-US" sz="2400" b="1" i="1" kern="0" dirty="0">
                <a:solidFill>
                  <a:srgbClr val="FFFF00"/>
                </a:solidFill>
              </a:rPr>
              <a:t>Windows-1251</a:t>
            </a:r>
            <a:r>
              <a:rPr lang="en-US" sz="2400" b="1" i="1" kern="0" dirty="0">
                <a:solidFill>
                  <a:srgbClr val="FFFFFF"/>
                </a:solidFill>
              </a:rPr>
              <a:t> </a:t>
            </a:r>
            <a:r>
              <a:rPr lang="uk-UA" sz="2400" b="1" i="1" kern="0" dirty="0">
                <a:solidFill>
                  <a:srgbClr val="FFFFFF"/>
                </a:solidFill>
              </a:rPr>
              <a:t>попереднього речення, яке містить 114 символів, включаючи пробіли, необхідно використати 1 байт даних на кожен символ, або 114 байтів. </a:t>
            </a:r>
          </a:p>
        </p:txBody>
      </p:sp>
      <p:pic>
        <p:nvPicPr>
          <p:cNvPr id="7" name="Picture 2" descr="http://2.bp.blogspot.com/-f5RJ-H59XTk/TtJDTYZ1dkI/AAAAAAAAAZ0/qDPzn_v7zG0/s400/Untitled-1+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71731" y="4346364"/>
            <a:ext cx="2450419" cy="239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009" y="4346364"/>
            <a:ext cx="9275192" cy="193899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Якщо ж порахувати, скільки разів той чи інший символ зустрічається в реченні, то виявиться, що всього символів, які є в реченні, - 28, частіше зустрічається символ «пробіл» - 14 разів, символ «і» - 10, «о» - 9, «с» - 7, «в» - 6 і т. д.</a:t>
            </a:r>
          </a:p>
        </p:txBody>
      </p:sp>
    </p:spTree>
    <p:extLst>
      <p:ext uri="{BB962C8B-B14F-4D97-AF65-F5344CB8AC3E}">
        <p14:creationId xmlns:p14="http://schemas.microsoft.com/office/powerpoint/2010/main" xmlns="" val="12425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Для тих, хто хоче знати більше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3046988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Найменше, один раз, зустрічаються символи «щ», «б», «з», «-», «.». Якщо застосувати алгоритм стиснення даних для двійкового коду (0 та 1) і позначити символи, що частіше зустрічаються одним символом (1 біт): символ «пробіл» - 0, а символ «і» - 1, наступні за частотою повторюваності -двома символами (2 біти): символ «о» - 00, символ «с» - 01 і т. д. Для символів, що зустрічаються рідше, буде використано чотири двійкових цифри або 4 біти. </a:t>
            </a:r>
          </a:p>
        </p:txBody>
      </p:sp>
      <p:pic>
        <p:nvPicPr>
          <p:cNvPr id="7" name="Picture 2" descr="http://thumbs.dreamstime.com/x/writers-need-lot-information-198420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88" t="11181" r="4423"/>
          <a:stretch/>
        </p:blipFill>
        <p:spPr bwMode="auto">
          <a:xfrm>
            <a:off x="8944996" y="4319991"/>
            <a:ext cx="3177154" cy="253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008" y="4319991"/>
            <a:ext cx="8665592" cy="193899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У результаті загальна довжина коду закодованого таким способом речення буде складати 90 біт або 11 байтів і 2 біти. Як бачимо загальний обсяг коду речення зменшиться в 10 разів.</a:t>
            </a:r>
          </a:p>
        </p:txBody>
      </p:sp>
    </p:spTree>
    <p:extLst>
      <p:ext uri="{BB962C8B-B14F-4D97-AF65-F5344CB8AC3E}">
        <p14:creationId xmlns:p14="http://schemas.microsoft.com/office/powerpoint/2010/main" xmlns="" val="3380804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Для тих, хто хоче знати більше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7" y="1196763"/>
            <a:ext cx="6053021" cy="5262979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Звичайно, що це досить спрощена схема кодування, не слід забувати, що у стиснутому таким способом файлі повинна міститися таблиця кодування і додаткові службові відомості. Тому при кодуванні дуже малих файлів може відбутися не зменшення, а, навпаки, збільшення розмірів файлу.</a:t>
            </a:r>
          </a:p>
        </p:txBody>
      </p:sp>
      <p:pic>
        <p:nvPicPr>
          <p:cNvPr id="4098" name="Picture 2" descr="http://www.cintrexav.com/portals/0/Cintrex%20Images/ArchivalFolder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381"/>
          <a:stretch/>
        </p:blipFill>
        <p:spPr bwMode="auto">
          <a:xfrm flipH="1">
            <a:off x="6125028" y="1509158"/>
            <a:ext cx="5951357" cy="439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5269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Для тих, хто хоче знати більше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2308324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Для файлів з великим обсягом текстових чи цифрових даних цей алгоритм дає високий ступінь стиснення.</a:t>
            </a:r>
          </a:p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00"/>
                </a:solidFill>
              </a:rPr>
              <a:t>Алгоритм </a:t>
            </a:r>
            <a:r>
              <a:rPr lang="en-US" sz="2400" b="1" i="1" kern="0" dirty="0">
                <a:solidFill>
                  <a:srgbClr val="FFFF00"/>
                </a:solidFill>
              </a:rPr>
              <a:t>RLE </a:t>
            </a:r>
            <a:r>
              <a:rPr lang="en-US" sz="2400" b="1" i="1" kern="0" dirty="0">
                <a:solidFill>
                  <a:srgbClr val="FFFFFF"/>
                </a:solidFill>
              </a:rPr>
              <a:t>(</a:t>
            </a:r>
            <a:r>
              <a:rPr lang="uk-UA" sz="2400" b="1" i="1" kern="0" dirty="0" err="1">
                <a:solidFill>
                  <a:srgbClr val="FFFFFF"/>
                </a:solidFill>
              </a:rPr>
              <a:t>англ</a:t>
            </a:r>
            <a:r>
              <a:rPr lang="uk-UA" sz="2400" b="1" i="1" kern="0" dirty="0">
                <a:solidFill>
                  <a:srgbClr val="FFFFFF"/>
                </a:solidFill>
              </a:rPr>
              <a:t>. </a:t>
            </a:r>
            <a:r>
              <a:rPr lang="en-US" sz="2400" b="1" i="1" kern="0" dirty="0">
                <a:solidFill>
                  <a:srgbClr val="FFFF00"/>
                </a:solidFill>
              </a:rPr>
              <a:t>R</a:t>
            </a:r>
            <a:r>
              <a:rPr lang="en-US" sz="2400" b="1" i="1" kern="0" dirty="0">
                <a:solidFill>
                  <a:srgbClr val="FFFFFF"/>
                </a:solidFill>
              </a:rPr>
              <a:t>un-</a:t>
            </a:r>
            <a:r>
              <a:rPr lang="en-US" sz="2400" b="1" i="1" kern="0" dirty="0">
                <a:solidFill>
                  <a:srgbClr val="FFFF00"/>
                </a:solidFill>
              </a:rPr>
              <a:t>L</a:t>
            </a:r>
            <a:r>
              <a:rPr lang="en-US" sz="2400" b="1" i="1" kern="0" dirty="0">
                <a:solidFill>
                  <a:srgbClr val="FFFFFF"/>
                </a:solidFill>
              </a:rPr>
              <a:t>ength </a:t>
            </a:r>
            <a:r>
              <a:rPr lang="en-US" sz="2400" b="1" i="1" kern="0" dirty="0">
                <a:solidFill>
                  <a:srgbClr val="FFFF00"/>
                </a:solidFill>
              </a:rPr>
              <a:t>e</a:t>
            </a:r>
            <a:r>
              <a:rPr lang="en-US" sz="2400" b="1" i="1" kern="0" dirty="0">
                <a:solidFill>
                  <a:srgbClr val="FFFFFF"/>
                </a:solidFill>
              </a:rPr>
              <a:t>ncoding - </a:t>
            </a:r>
            <a:r>
              <a:rPr lang="uk-UA" sz="2400" b="1" i="1" kern="0" dirty="0">
                <a:solidFill>
                  <a:srgbClr val="FFFFFF"/>
                </a:solidFill>
              </a:rPr>
              <a:t>кодування повторів або довжин серій) використовується частіше для кодування графічних даних. Цей метод передбачає заміну послідовності однотипних даних її скороченим описом..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06708" y="3614058"/>
            <a:ext cx="2828358" cy="31353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2008" y="3505087"/>
            <a:ext cx="9013935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Наприклад, у малюнку логотипу корпорації </a:t>
            </a:r>
            <a:r>
              <a:rPr lang="en-US" sz="2400" b="1" i="1" kern="0" dirty="0">
                <a:solidFill>
                  <a:srgbClr val="FFFFFF"/>
                </a:solidFill>
              </a:rPr>
              <a:t>Apple</a:t>
            </a:r>
            <a:r>
              <a:rPr lang="uk-UA" sz="2400" b="1" i="1" kern="0" dirty="0">
                <a:solidFill>
                  <a:srgbClr val="FFFFFF"/>
                </a:solidFill>
              </a:rPr>
              <a:t> використано тільки два кольори - чорний і білий. Якщо позначити чорний колір цифрою «1», а білий - «0», тоді код першого рядка зображення повинен складатися із 48 цифр «0» (48 бітів). Але їх можна замінити описом, указавши код </a:t>
            </a:r>
            <a:r>
              <a:rPr lang="uk-UA" sz="2400" b="1" i="1" kern="0" dirty="0" err="1">
                <a:solidFill>
                  <a:srgbClr val="FFFFFF"/>
                </a:solidFill>
              </a:rPr>
              <a:t>символа</a:t>
            </a:r>
            <a:r>
              <a:rPr lang="uk-UA" sz="2400" b="1" i="1" kern="0" dirty="0">
                <a:solidFill>
                  <a:srgbClr val="FFFFFF"/>
                </a:solidFill>
              </a:rPr>
              <a:t> і кількість повторів - 0 48</a:t>
            </a:r>
          </a:p>
        </p:txBody>
      </p:sp>
    </p:spTree>
    <p:extLst>
      <p:ext uri="{BB962C8B-B14F-4D97-AF65-F5344CB8AC3E}">
        <p14:creationId xmlns:p14="http://schemas.microsoft.com/office/powerpoint/2010/main" xmlns="" val="1885767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Для тих, хто хоче знати більше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6648106" cy="5262979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На код опису буде відведено 9 бітів: 1 біт на цифру «О» і по чотири біти на дві цифри кількості повторів. Другий ряд пікселів буде закодовано так само, а третій: 0 29 1 4 0 15-23 біти. Для кольорових зображень з великою кількістю однокольорових фрагментів даний алгоритм забезпечить високу ефективність стиснення.</a:t>
            </a:r>
          </a:p>
        </p:txBody>
      </p:sp>
      <p:pic>
        <p:nvPicPr>
          <p:cNvPr id="7" name="Picture 4" descr="http://www.tjg-designs.com/wp-content/uploads/2014/04/Compress-Ima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0808" y="1535685"/>
            <a:ext cx="5431191" cy="483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941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Незважаючи на підвищення надійності комп'ютерів і комп'ютерних носіїв даних, повної гарантії збереження даних вони все ж не дають. Втрата даних може призвести до дуже серйозних наслідків. Так, видалення або пошкодження даних про вклади та перерахування коштів клієнтів може призвести до краху банку.</a:t>
            </a:r>
          </a:p>
        </p:txBody>
      </p:sp>
      <p:pic>
        <p:nvPicPr>
          <p:cNvPr id="3074" name="Picture 2" descr="http://thumbs.dreamstime.com/x/save-computer-2123006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27" r="3131" b="10545"/>
          <a:stretch/>
        </p:blipFill>
        <p:spPr bwMode="auto">
          <a:xfrm>
            <a:off x="1872342" y="4050886"/>
            <a:ext cx="2743200" cy="242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sondagesemploiquebec.com/wp-content/uploads/2013/01/gagner-argent-concours-internet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343" b="500"/>
          <a:stretch/>
        </p:blipFill>
        <p:spPr bwMode="auto">
          <a:xfrm>
            <a:off x="6097079" y="3940457"/>
            <a:ext cx="4526977" cy="289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501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6590049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Втрата даних про продаж квитків - ускладнить перевезення пасажирів, </a:t>
            </a:r>
          </a:p>
        </p:txBody>
      </p:sp>
      <p:pic>
        <p:nvPicPr>
          <p:cNvPr id="4098" name="Picture 2" descr="http://thumbs.dreamstime.com/z/airplane-e-ticket-travel-computer-1612527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456"/>
          <a:stretch/>
        </p:blipFill>
        <p:spPr bwMode="auto">
          <a:xfrm>
            <a:off x="6894286" y="1196764"/>
            <a:ext cx="5227864" cy="545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mage.shutterstock.com/z/stock-photo-a-jet-airplane-flying-through-a-circular-pattern-of-arrows-featuring-the-word-e-ticket-to-10349021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647"/>
          <a:stretch/>
        </p:blipFill>
        <p:spPr bwMode="auto">
          <a:xfrm>
            <a:off x="1059538" y="2659125"/>
            <a:ext cx="4267204" cy="384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748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Знищення результатів дослідів може звести нанівець багаторічні наукові дослідження.</a:t>
            </a:r>
          </a:p>
        </p:txBody>
      </p:sp>
      <p:pic>
        <p:nvPicPr>
          <p:cNvPr id="5122" name="Picture 2" descr="http://previews.123rf.com/images/ximagination/ximagination1208/ximagination120800306/14683698-Hands-typing-on-laptop-computer-doing-an-experiment-of-chemical-molecule-Stock-Phot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687"/>
          <a:stretch/>
        </p:blipFill>
        <p:spPr bwMode="auto">
          <a:xfrm>
            <a:off x="2365742" y="2194412"/>
            <a:ext cx="6911129" cy="429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889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Навіть втрата записника з номерами телефонів друзів </a:t>
            </a:r>
            <a:r>
              <a:rPr lang="uk-UA" sz="2800" b="1" i="1" kern="0" dirty="0" err="1">
                <a:solidFill>
                  <a:srgbClr val="FFFFFF"/>
                </a:solidFill>
              </a:rPr>
              <a:t>завдасть</a:t>
            </a:r>
            <a:r>
              <a:rPr lang="uk-UA" sz="2800" b="1" i="1" kern="0" dirty="0">
                <a:solidFill>
                  <a:srgbClr val="FFFFFF"/>
                </a:solidFill>
              </a:rPr>
              <a:t> вам клопоту. Тому виникає потреба у створенні копій даних. Найважливіші дані дублюють, записуючи на інші жорсткі диски, на оптичні диски тощо.</a:t>
            </a:r>
          </a:p>
        </p:txBody>
      </p:sp>
      <p:pic>
        <p:nvPicPr>
          <p:cNvPr id="6146" name="Picture 2" descr="http://es.com.ua/media/catalog/product/cache/1/image/9df78eab33525d08d6e5fb8d27136e95/9/5/95271518_10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19" r="5784"/>
          <a:stretch/>
        </p:blipFill>
        <p:spPr bwMode="auto">
          <a:xfrm>
            <a:off x="290286" y="3085215"/>
            <a:ext cx="2975429" cy="351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minitool-drivecopy.com/images/tu/drivecopynew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793" t="7655" r="24794" b="38976"/>
          <a:stretch/>
        </p:blipFill>
        <p:spPr bwMode="auto">
          <a:xfrm>
            <a:off x="4000304" y="3192719"/>
            <a:ext cx="4193549" cy="331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96992" y="3192719"/>
            <a:ext cx="3332370" cy="331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8805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Зазвичай, для зручності використання та зменшення обсягів даних, файли і папки під час створення резервних копій упаковують в один файл. Такі копії даних називають </a:t>
            </a:r>
            <a:r>
              <a:rPr lang="uk-UA" sz="2800" b="1" i="1" kern="0" dirty="0">
                <a:solidFill>
                  <a:srgbClr val="FFFF00"/>
                </a:solidFill>
              </a:rPr>
              <a:t>архівами</a:t>
            </a:r>
            <a:r>
              <a:rPr lang="uk-UA" sz="2800" b="1" i="1" kern="0" dirty="0">
                <a:solidFill>
                  <a:srgbClr val="FFFFFF"/>
                </a:solidFill>
              </a:rPr>
              <a:t>, а файли, у які вони упаковуються, - </a:t>
            </a:r>
            <a:r>
              <a:rPr lang="uk-UA" sz="2800" b="1" i="1" kern="0" dirty="0">
                <a:solidFill>
                  <a:srgbClr val="FFFF00"/>
                </a:solidFill>
              </a:rPr>
              <a:t>архівними файлами</a:t>
            </a:r>
            <a:r>
              <a:rPr lang="uk-UA" sz="2800" b="1" i="1" kern="0" dirty="0">
                <a:solidFill>
                  <a:srgbClr val="FFFFFF"/>
                </a:solidFill>
              </a:rPr>
              <a:t>, або для спрощення - </a:t>
            </a:r>
            <a:r>
              <a:rPr lang="uk-UA" sz="2800" b="1" i="1" kern="0" dirty="0">
                <a:solidFill>
                  <a:srgbClr val="FFFF00"/>
                </a:solidFill>
              </a:rPr>
              <a:t>архівами</a:t>
            </a:r>
            <a:r>
              <a:rPr lang="uk-UA" sz="2800" b="1" i="1" kern="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9" name="Picture 2" descr="http://www.uni-miskolc.hu/~floodlog/images/winrar_ik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5486" y="3705677"/>
            <a:ext cx="3181350" cy="318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cdn-media.backstage.com/files/media/uploads/zinnia/files_shutterstock.jpg.644x750_q10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08" t="4048" r="7284" b="8028"/>
          <a:stretch/>
        </p:blipFill>
        <p:spPr bwMode="auto">
          <a:xfrm>
            <a:off x="2451602" y="3966933"/>
            <a:ext cx="3107369" cy="251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951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03648" y="1196752"/>
            <a:ext cx="10718502" cy="181588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Створення копій даних з використанням спеціальних програм, що можуть використовувати стиснення даних, називають </a:t>
            </a:r>
            <a:r>
              <a:rPr lang="uk-UA" sz="2800" b="1" i="1" kern="0" dirty="0">
                <a:solidFill>
                  <a:srgbClr val="FFFF00"/>
                </a:solidFill>
              </a:rPr>
              <a:t>архівуванням</a:t>
            </a:r>
            <a:r>
              <a:rPr lang="uk-UA" sz="2800" b="1" i="1" kern="0" dirty="0">
                <a:solidFill>
                  <a:srgbClr val="FFFFFF"/>
                </a:solidFill>
              </a:rPr>
              <a:t>.</a:t>
            </a:r>
            <a:endParaRPr kumimoji="0" lang="uk-UA" sz="28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</p:txBody>
      </p:sp>
      <p:pic>
        <p:nvPicPr>
          <p:cNvPr id="8" name="Picture 2" descr="alert, attention, danger, error, exclamation, hanger, message, problem, warning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440" y="1235044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eds-egypt.com/images/archivi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033" y="3143263"/>
            <a:ext cx="7667625" cy="3326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9145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Більшість операційних систем мають у своєму складі засоби створення резервних копій даних. Ці програми, зазвичай, здійснюють копіювання даних для</a:t>
            </a:r>
          </a:p>
        </p:txBody>
      </p:sp>
      <p:pic>
        <p:nvPicPr>
          <p:cNvPr id="7170" name="Picture 2" descr="http://www.thecomputerheroes.com/images/DataRec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2115" y="2726015"/>
            <a:ext cx="5851979" cy="390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2008" y="2581758"/>
            <a:ext cx="5835306" cy="2246769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відновлення операційної системи на тому самому або на іншому диску, а також створюють архіви файлів користувача.</a:t>
            </a:r>
          </a:p>
        </p:txBody>
      </p:sp>
    </p:spTree>
    <p:extLst>
      <p:ext uri="{BB962C8B-B14F-4D97-AF65-F5344CB8AC3E}">
        <p14:creationId xmlns:p14="http://schemas.microsoft.com/office/powerpoint/2010/main" xmlns="" val="412655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створення резервних копій файлів потрібно: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627978545"/>
              </p:ext>
            </p:extLst>
          </p:nvPr>
        </p:nvGraphicFramePr>
        <p:xfrm>
          <a:off x="72008" y="1964325"/>
          <a:ext cx="12050142" cy="4726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81830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7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7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7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53373E7-C4E4-45A5-9A12-F6F729BF59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7">
                                            <p:graphicEl>
                                              <a:dgm id="{353373E7-C4E4-45A5-9A12-F6F729BF59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65569A-7851-4075-BCDD-CCD81F4003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7">
                                            <p:graphicEl>
                                              <a:dgm id="{FF65569A-7851-4075-BCDD-CCD81F4003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7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В останніх версіях операційних систем є можливість створювати образи системи, у які включаються як копії файлів користувача, так і всі налаштування операційної системи з інстальованими раніше програмами.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41930" y="3164113"/>
            <a:ext cx="4134057" cy="33333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008" y="3012645"/>
            <a:ext cx="7707649" cy="2246769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Відновлення даних з такого образу забезпечує швидке повернення до попереднього стану всієї системи без необхідності повторної інсталяції програм.</a:t>
            </a:r>
          </a:p>
        </p:txBody>
      </p:sp>
    </p:spTree>
    <p:extLst>
      <p:ext uri="{BB962C8B-B14F-4D97-AF65-F5344CB8AC3E}">
        <p14:creationId xmlns:p14="http://schemas.microsoft.com/office/powerpoint/2010/main" xmlns="" val="83327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створення образу системи у </a:t>
            </a:r>
            <a:r>
              <a:rPr lang="uk-UA" sz="2800" b="1" i="1" kern="0" dirty="0">
                <a:solidFill>
                  <a:srgbClr val="FFFF00"/>
                </a:solidFill>
              </a:rPr>
              <a:t>Windows 7</a:t>
            </a:r>
            <a:r>
              <a:rPr lang="uk-UA" sz="2800" b="1" i="1" kern="0" dirty="0">
                <a:solidFill>
                  <a:srgbClr val="FFFFFF"/>
                </a:solidFill>
              </a:rPr>
              <a:t> потрібно: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444868222"/>
              </p:ext>
            </p:extLst>
          </p:nvPr>
        </p:nvGraphicFramePr>
        <p:xfrm>
          <a:off x="126385" y="1719982"/>
          <a:ext cx="11901492" cy="5039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96181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7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7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7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7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7" grpId="0" uiExpand="1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2246769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У результаті на обраному носії буде створено файл образу системи вашого комп'ютера, що має розширення </a:t>
            </a:r>
            <a:r>
              <a:rPr lang="en-US" sz="2800" b="1" i="1" kern="0" dirty="0" err="1">
                <a:solidFill>
                  <a:srgbClr val="FFFF00"/>
                </a:solidFill>
              </a:rPr>
              <a:t>iso</a:t>
            </a:r>
            <a:r>
              <a:rPr lang="en-US" sz="2800" b="1" i="1" kern="0" dirty="0">
                <a:solidFill>
                  <a:srgbClr val="FFFFFF"/>
                </a:solidFill>
              </a:rPr>
              <a:t>. </a:t>
            </a:r>
            <a:r>
              <a:rPr lang="uk-UA" sz="2800" b="1" i="1" kern="0" dirty="0">
                <a:solidFill>
                  <a:srgbClr val="FFFFFF"/>
                </a:solidFill>
              </a:rPr>
              <a:t>Під час налаштування автоматичного резервного копіювання буде відбуватися </a:t>
            </a:r>
            <a:r>
              <a:rPr lang="uk-UA" sz="2800" b="1" i="1" kern="0" dirty="0">
                <a:solidFill>
                  <a:srgbClr val="FFFF00"/>
                </a:solidFill>
              </a:rPr>
              <a:t>оновлення змісту архівних файлів</a:t>
            </a:r>
            <a:r>
              <a:rPr lang="uk-UA" sz="2800" b="1" i="1" kern="0" dirty="0">
                <a:solidFill>
                  <a:srgbClr val="FFFFFF"/>
                </a:solidFill>
              </a:rPr>
              <a:t>. </a:t>
            </a:r>
          </a:p>
        </p:txBody>
      </p:sp>
      <p:pic>
        <p:nvPicPr>
          <p:cNvPr id="9218" name="Picture 2" descr="http://fs7.www.ex.ua/show/32876447/32876447.png?16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821" b="9102"/>
          <a:stretch/>
        </p:blipFill>
        <p:spPr bwMode="auto">
          <a:xfrm>
            <a:off x="7141426" y="3781667"/>
            <a:ext cx="4791075" cy="235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008" y="3545927"/>
            <a:ext cx="6908799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До архівів будуть додаватися нові файли та папки з встановлених користувачем місць, а також оновлені версії раніше включених до архівів файлів.</a:t>
            </a:r>
          </a:p>
        </p:txBody>
      </p:sp>
    </p:spTree>
    <p:extLst>
      <p:ext uri="{BB962C8B-B14F-4D97-AF65-F5344CB8AC3E}">
        <p14:creationId xmlns:p14="http://schemas.microsoft.com/office/powerpoint/2010/main" xmlns="" val="396958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відновлення даних з резервної копії або з образу диску потрібно </a:t>
            </a:r>
            <a:r>
              <a:rPr lang="uk-UA" sz="2800" b="1" i="1" kern="0" dirty="0">
                <a:solidFill>
                  <a:srgbClr val="FFFF00"/>
                </a:solidFill>
              </a:rPr>
              <a:t>у вікні резервного копіювання і відновлення</a:t>
            </a:r>
            <a:r>
              <a:rPr lang="uk-UA" sz="2800" b="1" i="1" kern="0" dirty="0">
                <a:solidFill>
                  <a:srgbClr val="FFFFFF"/>
                </a:solidFill>
              </a:rPr>
              <a:t> вибрати посилання, що розпочинають відновлення даних: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07" y="3114498"/>
            <a:ext cx="3973051" cy="954107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Відновити мої дані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0553" y="3114498"/>
            <a:ext cx="3973051" cy="954107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500" b="1" i="1" kern="0" dirty="0">
                <a:solidFill>
                  <a:srgbClr val="FFFFFF"/>
                </a:solidFill>
              </a:rPr>
              <a:t>Відновити всі файли користувачів</a:t>
            </a:r>
            <a:endParaRPr lang="en-US" sz="400" b="1" i="1" kern="0" dirty="0">
              <a:solidFill>
                <a:srgbClr val="FFFFFF"/>
              </a:solidFill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uk-UA" sz="600" b="1" i="1" kern="0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49099" y="3114498"/>
            <a:ext cx="3973051" cy="954107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Вибрати іншу резервну копію...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007" y="4143988"/>
            <a:ext cx="3973051" cy="22467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Будуть відновлені дані тільки користувача, сеанс роботи якого зараз іде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0553" y="4143988"/>
            <a:ext cx="3973051" cy="22467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Будуть відновлені дані всіх користувачів комп'ютера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49099" y="4143988"/>
            <a:ext cx="3973051" cy="22467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Потрібно вказати місце розміщення збереженої резервної копії даних</a:t>
            </a:r>
          </a:p>
        </p:txBody>
      </p:sp>
    </p:spTree>
    <p:extLst>
      <p:ext uri="{BB962C8B-B14F-4D97-AF65-F5344CB8AC3E}">
        <p14:creationId xmlns:p14="http://schemas.microsoft.com/office/powerpoint/2010/main" xmlns="" val="335056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Архівування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створення образу системи можна скористатись сторонніми програмними засобами, наприклад: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08" y="2239857"/>
            <a:ext cx="5972331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i="1" kern="0" dirty="0">
                <a:solidFill>
                  <a:schemeClr val="bg1"/>
                </a:solidFill>
              </a:rPr>
              <a:t>Acronis true image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49819" y="2222737"/>
            <a:ext cx="5972331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i="1" kern="0" dirty="0">
                <a:solidFill>
                  <a:schemeClr val="bg1"/>
                </a:solidFill>
              </a:rPr>
              <a:t>Paragon Backup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  <p:pic>
        <p:nvPicPr>
          <p:cNvPr id="8194" name="Picture 2" descr="http://i72.fastpic.ru/big/2015/0817/e6/0c3523ff5a36576fdc3f251e93bd81e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1710" y="2852065"/>
            <a:ext cx="2443304" cy="372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blog.paragon-software.de/wp-content/uploads/2012/01/brh11_right_72dp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6255" y="2817824"/>
            <a:ext cx="2779457" cy="393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8038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 err="1"/>
              <a:t>Архіватори</a:t>
            </a:r>
            <a:r>
              <a:rPr lang="uk-UA" dirty="0"/>
              <a:t> і типи архівів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Крім засобів операційної системи, існують інші службові програми, що забезпечують архівування даних.</a:t>
            </a:r>
          </a:p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Програми, що використовуються для виконання операцій над архівами, називають </a:t>
            </a:r>
            <a:r>
              <a:rPr lang="uk-UA" sz="2800" b="1" i="1" kern="0" dirty="0" err="1">
                <a:solidFill>
                  <a:srgbClr val="FFFF00"/>
                </a:solidFill>
              </a:rPr>
              <a:t>архіваторами</a:t>
            </a:r>
            <a:r>
              <a:rPr lang="uk-UA" sz="2800" b="1" i="1" kern="0" dirty="0">
                <a:solidFill>
                  <a:srgbClr val="FFFFFF"/>
                </a:solidFill>
              </a:rPr>
              <a:t>.</a:t>
            </a:r>
          </a:p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Прикладами </a:t>
            </a:r>
            <a:r>
              <a:rPr lang="uk-UA" sz="2800" b="1" i="1" kern="0" dirty="0" err="1">
                <a:solidFill>
                  <a:srgbClr val="FFFF00"/>
                </a:solidFill>
              </a:rPr>
              <a:t>архіваторів</a:t>
            </a:r>
            <a:r>
              <a:rPr lang="uk-UA" sz="2800" b="1" i="1" kern="0" dirty="0">
                <a:solidFill>
                  <a:srgbClr val="FFFFFF"/>
                </a:solidFill>
              </a:rPr>
              <a:t> є програми: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07" y="3978831"/>
            <a:ext cx="2888907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i="1" kern="0" dirty="0">
                <a:solidFill>
                  <a:srgbClr val="FFFFFF"/>
                </a:solidFill>
              </a:rPr>
              <a:t>WinRAR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5137" y="3978831"/>
            <a:ext cx="2888907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i="1" kern="0" dirty="0">
                <a:solidFill>
                  <a:srgbClr val="FFFFFF"/>
                </a:solidFill>
              </a:rPr>
              <a:t>7-Zip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78267" y="3978831"/>
            <a:ext cx="2888907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i="1" kern="0" dirty="0" err="1">
                <a:solidFill>
                  <a:srgbClr val="FFFFFF"/>
                </a:solidFill>
              </a:rPr>
              <a:t>WinAce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33243" y="3978831"/>
            <a:ext cx="2888907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i="1" kern="0" dirty="0" err="1">
                <a:solidFill>
                  <a:srgbClr val="FFFFFF"/>
                </a:solidFill>
              </a:rPr>
              <a:t>QuickZip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pic>
        <p:nvPicPr>
          <p:cNvPr id="10242" name="Picture 2" descr="http://www.file-extensions.org/imgs/app-picture/1949/winace-archiver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671"/>
          <a:stretch/>
        </p:blipFill>
        <p:spPr bwMode="auto">
          <a:xfrm>
            <a:off x="6897569" y="4603649"/>
            <a:ext cx="1584439" cy="214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arezok.net/img/windows/disc/QuickZi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91552" y="4552848"/>
            <a:ext cx="2166619" cy="2166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4.bp.blogspot.com/-dhgbT8zJwGw/Uch-38yeVMI/AAAAAAAAANM/TweP5dk84TY/s320/winra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517" y="4508979"/>
            <a:ext cx="2127942" cy="230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vignette2.wikia.nocookie.net/harimau-malaya/images/f/fd/7ZIP.png/revision/latest?cb=2016032203120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4878" y="4523820"/>
            <a:ext cx="2151815" cy="238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9882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5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 err="1"/>
              <a:t>Архіватори</a:t>
            </a:r>
            <a:r>
              <a:rPr lang="uk-UA" dirty="0"/>
              <a:t> і типи архівів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8636564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Результатом роботи цих програм є </a:t>
            </a:r>
            <a:r>
              <a:rPr lang="uk-UA" sz="2800" b="1" i="1" kern="0" dirty="0">
                <a:solidFill>
                  <a:srgbClr val="FFFF00"/>
                </a:solidFill>
              </a:rPr>
              <a:t>архівний файл</a:t>
            </a:r>
            <a:r>
              <a:rPr lang="uk-UA" sz="2800" b="1" i="1" kern="0" dirty="0">
                <a:solidFill>
                  <a:srgbClr val="FFFFFF"/>
                </a:solidFill>
              </a:rPr>
              <a:t>, який містить у стисненому або не стисненому стані файли і папки.</a:t>
            </a:r>
          </a:p>
        </p:txBody>
      </p:sp>
      <p:pic>
        <p:nvPicPr>
          <p:cNvPr id="7" name="Picture 2" descr="http://3.bp.blogspot.com/-MZfMklxNSwo/VavFbIG0LiI/AAAAAAAAA_8/I46HkWd54Z4/s1600/Winra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18171" y="964159"/>
            <a:ext cx="2281089" cy="228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438400" y="3157785"/>
            <a:ext cx="9608456" cy="2246769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У процесі архівування можуть бути використані додаткові заходи стосовно захисту даних від несанкціонованого доступу, наприклад установлення пароля на доступ до даних в архіві.</a:t>
            </a:r>
          </a:p>
        </p:txBody>
      </p:sp>
      <p:pic>
        <p:nvPicPr>
          <p:cNvPr id="11266" name="Picture 2" descr="http://vsofte.biz/uploads/posts/2013-12/1388089683_archive_password_recovery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5778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162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 err="1"/>
              <a:t>Архіватори</a:t>
            </a:r>
            <a:r>
              <a:rPr lang="uk-UA" dirty="0"/>
              <a:t> і типи архівів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Залежно від алгоритмів, за якими виконується стиснення і архівування даних, розрізняють такі формати архівних файлів:</a:t>
            </a:r>
            <a:endParaRPr lang="en-US" sz="2800" b="1" i="1" kern="0" dirty="0">
              <a:solidFill>
                <a:srgbClr val="FFFFFF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63418127"/>
              </p:ext>
            </p:extLst>
          </p:nvPr>
        </p:nvGraphicFramePr>
        <p:xfrm>
          <a:off x="8085647" y="2581758"/>
          <a:ext cx="4036503" cy="42355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2008" y="2749792"/>
            <a:ext cx="4239813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Найчастіше, особливо в мережі Інтернет, використовують архівні файли формату </a:t>
            </a:r>
            <a:r>
              <a:rPr lang="en-US" sz="2800" b="1" i="1" kern="0" dirty="0">
                <a:solidFill>
                  <a:srgbClr val="FFFF00"/>
                </a:solidFill>
              </a:rPr>
              <a:t>ZIP</a:t>
            </a:r>
            <a:r>
              <a:rPr lang="en-US" sz="2800" b="1" i="1" kern="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12290" name="Picture 2" descr="http://datbaze.ru/wp-content/uploads/2014/05/zip-papk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1247" y="2906982"/>
            <a:ext cx="3454400" cy="354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1684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7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7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7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7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7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7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7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7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589A8B4-BF53-4D85-9C3C-5A5EA39FC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>
                                            <p:graphicEl>
                                              <a:dgm id="{0589A8B4-BF53-4D85-9C3C-5A5EA39FC1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75E9348-9280-4796-BDCC-B84F04B5A6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7">
                                            <p:graphicEl>
                                              <a:dgm id="{A75E9348-9280-4796-BDCC-B84F04B5A6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25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7" grpId="0" uiExpand="1">
        <p:bldSub>
          <a:bldDgm bld="one"/>
        </p:bldSub>
      </p:bldGraphic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ru-RU" dirty="0"/>
              <a:t>До </a:t>
            </a:r>
            <a:r>
              <a:rPr lang="ru-RU" dirty="0" err="1"/>
              <a:t>основних</a:t>
            </a:r>
            <a:r>
              <a:rPr lang="ru-RU" dirty="0"/>
              <a:t> </a:t>
            </a:r>
            <a:r>
              <a:rPr lang="ru-RU" dirty="0" err="1"/>
              <a:t>операцій</a:t>
            </a:r>
            <a:r>
              <a:rPr lang="ru-RU" dirty="0"/>
              <a:t> над </a:t>
            </a:r>
            <a:r>
              <a:rPr lang="ru-RU" dirty="0" err="1"/>
              <a:t>архівами</a:t>
            </a:r>
            <a:r>
              <a:rPr lang="ru-RU" dirty="0"/>
              <a:t> належать: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1854594561"/>
              </p:ext>
            </p:extLst>
          </p:nvPr>
        </p:nvGraphicFramePr>
        <p:xfrm>
          <a:off x="126385" y="1045029"/>
          <a:ext cx="11901492" cy="5714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622200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7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7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7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589A8B4-BF53-4D85-9C3C-5A5EA39FC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7">
                                            <p:graphicEl>
                                              <a:dgm id="{0589A8B4-BF53-4D85-9C3C-5A5EA39FC1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75E9348-9280-4796-BDCC-B84F04B5A6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">
                                            <p:graphicEl>
                                              <a:dgm id="{A75E9348-9280-4796-BDCC-B84F04B5A6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FB204D1-FE7B-42D4-99C9-D3A3D663FD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7">
                                            <p:graphicEl>
                                              <a:dgm id="{3FB204D1-FE7B-42D4-99C9-D3A3D663FD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C8DB48E-F049-47D0-A279-EA5AC8B689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7">
                                            <p:graphicEl>
                                              <a:dgm id="{CC8DB48E-F049-47D0-A279-EA5AC8B689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2349E0D-FFC3-48EE-B7AF-81951ACD2A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7">
                                            <p:graphicEl>
                                              <a:dgm id="{72349E0D-FFC3-48EE-B7AF-81951ACD2A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9C9D4A5-B87E-43C3-8F99-FC9FDE76AE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7">
                                            <p:graphicEl>
                                              <a:dgm id="{A9C9D4A5-B87E-43C3-8F99-FC9FDE76AE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Розглянемо послідовність виконання операцій над архівами з використанням програми </a:t>
            </a:r>
            <a:r>
              <a:rPr lang="uk-UA" sz="2800" b="1" i="1" kern="0" dirty="0">
                <a:solidFill>
                  <a:srgbClr val="FFFF00"/>
                </a:solidFill>
              </a:rPr>
              <a:t>7-</a:t>
            </a:r>
            <a:r>
              <a:rPr lang="en-US" sz="2800" b="1" i="1" kern="0" dirty="0">
                <a:solidFill>
                  <a:srgbClr val="FFFF00"/>
                </a:solidFill>
              </a:rPr>
              <a:t>zip</a:t>
            </a:r>
            <a:r>
              <a:rPr lang="en-US" sz="2800" b="1" i="1" kern="0" dirty="0">
                <a:solidFill>
                  <a:srgbClr val="FFFFFF"/>
                </a:solidFill>
              </a:rPr>
              <a:t>. </a:t>
            </a:r>
            <a:r>
              <a:rPr lang="uk-UA" sz="2800" b="1" i="1" kern="0" dirty="0">
                <a:solidFill>
                  <a:srgbClr val="FFFFFF"/>
                </a:solidFill>
              </a:rPr>
              <a:t>Ця програма забезпечує роботу з архівними файлами типу 7</a:t>
            </a:r>
            <a:r>
              <a:rPr lang="en-US" sz="2800" b="1" i="1" kern="0" dirty="0">
                <a:solidFill>
                  <a:srgbClr val="FFFFFF"/>
                </a:solidFill>
              </a:rPr>
              <a:t>z, ZIP, CAB, Z, RAR, ARJ, BZIP2, TAR, LZH </a:t>
            </a:r>
            <a:r>
              <a:rPr lang="uk-UA" sz="2800" b="1" i="1" kern="0" dirty="0">
                <a:solidFill>
                  <a:srgbClr val="FFFFFF"/>
                </a:solidFill>
              </a:rPr>
              <a:t>та ін. </a:t>
            </a:r>
            <a:endParaRPr lang="en-US" sz="2800" b="1" i="1" kern="0" dirty="0">
              <a:solidFill>
                <a:srgbClr val="FFFFFF"/>
              </a:solidFill>
            </a:endParaRPr>
          </a:p>
        </p:txBody>
      </p:sp>
      <p:pic>
        <p:nvPicPr>
          <p:cNvPr id="13316" name="Picture 4" descr="http://arhivator.net/wp-content/uploads/2016/02/review-7-zi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62171" y="3153918"/>
            <a:ext cx="6359979" cy="357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008" y="3168433"/>
            <a:ext cx="5545021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Особливістю є те, що програма належить до програм з ліцензією </a:t>
            </a:r>
            <a:r>
              <a:rPr lang="en-US" sz="2800" b="1" i="1" kern="0" dirty="0">
                <a:solidFill>
                  <a:srgbClr val="FFFF00"/>
                </a:solidFill>
              </a:rPr>
              <a:t>freeware</a:t>
            </a:r>
            <a:r>
              <a:rPr lang="en-US" sz="2800" b="1" i="1" kern="0" dirty="0">
                <a:solidFill>
                  <a:srgbClr val="FFFFFF"/>
                </a:solidFill>
              </a:rPr>
              <a:t> </a:t>
            </a:r>
            <a:r>
              <a:rPr lang="uk-UA" sz="2800" b="1" i="1" kern="0" dirty="0">
                <a:solidFill>
                  <a:srgbClr val="FFFFFF"/>
                </a:solidFill>
              </a:rPr>
              <a:t>і може бути вільно завантажена із сайту авторів програми.</a:t>
            </a:r>
            <a:endParaRPr lang="en-US" sz="2800" b="1" i="1" kern="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7596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147" y="2103315"/>
            <a:ext cx="10353675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Вікно програми </a:t>
            </a:r>
            <a:r>
              <a:rPr lang="uk-UA" sz="2800" b="1" i="1" kern="0" dirty="0">
                <a:solidFill>
                  <a:srgbClr val="FFFF00"/>
                </a:solidFill>
              </a:rPr>
              <a:t>7-</a:t>
            </a:r>
            <a:r>
              <a:rPr lang="en-US" sz="2800" b="1" i="1" kern="0" dirty="0">
                <a:solidFill>
                  <a:srgbClr val="FFFF00"/>
                </a:solidFill>
              </a:rPr>
              <a:t>zip</a:t>
            </a:r>
            <a:r>
              <a:rPr lang="uk-UA" sz="2800" b="1" i="1" kern="0" dirty="0">
                <a:solidFill>
                  <a:srgbClr val="FFFFFF"/>
                </a:solidFill>
              </a:rPr>
              <a:t> має вигляд:</a:t>
            </a:r>
          </a:p>
        </p:txBody>
      </p:sp>
      <p:sp>
        <p:nvSpPr>
          <p:cNvPr id="8" name="Прямокутник 7"/>
          <p:cNvSpPr/>
          <p:nvPr/>
        </p:nvSpPr>
        <p:spPr>
          <a:xfrm>
            <a:off x="990667" y="2384495"/>
            <a:ext cx="4467157" cy="349180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5049" y="1777413"/>
            <a:ext cx="2678988" cy="461665"/>
          </a:xfrm>
          <a:prstGeom prst="wedgeRectCallout">
            <a:avLst>
              <a:gd name="adj1" fmla="val -34641"/>
              <a:gd name="adj2" fmla="val 78632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Рядок меню</a:t>
            </a:r>
          </a:p>
        </p:txBody>
      </p:sp>
      <p:sp>
        <p:nvSpPr>
          <p:cNvPr id="10" name="Прямокутник 9"/>
          <p:cNvSpPr/>
          <p:nvPr/>
        </p:nvSpPr>
        <p:spPr>
          <a:xfrm>
            <a:off x="994982" y="2741010"/>
            <a:ext cx="5858256" cy="473678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2786" y="1777413"/>
            <a:ext cx="2678988" cy="830997"/>
          </a:xfrm>
          <a:prstGeom prst="wedgeRectCallout">
            <a:avLst>
              <a:gd name="adj1" fmla="val -40601"/>
              <a:gd name="adj2" fmla="val 66406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Панель інструментів</a:t>
            </a:r>
          </a:p>
        </p:txBody>
      </p:sp>
      <p:sp>
        <p:nvSpPr>
          <p:cNvPr id="12" name="Прямокутник 11"/>
          <p:cNvSpPr/>
          <p:nvPr/>
        </p:nvSpPr>
        <p:spPr>
          <a:xfrm>
            <a:off x="994982" y="3223412"/>
            <a:ext cx="10281554" cy="277026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05535" y="2685078"/>
            <a:ext cx="2678988" cy="461665"/>
          </a:xfrm>
          <a:prstGeom prst="wedgeRectCallout">
            <a:avLst>
              <a:gd name="adj1" fmla="val -36267"/>
              <a:gd name="adj2" fmla="val 82126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Рядок адреси</a:t>
            </a:r>
          </a:p>
        </p:txBody>
      </p:sp>
      <p:sp>
        <p:nvSpPr>
          <p:cNvPr id="14" name="Прямокутник 13"/>
          <p:cNvSpPr/>
          <p:nvPr/>
        </p:nvSpPr>
        <p:spPr>
          <a:xfrm>
            <a:off x="994982" y="3498753"/>
            <a:ext cx="10281554" cy="2216248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2786" y="4135137"/>
            <a:ext cx="2678988" cy="461665"/>
          </a:xfrm>
          <a:prstGeom prst="wedgeRectCallout">
            <a:avLst>
              <a:gd name="adj1" fmla="val -40601"/>
              <a:gd name="adj2" fmla="val 66406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Робоче поле</a:t>
            </a:r>
          </a:p>
        </p:txBody>
      </p:sp>
      <p:sp>
        <p:nvSpPr>
          <p:cNvPr id="16" name="Прямокутник 15"/>
          <p:cNvSpPr/>
          <p:nvPr/>
        </p:nvSpPr>
        <p:spPr>
          <a:xfrm>
            <a:off x="990666" y="5715001"/>
            <a:ext cx="10285869" cy="349180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13292" y="6139774"/>
            <a:ext cx="2678988" cy="461665"/>
          </a:xfrm>
          <a:prstGeom prst="wedgeRectCallout">
            <a:avLst>
              <a:gd name="adj1" fmla="val -35725"/>
              <a:gd name="adj2" fmla="val -87995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Рядок стану</a:t>
            </a:r>
          </a:p>
        </p:txBody>
      </p:sp>
      <p:sp>
        <p:nvSpPr>
          <p:cNvPr id="19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6</a:t>
            </a:r>
          </a:p>
        </p:txBody>
      </p:sp>
    </p:spTree>
    <p:extLst>
      <p:ext uri="{BB962C8B-B14F-4D97-AF65-F5344CB8AC3E}">
        <p14:creationId xmlns:p14="http://schemas.microsoft.com/office/powerpoint/2010/main" xmlns="" val="102204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</a:t>
            </a:r>
            <a:r>
              <a:rPr lang="uk-UA" sz="2800" b="1" i="1" kern="0" dirty="0">
                <a:solidFill>
                  <a:srgbClr val="FFFF00"/>
                </a:solidFill>
              </a:rPr>
              <a:t>створення</a:t>
            </a:r>
            <a:r>
              <a:rPr lang="uk-UA" sz="2800" b="1" i="1" kern="0" dirty="0">
                <a:solidFill>
                  <a:srgbClr val="FFFFFF"/>
                </a:solidFill>
              </a:rPr>
              <a:t> архівного файлу потрібно виконати такий алгоритм: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4042633917"/>
              </p:ext>
            </p:extLst>
          </p:nvPr>
        </p:nvGraphicFramePr>
        <p:xfrm>
          <a:off x="72008" y="2303255"/>
          <a:ext cx="12050142" cy="4387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4519" y="4275487"/>
            <a:ext cx="443367" cy="443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713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7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7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7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7" grpId="0" uiExpand="1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643039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Значення властивостей архіву: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807732956"/>
              </p:ext>
            </p:extLst>
          </p:nvPr>
        </p:nvGraphicFramePr>
        <p:xfrm>
          <a:off x="126385" y="2068291"/>
          <a:ext cx="6376015" cy="4690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3505" y="1123950"/>
            <a:ext cx="5553075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17637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>
                                            <p:graphicEl>
                                              <a:dgm id="{C7661E35-6C55-4B51-BE17-D9D67599F3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8">
                                            <p:graphicEl>
                                              <a:dgm id="{27878C57-BBF6-4C22-88FA-1C3D493372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graphicEl>
                                              <a:dgm id="{EE2EA9E0-CBE5-43E4-BB02-325D168626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8">
                                            <p:graphicEl>
                                              <a:dgm id="{E63EBB38-5984-4F74-98F1-2546215923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8">
                                            <p:graphicEl>
                                              <a:dgm id="{AD2F74AD-5B6A-4346-8349-090AC68FEE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8">
                                            <p:graphicEl>
                                              <a:dgm id="{D13D7DA6-9D1E-4150-A6AE-C6ABC36166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8">
                                            <p:graphicEl>
                                              <a:dgm id="{46297F79-2755-4E7F-87B4-88629DD167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8">
                                            <p:graphicEl>
                                              <a:dgm id="{AA2029A9-878F-42BF-A694-5944B1AD98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8">
                                            <p:graphicEl>
                                              <a:dgm id="{E97A966C-ADE1-481C-9602-29D743F1F5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89A8B4-BF53-4D85-9C3C-5A5EA39FC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8">
                                            <p:graphicEl>
                                              <a:dgm id="{0589A8B4-BF53-4D85-9C3C-5A5EA39FC1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75E9348-9280-4796-BDCC-B84F04B5A6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8">
                                            <p:graphicEl>
                                              <a:dgm id="{A75E9348-9280-4796-BDCC-B84F04B5A6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4D31355-89AD-48B4-A27C-53F1FC6D04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8">
                                            <p:graphicEl>
                                              <a:dgm id="{04D31355-89AD-48B4-A27C-53F1FC6D04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9CE5878-047F-48BF-B3E1-62BD886EBB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8">
                                            <p:graphicEl>
                                              <a:dgm id="{E9CE5878-047F-48BF-B3E1-62BD886EBB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B7D51EA-D59E-4F4D-8817-0C91E7931A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8">
                                            <p:graphicEl>
                                              <a:dgm id="{EB7D51EA-D59E-4F4D-8817-0C91E7931A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F2766F1-25A2-4038-9A43-FDF957B2D4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8">
                                            <p:graphicEl>
                                              <a:dgm id="{4F2766F1-25A2-4038-9A43-FDF957B2D4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8" grpId="0" uiExpand="1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6444906" cy="3108543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</a:t>
            </a:r>
            <a:r>
              <a:rPr lang="uk-UA" sz="2800" b="1" i="1" kern="0" dirty="0">
                <a:solidFill>
                  <a:srgbClr val="FFFF00"/>
                </a:solidFill>
              </a:rPr>
              <a:t>додавання файлів до вже існуючого архіву </a:t>
            </a:r>
            <a:r>
              <a:rPr lang="uk-UA" sz="2800" b="1" i="1" kern="0" dirty="0">
                <a:solidFill>
                  <a:srgbClr val="FFFFFF"/>
                </a:solidFill>
              </a:rPr>
              <a:t>потрібно на четвертому кроці виконання алгоритму по створенню архіву вказати ім'я і шлях до вже існуючого файлу-архіву.</a:t>
            </a:r>
          </a:p>
        </p:txBody>
      </p:sp>
      <p:pic>
        <p:nvPicPr>
          <p:cNvPr id="7" name="Picture 2" descr="http://www.compbegin.ru/data/image/previews/k3e8UgZvdC_logo_winrar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0114" y="1196763"/>
            <a:ext cx="5402036" cy="540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2981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</a:t>
            </a:r>
            <a:r>
              <a:rPr lang="uk-UA" sz="2800" b="1" i="1" kern="0" dirty="0">
                <a:solidFill>
                  <a:srgbClr val="FFFF00"/>
                </a:solidFill>
              </a:rPr>
              <a:t>перегляду вмісту </a:t>
            </a:r>
            <a:r>
              <a:rPr lang="uk-UA" sz="2800" b="1" i="1" kern="0" dirty="0">
                <a:solidFill>
                  <a:srgbClr val="FFFFFF"/>
                </a:solidFill>
              </a:rPr>
              <a:t>архівного файлу потрібно відкрити його у вікні провідника або програми-</a:t>
            </a:r>
            <a:r>
              <a:rPr lang="uk-UA" sz="2800" b="1" i="1" kern="0" dirty="0" err="1">
                <a:solidFill>
                  <a:srgbClr val="FFFFFF"/>
                </a:solidFill>
              </a:rPr>
              <a:t>архіватора</a:t>
            </a:r>
            <a:r>
              <a:rPr lang="uk-UA" sz="2800" b="1" i="1" kern="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7" name="Picture 2" descr="http://ipfrontline.com/wp-content/uploads/2015/12/digital_file-500x26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35"/>
          <a:stretch/>
        </p:blipFill>
        <p:spPr bwMode="auto">
          <a:xfrm>
            <a:off x="3004461" y="2668663"/>
            <a:ext cx="6463497" cy="383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6709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</a:t>
            </a:r>
            <a:r>
              <a:rPr lang="uk-UA" sz="2800" b="1" i="1" kern="0" dirty="0">
                <a:solidFill>
                  <a:srgbClr val="FFFF00"/>
                </a:solidFill>
              </a:rPr>
              <a:t>видобування всіх файлів </a:t>
            </a:r>
            <a:r>
              <a:rPr lang="uk-UA" sz="2800" b="1" i="1" kern="0" dirty="0">
                <a:solidFill>
                  <a:srgbClr val="FFFFFF"/>
                </a:solidFill>
              </a:rPr>
              <a:t>з архіву потрібно: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422082963"/>
              </p:ext>
            </p:extLst>
          </p:nvPr>
        </p:nvGraphicFramePr>
        <p:xfrm>
          <a:off x="72008" y="1824283"/>
          <a:ext cx="12050142" cy="4808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54954" y="3665219"/>
            <a:ext cx="1275398" cy="78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989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7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7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7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7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7" grpId="0" uiExpand="1">
        <p:bldSub>
          <a:bldDgm bld="one"/>
        </p:bldSub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</a:t>
            </a:r>
            <a:r>
              <a:rPr lang="uk-UA" sz="2800" b="1" i="1" kern="0" dirty="0">
                <a:solidFill>
                  <a:srgbClr val="FFFF00"/>
                </a:solidFill>
              </a:rPr>
              <a:t>видобування окремих файлів і папок </a:t>
            </a:r>
            <a:r>
              <a:rPr lang="uk-UA" sz="2800" b="1" i="1" kern="0" dirty="0">
                <a:solidFill>
                  <a:srgbClr val="FFFFFF"/>
                </a:solidFill>
              </a:rPr>
              <a:t>з архіву потрібно:</a:t>
            </a: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xmlns="" val="3536895394"/>
              </p:ext>
            </p:extLst>
          </p:nvPr>
        </p:nvGraphicFramePr>
        <p:xfrm>
          <a:off x="72008" y="2274767"/>
          <a:ext cx="12050142" cy="4358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42469" y="4410075"/>
            <a:ext cx="984850" cy="60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534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1">
                                            <p:graphicEl>
                                              <a:dgm id="{D863490E-97AF-44D5-A814-FDC534B3E3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1">
                                            <p:graphicEl>
                                              <a:dgm id="{3F244AEF-BD16-4508-9A5A-9640B51965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1">
                                            <p:graphicEl>
                                              <a:dgm id="{CA699784-EE11-48B7-BD5B-E6C7811778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1">
                                            <p:graphicEl>
                                              <a:dgm id="{E5CB376A-E1F5-4E26-86CA-E248F361C8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graphicEl>
                                              <a:dgm id="{D547829D-0660-4ECE-8B9B-4DD150AEB6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1">
                                            <p:graphicEl>
                                              <a:dgm id="{9E04A936-A0BD-4697-B593-D6F4E69814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">
                                            <p:graphicEl>
                                              <a:dgm id="{52803C1C-157C-4C4C-B9E1-A477114FB6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1">
                                            <p:graphicEl>
                                              <a:dgm id="{2DAD2266-D1F5-4340-BFC3-C47B398908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1">
                                            <p:graphicEl>
                                              <a:dgm id="{EBD4C652-875D-4E3B-BCAE-25007D58F9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1">
                                            <p:graphicEl>
                                              <a:dgm id="{BB64508B-8A65-44E4-A925-E18E98C3A5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4D26634-45C2-41DC-B4C1-9DB3F23578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1">
                                            <p:graphicEl>
                                              <a:dgm id="{94D26634-45C2-41DC-B4C1-9DB3F23578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C21FE28-53D8-4A8A-BD16-643BD90966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11">
                                            <p:graphicEl>
                                              <a:dgm id="{7C21FE28-53D8-4A8A-BD16-643BD90966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11" grpId="0" uiExpand="1">
        <p:bldSub>
          <a:bldDgm bld="one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</a:t>
            </a:r>
            <a:r>
              <a:rPr lang="uk-UA" sz="2800" b="1" i="1" kern="0" dirty="0">
                <a:solidFill>
                  <a:srgbClr val="FFFF00"/>
                </a:solidFill>
              </a:rPr>
              <a:t>видалення файлів </a:t>
            </a:r>
            <a:r>
              <a:rPr lang="uk-UA" sz="2800" b="1" i="1" kern="0" dirty="0">
                <a:solidFill>
                  <a:srgbClr val="FFFFFF"/>
                </a:solidFill>
              </a:rPr>
              <a:t>з архіву потрібно відкрити файл архіву в програмі </a:t>
            </a:r>
            <a:r>
              <a:rPr lang="uk-UA" sz="2800" b="1" i="1" kern="0" dirty="0">
                <a:solidFill>
                  <a:srgbClr val="FFFF00"/>
                </a:solidFill>
              </a:rPr>
              <a:t>7-</a:t>
            </a:r>
            <a:r>
              <a:rPr lang="en-US" sz="2800" b="1" i="1" kern="0" dirty="0">
                <a:solidFill>
                  <a:srgbClr val="FFFF00"/>
                </a:solidFill>
              </a:rPr>
              <a:t>zip</a:t>
            </a:r>
            <a:r>
              <a:rPr lang="en-US" sz="2800" b="1" i="1" kern="0" dirty="0">
                <a:solidFill>
                  <a:srgbClr val="FFFFFF"/>
                </a:solidFill>
              </a:rPr>
              <a:t>, </a:t>
            </a:r>
            <a:r>
              <a:rPr lang="uk-UA" sz="2800" b="1" i="1" kern="0" dirty="0">
                <a:solidFill>
                  <a:srgbClr val="FFFFFF"/>
                </a:solidFill>
              </a:rPr>
              <a:t>виділити потрібні файли і вибрати кнопку</a:t>
            </a:r>
            <a:r>
              <a:rPr lang="en-US" sz="2800" b="1" i="1" kern="0" dirty="0">
                <a:solidFill>
                  <a:srgbClr val="FFFFFF"/>
                </a:solidFill>
              </a:rPr>
              <a:t> </a:t>
            </a:r>
            <a:r>
              <a:rPr lang="uk-UA" sz="2800" b="1" i="1" kern="0" dirty="0">
                <a:solidFill>
                  <a:srgbClr val="FFFF00"/>
                </a:solidFill>
              </a:rPr>
              <a:t>Видалити</a:t>
            </a:r>
            <a:r>
              <a:rPr lang="en-US" sz="2800" b="1" i="1" kern="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1026" name="Picture 2" descr="http://www.pd4pic.com/images/cancel-delete-cross-check-box-check-tick-ic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4228" y="2774112"/>
            <a:ext cx="3822506" cy="382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premium.wpmudev.org/blog/wp-content/uploads/2012/07/delete-b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258" y="2804016"/>
            <a:ext cx="4469828" cy="376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72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Операції над архівами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Після правильної інсталяції програми-</a:t>
            </a:r>
            <a:r>
              <a:rPr lang="uk-UA" sz="2800" b="1" i="1" kern="0" dirty="0" err="1">
                <a:solidFill>
                  <a:srgbClr val="FFFFFF"/>
                </a:solidFill>
              </a:rPr>
              <a:t>архіватора</a:t>
            </a:r>
            <a:r>
              <a:rPr lang="uk-UA" sz="2800" b="1" i="1" kern="0" dirty="0">
                <a:solidFill>
                  <a:srgbClr val="FFFFFF"/>
                </a:solidFill>
              </a:rPr>
              <a:t> до контекстного меню файлів і папок додаються команди.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86270" y="2208926"/>
            <a:ext cx="8335880" cy="3988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72008" y="2150870"/>
            <a:ext cx="3571078" cy="3108543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роботи з архівами, які можна використовувати без запуску програми-</a:t>
            </a:r>
            <a:r>
              <a:rPr lang="uk-UA" sz="2800" b="1" i="1" kern="0" dirty="0" err="1">
                <a:solidFill>
                  <a:srgbClr val="FFFFFF"/>
                </a:solidFill>
              </a:rPr>
              <a:t>архіватора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8466526" y="3222171"/>
            <a:ext cx="3522274" cy="2859315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9" name="Стрілка вліво 8"/>
          <p:cNvSpPr/>
          <p:nvPr/>
        </p:nvSpPr>
        <p:spPr>
          <a:xfrm rot="18900000">
            <a:off x="9648579" y="2463300"/>
            <a:ext cx="1152128" cy="648072"/>
          </a:xfrm>
          <a:prstGeom prst="leftArrow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701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Дайте відповіді на запитання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чого використовується стиснення даних?</a:t>
            </a:r>
          </a:p>
        </p:txBody>
      </p:sp>
      <p:pic>
        <p:nvPicPr>
          <p:cNvPr id="30" name="Picture 2" descr="http://nvip.com.ua/sites/default/files/imagecache/original_watermark/pictures/news/q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25774" y="4780449"/>
            <a:ext cx="1663554" cy="205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72008" y="1865438"/>
            <a:ext cx="12050142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  <a:defRPr/>
            </a:pPr>
            <a:r>
              <a:rPr lang="uk-UA" sz="2800" b="1" i="1" kern="0" dirty="0">
                <a:solidFill>
                  <a:srgbClr val="002060"/>
                </a:solidFill>
              </a:rPr>
              <a:t>У яких випадках можливе використання стиснення із частковою втратою даних?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2008" y="2965000"/>
            <a:ext cx="12050142" cy="523220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чого виконується архівування даних?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008" y="3633675"/>
            <a:ext cx="12050142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  <a:defRPr/>
            </a:pPr>
            <a:r>
              <a:rPr lang="uk-UA" sz="2800" b="1" i="1" kern="0" dirty="0">
                <a:solidFill>
                  <a:srgbClr val="002060"/>
                </a:solidFill>
              </a:rPr>
              <a:t>Що таке архівування і що таке стиснення файлів? Який між ними зв'язок і яка відмінність?</a:t>
            </a:r>
          </a:p>
        </p:txBody>
      </p:sp>
      <p:sp>
        <p:nvSpPr>
          <p:cNvPr id="12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008" y="4733237"/>
            <a:ext cx="10453766" cy="1384995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Як називають програми, що виконують архівування даних? Які операції над архівами вони можуть виконувати?</a:t>
            </a:r>
          </a:p>
        </p:txBody>
      </p:sp>
    </p:spTree>
    <p:extLst>
      <p:ext uri="{BB962C8B-B14F-4D97-AF65-F5344CB8AC3E}">
        <p14:creationId xmlns:p14="http://schemas.microsoft.com/office/powerpoint/2010/main" xmlns="" val="393562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1" grpId="0" animBg="1"/>
      <p:bldP spid="32" grpId="0" animBg="1"/>
      <p:bldP spid="10" grpId="0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Дайте відповіді на запитання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Назвіть формати архівних файлів, які ви знаєте.</a:t>
            </a:r>
          </a:p>
        </p:txBody>
      </p:sp>
      <p:pic>
        <p:nvPicPr>
          <p:cNvPr id="30" name="Picture 2" descr="http://nvip.com.ua/sites/default/files/imagecache/original_watermark/pictures/news/q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25774" y="4780449"/>
            <a:ext cx="1663554" cy="205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2008" y="7299616"/>
            <a:ext cx="10453766" cy="954107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>
            <a:defPPr>
              <a:defRPr lang="uk-UA"/>
            </a:defPPr>
            <a:lvl1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  <a:defRPr sz="2800" b="1" i="1" kern="0">
                <a:solidFill>
                  <a:srgbClr val="FFFFFF"/>
                </a:solidFill>
              </a:defRPr>
            </a:lvl1pPr>
          </a:lstStyle>
          <a:p>
            <a:pPr>
              <a:buFont typeface="+mj-lt"/>
              <a:buAutoNum type="arabicPeriod" startAt="9"/>
            </a:pPr>
            <a:r>
              <a:rPr lang="uk-UA" dirty="0"/>
              <a:t>Як уставити до документа символи з використанням програми Таблиця символів?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008" y="1826201"/>
            <a:ext cx="12050142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7"/>
              <a:defRPr/>
            </a:pPr>
            <a:r>
              <a:rPr lang="uk-UA" sz="2800" b="1" i="1" kern="0" dirty="0">
                <a:solidFill>
                  <a:srgbClr val="002060"/>
                </a:solidFill>
              </a:rPr>
              <a:t>Опишіть послідовність дій під час створення архіву кількох файлів.</a:t>
            </a:r>
          </a:p>
        </p:txBody>
      </p:sp>
      <p:sp>
        <p:nvSpPr>
          <p:cNvPr id="10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008" y="2886526"/>
            <a:ext cx="12050142" cy="954107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8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У чому відмінність у діях під час видобування всіх файлів з архіву і кількох файлів з архіву?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008" y="3946851"/>
            <a:ext cx="12050142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9"/>
              <a:defRPr/>
            </a:pPr>
            <a:r>
              <a:rPr lang="uk-UA" sz="2800" b="1" i="1" kern="0" dirty="0">
                <a:solidFill>
                  <a:srgbClr val="002060"/>
                </a:solidFill>
              </a:rPr>
              <a:t>Як видалити групу файлів з архівів?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008" y="4581391"/>
            <a:ext cx="10453766" cy="954107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10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Опишіть послідовність дій під час створення архіву кількох файлів.</a:t>
            </a:r>
          </a:p>
        </p:txBody>
      </p:sp>
    </p:spTree>
    <p:extLst>
      <p:ext uri="{BB962C8B-B14F-4D97-AF65-F5344CB8AC3E}">
        <p14:creationId xmlns:p14="http://schemas.microsoft.com/office/powerpoint/2010/main" xmlns="" val="28827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2" grpId="0" animBg="1"/>
      <p:bldP spid="13" grpId="0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Домашнє завдання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96343" y="1272160"/>
            <a:ext cx="4662947" cy="53478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69854" y="2133942"/>
            <a:ext cx="4663795" cy="1191816"/>
          </a:xfrm>
          <a:prstGeom prst="wedgeRoundRectCallout">
            <a:avLst>
              <a:gd name="adj1" fmla="val -59508"/>
              <a:gd name="adj2" fmla="val 126275"/>
              <a:gd name="adj3" fmla="val 16667"/>
            </a:avLst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Проаналізувати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§ </a:t>
            </a:r>
            <a:r>
              <a:rPr kumimoji="0" lang="en-US" sz="3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2</a:t>
            </a:r>
            <a:r>
              <a:rPr kumimoji="0" lang="uk-UA" sz="3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.5, ст. </a:t>
            </a:r>
            <a:r>
              <a:rPr lang="uk-UA" sz="3200" i="1" kern="0" noProof="0" dirty="0">
                <a:solidFill>
                  <a:srgbClr val="FFFFFF"/>
                </a:solidFill>
                <a:latin typeface="Verdana"/>
              </a:rPr>
              <a:t>60</a:t>
            </a:r>
            <a:r>
              <a:rPr kumimoji="0" lang="uk-UA" sz="3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-</a:t>
            </a:r>
            <a:r>
              <a:rPr lang="uk-UA" sz="3200" i="1" kern="0" dirty="0">
                <a:solidFill>
                  <a:srgbClr val="FFFFFF"/>
                </a:solidFill>
                <a:latin typeface="Verdana"/>
              </a:rPr>
              <a:t>6</a:t>
            </a:r>
            <a:r>
              <a:rPr kumimoji="0" lang="en-US" sz="3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9</a:t>
            </a:r>
            <a:endParaRPr kumimoji="0" lang="uk-UA" sz="3200" b="0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pic>
        <p:nvPicPr>
          <p:cNvPr id="5" name="Picture 60" descr="3D_2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008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Практична робота 3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90314" y="1238956"/>
            <a:ext cx="8581291" cy="2400657"/>
          </a:xfrm>
          <a:prstGeom prst="rect">
            <a:avLst/>
          </a:prstGeom>
          <a:solidFill>
            <a:srgbClr val="7030A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500" b="1" i="1" dirty="0">
                <a:solidFill>
                  <a:schemeClr val="bg1"/>
                </a:solidFill>
              </a:rPr>
              <a:t>як створювати архіви різних типів;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500" b="1" i="1" dirty="0">
                <a:solidFill>
                  <a:schemeClr val="bg1"/>
                </a:solidFill>
              </a:rPr>
              <a:t>як додавати дані до архівів, знаходити дані в архівах, вилучати дані з архівів;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500" b="1" i="1" dirty="0">
                <a:solidFill>
                  <a:schemeClr val="bg1"/>
                </a:solidFill>
              </a:rPr>
              <a:t>як оновлювати архіви;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uk-UA" sz="2500" b="1" i="1" dirty="0">
                <a:solidFill>
                  <a:schemeClr val="bg1"/>
                </a:solidFill>
              </a:rPr>
              <a:t>як архівувати та </a:t>
            </a:r>
            <a:r>
              <a:rPr lang="uk-UA" sz="2500" b="1" i="1" dirty="0" err="1">
                <a:solidFill>
                  <a:schemeClr val="bg1"/>
                </a:solidFill>
              </a:rPr>
              <a:t>розархівовувати</a:t>
            </a:r>
            <a:r>
              <a:rPr lang="uk-UA" sz="2500" b="1" i="1" dirty="0">
                <a:solidFill>
                  <a:schemeClr val="bg1"/>
                </a:solidFill>
              </a:rPr>
              <a:t> файли та папки.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90312" y="3988667"/>
            <a:ext cx="8581291" cy="923330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uk-UA" sz="2700" b="1" i="1" dirty="0">
                <a:solidFill>
                  <a:srgbClr val="002060"/>
                </a:solidFill>
              </a:rPr>
              <a:t>структуру папок:</a:t>
            </a:r>
          </a:p>
          <a:p>
            <a:pPr algn="just"/>
            <a:r>
              <a:rPr lang="en-US" sz="2700" b="1" i="1" u="sng" dirty="0" smtClean="0">
                <a:solidFill>
                  <a:srgbClr val="002060"/>
                </a:solidFill>
              </a:rPr>
              <a:t>D</a:t>
            </a:r>
            <a:r>
              <a:rPr lang="ru-RU" sz="2700" b="1" i="1" u="sng" dirty="0" smtClean="0">
                <a:solidFill>
                  <a:srgbClr val="002060"/>
                </a:solidFill>
              </a:rPr>
              <a:t>:\</a:t>
            </a:r>
            <a:r>
              <a:rPr lang="ru-RU" sz="2700" b="1" i="1" u="sng" dirty="0">
                <a:solidFill>
                  <a:srgbClr val="002060"/>
                </a:solidFill>
              </a:rPr>
              <a:t>8-А(Б) </a:t>
            </a:r>
            <a:r>
              <a:rPr lang="ru-RU" sz="2700" b="1" i="1" u="sng" dirty="0" err="1">
                <a:solidFill>
                  <a:srgbClr val="002060"/>
                </a:solidFill>
              </a:rPr>
              <a:t>клас\Власне</a:t>
            </a:r>
            <a:r>
              <a:rPr lang="ru-RU" sz="2700" b="1" i="1" u="sng" dirty="0">
                <a:solidFill>
                  <a:srgbClr val="002060"/>
                </a:solidFill>
              </a:rPr>
              <a:t> </a:t>
            </a:r>
            <a:r>
              <a:rPr lang="ru-RU" sz="2700" b="1" i="1" u="sng" dirty="0" err="1">
                <a:solidFill>
                  <a:srgbClr val="002060"/>
                </a:solidFill>
              </a:rPr>
              <a:t>прізвище\Урок</a:t>
            </a:r>
            <a:r>
              <a:rPr lang="ru-RU" sz="2700" b="1" i="1" u="sng" dirty="0">
                <a:solidFill>
                  <a:srgbClr val="002060"/>
                </a:solidFill>
              </a:rPr>
              <a:t> </a:t>
            </a:r>
            <a:r>
              <a:rPr lang="uk-UA" sz="2700" b="1" i="1" u="sng" dirty="0">
                <a:solidFill>
                  <a:srgbClr val="002060"/>
                </a:solidFill>
              </a:rPr>
              <a:t>8</a:t>
            </a:r>
            <a:endParaRPr lang="en-US" sz="2700" b="1" i="1" u="sng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90313" y="5153329"/>
            <a:ext cx="8581291" cy="1246495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uk-UA" sz="2500" b="1" i="1" dirty="0">
                <a:solidFill>
                  <a:schemeClr val="bg1"/>
                </a:solidFill>
              </a:rPr>
              <a:t>Під час виконання практичних завдань пам’ятай про </a:t>
            </a:r>
            <a:r>
              <a:rPr lang="uk-UA" sz="2500" b="1" i="1" dirty="0">
                <a:solidFill>
                  <a:srgbClr val="FFFF00"/>
                </a:solidFill>
              </a:rPr>
              <a:t>правила безпеки</a:t>
            </a:r>
            <a:r>
              <a:rPr lang="uk-UA" sz="2500" b="1" i="1" dirty="0">
                <a:solidFill>
                  <a:schemeClr val="bg1"/>
                </a:solidFill>
              </a:rPr>
              <a:t> життєдіяльності при роботі з комп’ютером!</a:t>
            </a:r>
            <a:endParaRPr lang="uk-UA" sz="2500" b="1" i="1" u="sng" dirty="0">
              <a:solidFill>
                <a:schemeClr val="bg1"/>
              </a:solidFill>
            </a:endParaRPr>
          </a:p>
        </p:txBody>
      </p:sp>
      <p:sp>
        <p:nvSpPr>
          <p:cNvPr id="17" name="Прямокутник 16"/>
          <p:cNvSpPr/>
          <p:nvPr/>
        </p:nvSpPr>
        <p:spPr>
          <a:xfrm>
            <a:off x="126608" y="1239148"/>
            <a:ext cx="3123027" cy="95391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solidFill>
                  <a:schemeClr val="bg1"/>
                </a:solidFill>
              </a:rPr>
              <a:t>Пригадайте</a:t>
            </a:r>
          </a:p>
        </p:txBody>
      </p:sp>
      <p:sp>
        <p:nvSpPr>
          <p:cNvPr id="18" name="Прямокутник 17"/>
          <p:cNvSpPr/>
          <p:nvPr/>
        </p:nvSpPr>
        <p:spPr>
          <a:xfrm>
            <a:off x="126607" y="3988667"/>
            <a:ext cx="3123027" cy="92333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solidFill>
                  <a:schemeClr val="bg1"/>
                </a:solidFill>
              </a:rPr>
              <a:t>Створіть</a:t>
            </a:r>
          </a:p>
        </p:txBody>
      </p:sp>
      <p:sp>
        <p:nvSpPr>
          <p:cNvPr id="23" name="Прямокутник 22"/>
          <p:cNvSpPr/>
          <p:nvPr/>
        </p:nvSpPr>
        <p:spPr>
          <a:xfrm>
            <a:off x="126607" y="5153329"/>
            <a:ext cx="3123027" cy="124649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solidFill>
                  <a:schemeClr val="bg1"/>
                </a:solidFill>
              </a:rPr>
              <a:t>Пам’ятайте</a:t>
            </a:r>
          </a:p>
        </p:txBody>
      </p:sp>
    </p:spTree>
    <p:extLst>
      <p:ext uri="{BB962C8B-B14F-4D97-AF65-F5344CB8AC3E}">
        <p14:creationId xmlns:p14="http://schemas.microsoft.com/office/powerpoint/2010/main" xmlns="" val="249333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2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Працюємо за комп’ютером</a:t>
            </a:r>
          </a:p>
        </p:txBody>
      </p:sp>
      <p:pic>
        <p:nvPicPr>
          <p:cNvPr id="5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Блок-схема: кілька документів 6"/>
          <p:cNvSpPr/>
          <p:nvPr/>
        </p:nvSpPr>
        <p:spPr>
          <a:xfrm>
            <a:off x="395536" y="1484784"/>
            <a:ext cx="11331174" cy="2016224"/>
          </a:xfrm>
          <a:prstGeom prst="flowChartMultidocumen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/>
              <a:t>Практична робота </a:t>
            </a:r>
            <a:r>
              <a:rPr lang="uk-UA" sz="4400" b="1" i="1" dirty="0"/>
              <a:t>3</a:t>
            </a:r>
          </a:p>
        </p:txBody>
      </p:sp>
      <p:sp>
        <p:nvSpPr>
          <p:cNvPr id="8" name="Блок-схема: збережені дані 7"/>
          <p:cNvSpPr/>
          <p:nvPr/>
        </p:nvSpPr>
        <p:spPr>
          <a:xfrm>
            <a:off x="107504" y="3645024"/>
            <a:ext cx="11387810" cy="2592288"/>
          </a:xfrm>
          <a:prstGeom prst="flowChartOnlineStorage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i="1" dirty="0">
                <a:solidFill>
                  <a:srgbClr val="002060"/>
                </a:solidFill>
              </a:rPr>
              <a:t>Архівування та розархівування даних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12756" y="3933056"/>
            <a:ext cx="1913954" cy="1913954"/>
          </a:xfrm>
          <a:prstGeom prst="rect">
            <a:avLst/>
          </a:prstGeom>
        </p:spPr>
      </p:pic>
      <p:sp>
        <p:nvSpPr>
          <p:cNvPr id="10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015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100" dirty="0"/>
              <a:t>Працюємо за комп’ютером</a:t>
            </a:r>
            <a:endParaRPr lang="uk-UA" dirty="0"/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99" y="1272160"/>
            <a:ext cx="4662947" cy="534781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689511" y="2133942"/>
            <a:ext cx="3233804" cy="1191816"/>
          </a:xfrm>
          <a:prstGeom prst="wedgeRoundRectCallout">
            <a:avLst>
              <a:gd name="adj1" fmla="val -57397"/>
              <a:gd name="adj2" fmla="val 184982"/>
              <a:gd name="adj3" fmla="val 16667"/>
            </a:avLst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>
            <a:defPPr>
              <a:defRPr lang="uk-UA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1" i="1" u="none" strike="noStrike" kern="0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</a:defRPr>
            </a:lvl1pPr>
          </a:lstStyle>
          <a:p>
            <a:pPr lvl="0">
              <a:defRPr/>
            </a:pPr>
            <a:r>
              <a:rPr lang="uk-UA" dirty="0"/>
              <a:t>Сторінка</a:t>
            </a:r>
          </a:p>
          <a:p>
            <a:pPr lvl="0">
              <a:defRPr/>
            </a:pPr>
            <a:r>
              <a:rPr lang="uk-UA" dirty="0"/>
              <a:t>69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28115" y="1177376"/>
            <a:ext cx="4839154" cy="5608513"/>
          </a:xfrm>
          <a:prstGeom prst="rect">
            <a:avLst/>
          </a:prstGeom>
        </p:spPr>
      </p:pic>
      <p:pic>
        <p:nvPicPr>
          <p:cNvPr id="7" name="Picture 2" descr="computer, programmer, scientist icon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25" b="14007"/>
          <a:stretch/>
        </p:blipFill>
        <p:spPr bwMode="auto">
          <a:xfrm>
            <a:off x="3631455" y="3726379"/>
            <a:ext cx="3851920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2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2.5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235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5400" dirty="0"/>
              <a:t>Дякую за увагу!</a:t>
            </a:r>
          </a:p>
        </p:txBody>
      </p:sp>
      <p:sp>
        <p:nvSpPr>
          <p:cNvPr id="4" name="Підзаголовок 2"/>
          <p:cNvSpPr>
            <a:spLocks noGrp="1"/>
          </p:cNvSpPr>
          <p:nvPr>
            <p:ph type="subTitle" idx="4294967295"/>
          </p:nvPr>
        </p:nvSpPr>
        <p:spPr>
          <a:xfrm>
            <a:off x="5032382" y="3184362"/>
            <a:ext cx="7138989" cy="403410"/>
          </a:xfrm>
        </p:spPr>
        <p:txBody>
          <a:bodyPr anchor="ctr">
            <a:normAutofit/>
          </a:bodyPr>
          <a:lstStyle/>
          <a:p>
            <a:pPr marL="0" indent="0" algn="r">
              <a:buNone/>
            </a:pPr>
            <a:r>
              <a:rPr lang="uk-UA" sz="1600" b="1" dirty="0">
                <a:solidFill>
                  <a:srgbClr val="FFFFFF"/>
                </a:solidFill>
                <a:latin typeface="Verdana"/>
              </a:rPr>
              <a:t>За новою програмою</a:t>
            </a:r>
          </a:p>
        </p:txBody>
      </p:sp>
      <p:sp>
        <p:nvSpPr>
          <p:cNvPr id="9" name="Округлена прямокутна виноска 8"/>
          <p:cNvSpPr/>
          <p:nvPr/>
        </p:nvSpPr>
        <p:spPr>
          <a:xfrm>
            <a:off x="126612" y="6175807"/>
            <a:ext cx="2448272" cy="619472"/>
          </a:xfrm>
          <a:prstGeom prst="wedgeRoundRectCallout">
            <a:avLst>
              <a:gd name="adj1" fmla="val 367"/>
              <a:gd name="adj2" fmla="val 49864"/>
              <a:gd name="adj3" fmla="val 16667"/>
            </a:avLst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Урок </a:t>
            </a:r>
            <a:r>
              <a:rPr lang="uk-UA" sz="3600" b="1" i="1" kern="0" dirty="0">
                <a:solidFill>
                  <a:srgbClr val="FFFFFF"/>
                </a:solidFill>
                <a:latin typeface="Verdana"/>
              </a:rPr>
              <a:t>8</a:t>
            </a:r>
            <a:endParaRPr kumimoji="0" lang="uk-UA" sz="36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pic>
        <p:nvPicPr>
          <p:cNvPr id="8" name="Picture 2" descr="computer, programmer, scientist ico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25" b="14007"/>
          <a:stretch/>
        </p:blipFill>
        <p:spPr bwMode="auto">
          <a:xfrm>
            <a:off x="5346319" y="3584145"/>
            <a:ext cx="3851920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4.bp.blogspot.com/-0_bG3ccncaQ/T6kkoigOwrI/AAAAAAAAA7M/UI7mAQOOt_4/s1600/rar-linux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1705" y="3386067"/>
            <a:ext cx="2973132" cy="297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449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Настроювані 1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5884</TotalTime>
  <Words>2317</Words>
  <Application>Microsoft Office PowerPoint</Application>
  <PresentationFormat>Произвольный</PresentationFormat>
  <Paragraphs>263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Архівування даних. Стиснення даних, види стиснення даних. Архіватори. Типи архівів. Операції над архівами. Практична робота 3. Архівування та розархівування даних.</vt:lpstr>
      <vt:lpstr>Запитання</vt:lpstr>
      <vt:lpstr>Стиснення даних, види стиснення даних</vt:lpstr>
      <vt:lpstr>Стиснення даних, види стиснення даних</vt:lpstr>
      <vt:lpstr>Для тих, хто хоче знати більше</vt:lpstr>
      <vt:lpstr>Для тих, хто хоче знати більше</vt:lpstr>
      <vt:lpstr>Для тих, хто хоче знати більше</vt:lpstr>
      <vt:lpstr>Для тих, хто хоче знати більше</vt:lpstr>
      <vt:lpstr>Для тих, хто хоче знати більше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Архівування даних</vt:lpstr>
      <vt:lpstr>Архіватори і типи архівів</vt:lpstr>
      <vt:lpstr>Архіватори і типи архівів</vt:lpstr>
      <vt:lpstr>Архіватори і типи архівів</vt:lpstr>
      <vt:lpstr>До основних операцій над архівами належать:</vt:lpstr>
      <vt:lpstr>Операції над архівами</vt:lpstr>
      <vt:lpstr>Операції над архівами</vt:lpstr>
      <vt:lpstr>Операції над архівами</vt:lpstr>
      <vt:lpstr>Операції над архівами</vt:lpstr>
      <vt:lpstr>Операції над архівами</vt:lpstr>
      <vt:lpstr>Операції над архівами</vt:lpstr>
      <vt:lpstr>Операції над архівами</vt:lpstr>
      <vt:lpstr>Операції над архівами</vt:lpstr>
      <vt:lpstr>Операції над архівами</vt:lpstr>
      <vt:lpstr>Операції над архівами</vt:lpstr>
      <vt:lpstr>Дайте відповіді на запитання</vt:lpstr>
      <vt:lpstr>Дайте відповіді на запитання</vt:lpstr>
      <vt:lpstr>Домашнє завдання</vt:lpstr>
      <vt:lpstr>Практична робота 3</vt:lpstr>
      <vt:lpstr>Працюємо за комп’ютером</vt:lpstr>
      <vt:lpstr>Працюємо за комп’ютером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Мацаєнко Сергій</dc:creator>
  <cp:lastModifiedBy>Елена</cp:lastModifiedBy>
  <cp:revision>235</cp:revision>
  <dcterms:created xsi:type="dcterms:W3CDTF">2016-06-06T19:48:43Z</dcterms:created>
  <dcterms:modified xsi:type="dcterms:W3CDTF">2023-09-10T15:21:40Z</dcterms:modified>
</cp:coreProperties>
</file>