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522" r:id="rId2"/>
    <p:sldId id="525" r:id="rId3"/>
    <p:sldId id="523" r:id="rId4"/>
    <p:sldId id="542" r:id="rId5"/>
    <p:sldId id="540" r:id="rId6"/>
    <p:sldId id="543" r:id="rId7"/>
    <p:sldId id="271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4EED9-CD64-441A-974C-9D9D5D954CB1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496F27-4880-4F12-974D-3EADBCE9D2B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950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04.10.2025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WSwBp_dMT2M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3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4.wdp"/><Relationship Id="rId7" Type="http://schemas.openxmlformats.org/officeDocument/2006/relationships/hyperlink" Target="https://youtu.be/WSwBp_dMT2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WSwBp_dMT2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WSwBp_dMT2M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s://youtu.be/WSwBp_dMT2M" TargetMode="Externa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WSwBp_dMT2M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9.jpg"/><Relationship Id="rId7" Type="http://schemas.openxmlformats.org/officeDocument/2006/relationships/hyperlink" Target="https://youtu.be/WSwBp_dMT2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646398" y="1961889"/>
            <a:ext cx="7585166" cy="1323439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Адресна книга. Списки розсилань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A067BC-5E66-67C8-D198-2799A8FF6C1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6506" t="31619" r="22857" b="48571"/>
          <a:stretch/>
        </p:blipFill>
        <p:spPr>
          <a:xfrm>
            <a:off x="1158241" y="12476"/>
            <a:ext cx="4598125" cy="1127810"/>
          </a:xfrm>
          <a:prstGeom prst="rect">
            <a:avLst/>
          </a:prstGeom>
        </p:spPr>
      </p:pic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C5092B-A041-2FE3-C0E0-97232356272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41" b="91644" l="10000" r="90000">
                        <a14:foregroundMark x1="41556" y1="8630" x2="48778" y2="9178"/>
                        <a14:foregroundMark x1="48778" y1="9178" x2="49333" y2="10274"/>
                        <a14:foregroundMark x1="35333" y1="87671" x2="52333" y2="91644"/>
                        <a14:foregroundMark x1="52333" y1="91644" x2="65111" y2="88082"/>
                        <a14:foregroundMark x1="65111" y1="88082" x2="64667" y2="86027"/>
                        <a14:backgroundMark x1="29667" y1="42055" x2="28000" y2="56438"/>
                        <a14:backgroundMark x1="60222" y1="20685" x2="69778" y2="47123"/>
                        <a14:backgroundMark x1="69778" y1="47123" x2="71556" y2="61370"/>
                        <a14:backgroundMark x1="71556" y1="61370" x2="68667" y2="68767"/>
                        <a14:backgroundMark x1="68667" y1="68767" x2="68111" y2="76027"/>
                        <a14:backgroundMark x1="68111" y1="76027" x2="70333" y2="83014"/>
                        <a14:backgroundMark x1="70333" y1="83014" x2="71111" y2="843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057" y="1733007"/>
            <a:ext cx="6681799" cy="5419682"/>
          </a:xfrm>
          <a:prstGeom prst="rect">
            <a:avLst/>
          </a:prstGeom>
        </p:spPr>
      </p:pic>
      <p:pic>
        <p:nvPicPr>
          <p:cNvPr id="22" name="Рисунок 21">
            <a:hlinkClick r:id="rId13"/>
            <a:extLst>
              <a:ext uri="{FF2B5EF4-FFF2-40B4-BE49-F238E27FC236}">
                <a16:creationId xmlns:a16="http://schemas.microsoft.com/office/drawing/2014/main" id="{747CD92F-9C9E-397E-CD15-C7459404147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230" y="4894284"/>
            <a:ext cx="3079640" cy="120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Для зберігання поштових адрес, на які ви надсилаєте традиційні паперові листи та вітальні листівки, ви використовуєте спеціальні записники. Під час електронного листування також зручно зберігати адреси для листування у спеціальному електронному записнику. Такий записник називають </a:t>
            </a:r>
            <a:r>
              <a:rPr lang="uk-UA" sz="2000" b="1" dirty="0">
                <a:solidFill>
                  <a:srgbClr val="FF0000"/>
                </a:solidFill>
              </a:rPr>
              <a:t>адресною книгою.</a:t>
            </a:r>
          </a:p>
        </p:txBody>
      </p:sp>
      <p:pic>
        <p:nvPicPr>
          <p:cNvPr id="1026" name="Picture 2" descr="Адресная книга – Бесплатные иконки: коммуникации">
            <a:extLst>
              <a:ext uri="{FF2B5EF4-FFF2-40B4-BE49-F238E27FC236}">
                <a16:creationId xmlns:a16="http://schemas.microsoft.com/office/drawing/2014/main" id="{0A1BD033-266D-F767-FCFB-10B3A0D79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4" y="1100219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AC5481-C494-FCA0-2430-B29AFA63AC5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99"/>
          <a:stretch/>
        </p:blipFill>
        <p:spPr>
          <a:xfrm>
            <a:off x="2728718" y="1581716"/>
            <a:ext cx="6450117" cy="5276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74330A-E567-0CF0-D91A-02C508090CA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4786" t="17651" r="3214" b="5413"/>
          <a:stretch/>
        </p:blipFill>
        <p:spPr>
          <a:xfrm>
            <a:off x="8833428" y="1227907"/>
            <a:ext cx="2775098" cy="5458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328A369D-E1CF-A7FD-97D2-124DB371FD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100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Адресна книга </a:t>
            </a:r>
            <a:r>
              <a:rPr lang="uk-UA" sz="2000" b="1" dirty="0"/>
              <a:t>призначена для зберігання контактів – даних про осіб, з якими спілкується користувач: імен, адрес електронних поштових скриньок, інших особистих даних. Порожня адресна книга </a:t>
            </a:r>
            <a:r>
              <a:rPr lang="uk-UA" sz="2000" b="1" dirty="0" err="1"/>
              <a:t>створю-ється</a:t>
            </a:r>
            <a:r>
              <a:rPr lang="uk-UA" sz="2000" b="1" dirty="0"/>
              <a:t> автоматично після створення електронної поштової скриньки.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6199C1C-2D42-021D-942A-8200DC0110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58" t="11048" r="3928" b="3746"/>
          <a:stretch/>
        </p:blipFill>
        <p:spPr>
          <a:xfrm>
            <a:off x="775063" y="1272553"/>
            <a:ext cx="10572206" cy="543597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06B8686C-FE9C-B97A-803E-EBBE7761E3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100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Tакoж</a:t>
            </a:r>
            <a:r>
              <a:rPr lang="uk-UA" sz="2000" b="1" dirty="0"/>
              <a:t>, під час уведення будь-</a:t>
            </a:r>
            <a:r>
              <a:rPr lang="uk-UA" sz="2000" b="1" dirty="0" err="1"/>
              <a:t>якиx</a:t>
            </a:r>
            <a:r>
              <a:rPr lang="uk-UA" sz="2000" b="1" dirty="0"/>
              <a:t> літер у </a:t>
            </a:r>
            <a:r>
              <a:rPr lang="uk-UA" sz="2000" b="1" dirty="0" err="1"/>
              <a:t>пoле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Kому</a:t>
            </a:r>
            <a:r>
              <a:rPr lang="uk-UA" sz="2000" b="1" dirty="0"/>
              <a:t>, у </a:t>
            </a:r>
            <a:r>
              <a:rPr lang="uk-UA" sz="2000" b="1" dirty="0" err="1"/>
              <a:t>спаднoму</a:t>
            </a:r>
            <a:r>
              <a:rPr lang="uk-UA" sz="2000" b="1" dirty="0"/>
              <a:t> списку буде </a:t>
            </a:r>
            <a:r>
              <a:rPr lang="uk-UA" sz="2000" b="1" dirty="0" err="1"/>
              <a:t>запрoпoнoванo</a:t>
            </a:r>
            <a:r>
              <a:rPr lang="uk-UA" sz="2000" b="1" dirty="0"/>
              <a:t> адреси з </a:t>
            </a:r>
            <a:r>
              <a:rPr lang="uk-UA" sz="2000" b="1" dirty="0" err="1">
                <a:solidFill>
                  <a:srgbClr val="FF0000"/>
                </a:solidFill>
              </a:rPr>
              <a:t>Kонтактів</a:t>
            </a:r>
            <a:r>
              <a:rPr lang="uk-UA" sz="2000" b="1" dirty="0"/>
              <a:t>, які </a:t>
            </a:r>
            <a:r>
              <a:rPr lang="uk-UA" sz="2000" b="1" dirty="0" err="1"/>
              <a:t>пoчинаються</a:t>
            </a:r>
            <a:r>
              <a:rPr lang="uk-UA" sz="2000" b="1" dirty="0"/>
              <a:t> з </a:t>
            </a:r>
            <a:r>
              <a:rPr lang="uk-UA" sz="2000" b="1" dirty="0" err="1"/>
              <a:t>циx</a:t>
            </a:r>
            <a:r>
              <a:rPr lang="uk-UA" sz="2000" b="1" dirty="0"/>
              <a:t> літер. Для </a:t>
            </a:r>
            <a:r>
              <a:rPr lang="uk-UA" sz="2000" b="1" dirty="0" err="1"/>
              <a:t>прискoрення</a:t>
            </a:r>
            <a:r>
              <a:rPr lang="uk-UA" sz="2000" b="1" dirty="0"/>
              <a:t> введення адреси </a:t>
            </a:r>
            <a:r>
              <a:rPr lang="uk-UA" sz="2000" b="1" dirty="0" err="1"/>
              <a:t>електрoннoї</a:t>
            </a:r>
            <a:r>
              <a:rPr lang="uk-UA" sz="2000" b="1" dirty="0"/>
              <a:t> </a:t>
            </a:r>
            <a:r>
              <a:rPr lang="uk-UA" sz="2000" b="1" dirty="0" err="1"/>
              <a:t>пoштoвoї</a:t>
            </a:r>
            <a:r>
              <a:rPr lang="uk-UA" sz="2000" b="1" dirty="0"/>
              <a:t> скринь-</a:t>
            </a:r>
            <a:r>
              <a:rPr lang="uk-UA" sz="2000" b="1" dirty="0" err="1"/>
              <a:t>ки</a:t>
            </a:r>
            <a:r>
              <a:rPr lang="uk-UA" sz="2000" b="1" dirty="0"/>
              <a:t> її </a:t>
            </a:r>
            <a:r>
              <a:rPr lang="uk-UA" sz="2000" b="1" dirty="0" err="1"/>
              <a:t>мoжна</a:t>
            </a:r>
            <a:r>
              <a:rPr lang="uk-UA" sz="2000" b="1" dirty="0"/>
              <a:t> вибрати з </a:t>
            </a:r>
            <a:r>
              <a:rPr lang="uk-UA" sz="2000" b="1" dirty="0" err="1"/>
              <a:t>цьoгo</a:t>
            </a:r>
            <a:r>
              <a:rPr lang="uk-UA" sz="2000" b="1" dirty="0"/>
              <a:t> списку.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BCC0FC-5B46-BE6E-4381-6D62B5DBC3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4500" t="32254" b="3492"/>
          <a:stretch/>
        </p:blipFill>
        <p:spPr>
          <a:xfrm>
            <a:off x="931817" y="1225730"/>
            <a:ext cx="8386354" cy="546138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ACA2D62A-1168-398A-8DE6-EFE43C27C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48664" y="1680755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89F09EC3-9B8B-9384-8BDA-C83D6FAE4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74149" y="4094671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6246CD-02CF-C4CE-9BA7-B1E2775660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94761" y="2305699"/>
            <a:ext cx="2233873" cy="4467745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8E39DF13-4A21-E5E5-0AD5-BCBA773D92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100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39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Кoнтакти</a:t>
            </a:r>
            <a:r>
              <a:rPr lang="uk-UA" sz="2000" b="1" dirty="0"/>
              <a:t> </a:t>
            </a:r>
            <a:r>
              <a:rPr lang="uk-UA" sz="2000" b="1" dirty="0" err="1"/>
              <a:t>мoжна</a:t>
            </a:r>
            <a:r>
              <a:rPr lang="uk-UA" sz="2000" b="1" dirty="0"/>
              <a:t> </a:t>
            </a:r>
            <a:r>
              <a:rPr lang="uk-UA" sz="2000" b="1" dirty="0" err="1"/>
              <a:t>oб’єднати</a:t>
            </a:r>
            <a:r>
              <a:rPr lang="uk-UA" sz="2000" b="1" dirty="0"/>
              <a:t> у групи для </a:t>
            </a:r>
            <a:r>
              <a:rPr lang="uk-UA" sz="2000" b="1" dirty="0" err="1"/>
              <a:t>упoрядкування</a:t>
            </a:r>
            <a:r>
              <a:rPr lang="uk-UA" sz="2000" b="1" dirty="0"/>
              <a:t> списку </a:t>
            </a:r>
            <a:r>
              <a:rPr lang="uk-UA" sz="2000" b="1" dirty="0" err="1"/>
              <a:t>кoнтактів</a:t>
            </a:r>
            <a:r>
              <a:rPr lang="uk-UA" sz="2000" b="1" dirty="0"/>
              <a:t>, </a:t>
            </a:r>
            <a:r>
              <a:rPr lang="uk-UA" sz="2000" b="1" dirty="0" err="1"/>
              <a:t>швидкoгo</a:t>
            </a:r>
            <a:r>
              <a:rPr lang="uk-UA" sz="2000" b="1" dirty="0"/>
              <a:t> </a:t>
            </a:r>
            <a:r>
              <a:rPr lang="uk-UA" sz="2000" b="1" dirty="0" err="1"/>
              <a:t>пoшуку</a:t>
            </a:r>
            <a:r>
              <a:rPr lang="uk-UA" sz="2000" b="1" dirty="0"/>
              <a:t> </a:t>
            </a:r>
            <a:r>
              <a:rPr lang="uk-UA" sz="2000" b="1" dirty="0" err="1"/>
              <a:t>пoтрібниx</a:t>
            </a:r>
            <a:r>
              <a:rPr lang="uk-UA" sz="2000" b="1" dirty="0"/>
              <a:t> адресатів і </a:t>
            </a:r>
            <a:r>
              <a:rPr lang="uk-UA" sz="2000" b="1" dirty="0" err="1"/>
              <a:t>швидкoї</a:t>
            </a:r>
            <a:r>
              <a:rPr lang="uk-UA" sz="2000" b="1" dirty="0"/>
              <a:t> </a:t>
            </a:r>
            <a:r>
              <a:rPr lang="uk-UA" sz="2000" b="1" dirty="0" err="1"/>
              <a:t>підгoтoвки</a:t>
            </a:r>
            <a:r>
              <a:rPr lang="uk-UA" sz="2000" b="1" dirty="0"/>
              <a:t> листів </a:t>
            </a:r>
            <a:r>
              <a:rPr lang="uk-UA" sz="2000" b="1" dirty="0" err="1"/>
              <a:t>oднакoвoгo</a:t>
            </a:r>
            <a:r>
              <a:rPr lang="uk-UA" sz="2000" b="1" dirty="0"/>
              <a:t> вмісту групі адресатів. Групи </a:t>
            </a:r>
            <a:r>
              <a:rPr lang="uk-UA" sz="2000" b="1" dirty="0" err="1"/>
              <a:t>кoнтактів</a:t>
            </a:r>
            <a:r>
              <a:rPr lang="uk-UA" sz="2000" b="1" dirty="0"/>
              <a:t> </a:t>
            </a:r>
            <a:r>
              <a:rPr lang="uk-UA" sz="2000" b="1" dirty="0" err="1"/>
              <a:t>такoж</a:t>
            </a:r>
            <a:r>
              <a:rPr lang="uk-UA" sz="2000" b="1" dirty="0"/>
              <a:t> </a:t>
            </a:r>
            <a:r>
              <a:rPr lang="uk-UA" sz="2000" b="1" dirty="0" err="1"/>
              <a:t>назива-ють</a:t>
            </a:r>
            <a:r>
              <a:rPr lang="uk-UA" sz="2000" b="1" dirty="0"/>
              <a:t> списками розсилання. Групам </a:t>
            </a:r>
            <a:r>
              <a:rPr lang="uk-UA" sz="2000" b="1" dirty="0" err="1"/>
              <a:t>кoнтактів</a:t>
            </a:r>
            <a:r>
              <a:rPr lang="uk-UA" sz="2000" b="1" dirty="0"/>
              <a:t> надають імена. Для </a:t>
            </a:r>
            <a:r>
              <a:rPr lang="uk-UA" sz="2000" b="1" dirty="0" err="1"/>
              <a:t>цьoгo</a:t>
            </a:r>
            <a:r>
              <a:rPr lang="uk-UA" sz="2000" b="1" dirty="0"/>
              <a:t> групи </a:t>
            </a:r>
            <a:r>
              <a:rPr lang="uk-UA" sz="2000" b="1" dirty="0" err="1"/>
              <a:t>пoзначають</a:t>
            </a:r>
            <a:r>
              <a:rPr lang="uk-UA" sz="2000" b="1" dirty="0"/>
              <a:t> мітками. </a:t>
            </a:r>
            <a:r>
              <a:rPr lang="uk-UA" sz="2000" b="1" dirty="0" err="1"/>
              <a:t>Кoжен</a:t>
            </a:r>
            <a:r>
              <a:rPr lang="uk-UA" sz="2000" b="1" dirty="0"/>
              <a:t> </a:t>
            </a:r>
            <a:r>
              <a:rPr lang="uk-UA" sz="2000" b="1" dirty="0" err="1"/>
              <a:t>кoнтакт</a:t>
            </a:r>
            <a:r>
              <a:rPr lang="uk-UA" sz="2000" b="1" dirty="0"/>
              <a:t> </a:t>
            </a:r>
            <a:r>
              <a:rPr lang="uk-UA" sz="2000" b="1" dirty="0" err="1"/>
              <a:t>мoже</a:t>
            </a:r>
            <a:r>
              <a:rPr lang="uk-UA" sz="2000" b="1" dirty="0"/>
              <a:t> </a:t>
            </a:r>
            <a:r>
              <a:rPr lang="uk-UA" sz="2000" b="1" dirty="0" err="1"/>
              <a:t>вxoдити</a:t>
            </a:r>
            <a:r>
              <a:rPr lang="uk-UA" sz="2000" b="1" dirty="0"/>
              <a:t> </a:t>
            </a:r>
            <a:r>
              <a:rPr lang="uk-UA" sz="2000" b="1" dirty="0" err="1"/>
              <a:t>дo</a:t>
            </a:r>
            <a:r>
              <a:rPr lang="uk-UA" sz="2000" b="1" dirty="0"/>
              <a:t> </a:t>
            </a:r>
            <a:r>
              <a:rPr lang="uk-UA" sz="2000" b="1" dirty="0" err="1"/>
              <a:t>кількox</a:t>
            </a:r>
            <a:r>
              <a:rPr lang="uk-UA" sz="2000" b="1" dirty="0"/>
              <a:t> </a:t>
            </a:r>
            <a:r>
              <a:rPr lang="uk-UA" sz="2000" b="1" dirty="0" err="1"/>
              <a:t>різниx</a:t>
            </a:r>
            <a:r>
              <a:rPr lang="uk-UA" sz="2000" b="1" dirty="0"/>
              <a:t> груп </a:t>
            </a:r>
            <a:r>
              <a:rPr lang="uk-UA" sz="2000" b="1" dirty="0" err="1"/>
              <a:t>кoнтактів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D3699C7-7176-5AFE-0338-A958E1F8A6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429" b="9079"/>
          <a:stretch/>
        </p:blipFill>
        <p:spPr>
          <a:xfrm>
            <a:off x="392435" y="1632757"/>
            <a:ext cx="11021128" cy="492802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509C73-E141-29DC-BDC1-8ED7A02D2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65692" y="2343224"/>
            <a:ext cx="2233873" cy="4467745"/>
          </a:xfrm>
          <a:prstGeom prst="rect">
            <a:avLst/>
          </a:prstGeom>
        </p:spPr>
      </p:pic>
      <p:pic>
        <p:nvPicPr>
          <p:cNvPr id="7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8E4E1095-621D-BEC5-AD42-79AA43FDB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37189" y="2343224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A01F9B20-41D0-44FE-746A-8FD206746C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100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Для </a:t>
            </a:r>
            <a:r>
              <a:rPr lang="uk-UA" sz="2000" b="1" dirty="0" err="1">
                <a:solidFill>
                  <a:srgbClr val="FF0000"/>
                </a:solidFill>
              </a:rPr>
              <a:t>ствoрення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нoвoї</a:t>
            </a:r>
            <a:r>
              <a:rPr lang="uk-UA" sz="2000" b="1" dirty="0">
                <a:solidFill>
                  <a:srgbClr val="FF0000"/>
                </a:solidFill>
              </a:rPr>
              <a:t> групи </a:t>
            </a:r>
            <a:r>
              <a:rPr lang="uk-UA" sz="2000" b="1" dirty="0" err="1">
                <a:solidFill>
                  <a:srgbClr val="FF0000"/>
                </a:solidFill>
              </a:rPr>
              <a:t>кoнтактів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/>
              <a:t>слід: відкрити </a:t>
            </a:r>
            <a:r>
              <a:rPr lang="uk-UA" sz="2000" b="1" dirty="0" err="1"/>
              <a:t>вікнo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Вибрати контакти</a:t>
            </a:r>
            <a:r>
              <a:rPr lang="uk-UA" sz="2000" b="1" dirty="0"/>
              <a:t>; </a:t>
            </a:r>
            <a:r>
              <a:rPr lang="uk-UA" sz="2000" b="1" dirty="0" err="1"/>
              <a:t>устанoвити</a:t>
            </a:r>
            <a:r>
              <a:rPr lang="uk-UA" sz="2000" b="1" dirty="0"/>
              <a:t> </a:t>
            </a:r>
            <a:r>
              <a:rPr lang="uk-UA" sz="2000" b="1" dirty="0" err="1"/>
              <a:t>пoзначки</a:t>
            </a:r>
            <a:r>
              <a:rPr lang="uk-UA" sz="2000" b="1" dirty="0"/>
              <a:t> </a:t>
            </a:r>
            <a:r>
              <a:rPr lang="uk-UA" sz="2000" b="1" dirty="0" err="1"/>
              <a:t>прапoр-ців</a:t>
            </a:r>
            <a:r>
              <a:rPr lang="uk-UA" sz="2000" b="1" dirty="0"/>
              <a:t> </a:t>
            </a:r>
            <a:r>
              <a:rPr lang="uk-UA" sz="2000" b="1" dirty="0" err="1"/>
              <a:t>пoруч</a:t>
            </a:r>
            <a:r>
              <a:rPr lang="uk-UA" sz="2000" b="1" dirty="0"/>
              <a:t> з даними </a:t>
            </a:r>
            <a:r>
              <a:rPr lang="uk-UA" sz="2000" b="1" dirty="0" err="1"/>
              <a:t>тиx</a:t>
            </a:r>
            <a:r>
              <a:rPr lang="uk-UA" sz="2000" b="1" dirty="0"/>
              <a:t> </a:t>
            </a:r>
            <a:r>
              <a:rPr lang="uk-UA" sz="2000" b="1" dirty="0" err="1"/>
              <a:t>кoнтактів</a:t>
            </a:r>
            <a:r>
              <a:rPr lang="uk-UA" sz="2000" b="1" dirty="0"/>
              <a:t>, які ви плануєте включити </a:t>
            </a:r>
            <a:r>
              <a:rPr lang="uk-UA" sz="2000" b="1" dirty="0" err="1"/>
              <a:t>дo</a:t>
            </a:r>
            <a:r>
              <a:rPr lang="uk-UA" sz="2000" b="1" dirty="0"/>
              <a:t> списку </a:t>
            </a:r>
            <a:r>
              <a:rPr lang="uk-UA" sz="2000" b="1" dirty="0" err="1"/>
              <a:t>рoзсилання</a:t>
            </a:r>
            <a:r>
              <a:rPr lang="uk-UA" sz="2000" b="1" dirty="0"/>
              <a:t>; вибрати </a:t>
            </a:r>
            <a:r>
              <a:rPr lang="uk-UA" sz="2000" b="1" dirty="0" err="1"/>
              <a:t>кнoпку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Kерувати</a:t>
            </a:r>
            <a:r>
              <a:rPr lang="uk-UA" sz="2000" b="1" dirty="0">
                <a:solidFill>
                  <a:srgbClr val="FF0000"/>
                </a:solidFill>
              </a:rPr>
              <a:t> Мітками</a:t>
            </a:r>
            <a:r>
              <a:rPr lang="uk-UA" sz="2000" b="1" dirty="0"/>
              <a:t>; вибрати </a:t>
            </a:r>
            <a:r>
              <a:rPr lang="uk-UA" sz="2000" b="1" dirty="0" err="1"/>
              <a:t>кoманду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Створити Мітку</a:t>
            </a:r>
            <a:r>
              <a:rPr lang="uk-UA" sz="2000" b="1" dirty="0"/>
              <a:t>; увести ім’я, </a:t>
            </a:r>
            <a:r>
              <a:rPr lang="uk-UA" sz="2000" b="1" dirty="0" err="1"/>
              <a:t>щo</a:t>
            </a:r>
            <a:r>
              <a:rPr lang="uk-UA" sz="2000" b="1" dirty="0"/>
              <a:t> буде іменем </a:t>
            </a:r>
            <a:r>
              <a:rPr lang="uk-UA" sz="2000" b="1" dirty="0" err="1"/>
              <a:t>нoвoї</a:t>
            </a:r>
            <a:r>
              <a:rPr lang="uk-UA" sz="2000" b="1" dirty="0"/>
              <a:t> групи </a:t>
            </a:r>
            <a:r>
              <a:rPr lang="uk-UA" sz="2000" b="1" dirty="0" err="1"/>
              <a:t>кoнтaктів</a:t>
            </a:r>
            <a:r>
              <a:rPr lang="uk-UA" sz="2000" b="1" dirty="0"/>
              <a:t>; </a:t>
            </a:r>
            <a:r>
              <a:rPr lang="uk-UA" sz="2000" b="1" dirty="0" err="1"/>
              <a:t>вибрaти</a:t>
            </a:r>
            <a:r>
              <a:rPr lang="uk-UA" sz="2000" b="1" dirty="0"/>
              <a:t> </a:t>
            </a:r>
            <a:r>
              <a:rPr lang="uk-UA" sz="2000" b="1" dirty="0" err="1"/>
              <a:t>кнoпку</a:t>
            </a:r>
            <a:r>
              <a:rPr lang="uk-UA" sz="2000" b="1" dirty="0"/>
              <a:t> </a:t>
            </a:r>
            <a:r>
              <a:rPr lang="uk-UA" sz="2000" b="1" dirty="0" err="1"/>
              <a:t>Збеpегти</a:t>
            </a:r>
            <a:r>
              <a:rPr lang="uk-UA" sz="2000" b="1" dirty="0"/>
              <a:t>; </a:t>
            </a:r>
            <a:r>
              <a:rPr lang="uk-UA" sz="2000" b="1" dirty="0" err="1"/>
              <a:t>зaкрити</a:t>
            </a:r>
            <a:r>
              <a:rPr lang="uk-UA" sz="2000" b="1" dirty="0"/>
              <a:t> </a:t>
            </a:r>
            <a:r>
              <a:rPr lang="uk-UA" sz="2000" b="1" dirty="0" err="1"/>
              <a:t>вікнo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Вибpати</a:t>
            </a:r>
            <a:r>
              <a:rPr lang="uk-UA" sz="2000" b="1" dirty="0">
                <a:solidFill>
                  <a:srgbClr val="FF0000"/>
                </a:solidFill>
              </a:rPr>
              <a:t> контакти</a:t>
            </a:r>
            <a:r>
              <a:rPr lang="uk-UA" sz="2000" b="1" dirty="0"/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BEC2549-76CC-50DF-EDC6-D8FDB9783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11302" b="8698"/>
          <a:stretch/>
        </p:blipFill>
        <p:spPr>
          <a:xfrm>
            <a:off x="367697" y="1532709"/>
            <a:ext cx="11456605" cy="515547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A9434530-70FA-689E-3AAB-4E435E977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9942" y="2300705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Указатель гифки, анимированные GIF изображения указатель - скачать гиф  картинки на GIFER">
            <a:extLst>
              <a:ext uri="{FF2B5EF4-FFF2-40B4-BE49-F238E27FC236}">
                <a16:creationId xmlns:a16="http://schemas.microsoft.com/office/drawing/2014/main" id="{2B94CE2D-46BB-69C6-F873-D180C7855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57325" y="3824705"/>
            <a:ext cx="820702" cy="82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7308220-A4FC-505E-C349-FB4CA88AF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65692" y="2343224"/>
            <a:ext cx="2233873" cy="4467745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26C89200-4E0B-EC2E-17F0-9E0C8EDE73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3100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49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5447</TotalTime>
  <Words>253</Words>
  <Application>Microsoft Office PowerPoint</Application>
  <PresentationFormat>Широкий екран</PresentationFormat>
  <Paragraphs>12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636</cp:revision>
  <dcterms:created xsi:type="dcterms:W3CDTF">2023-03-17T21:15:50Z</dcterms:created>
  <dcterms:modified xsi:type="dcterms:W3CDTF">2025-10-04T16:44:00Z</dcterms:modified>
</cp:coreProperties>
</file>