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98" r:id="rId5"/>
    <p:sldId id="299" r:id="rId6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99FF"/>
    <a:srgbClr val="A66B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335B03-2F6C-D852-272C-1E340F9D2C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B12CB430-BB48-AF9C-B4DA-2943A5052D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020175B-DFD0-178B-1FE0-892D7D4AB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12.02.2023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99201D9-9CDB-C888-C214-1005E7D28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A4CF13F-3593-CFFB-C37A-B72BC9E6B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6988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57E488-4806-F875-D7EA-5F629EB09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528F8F-3D4F-BB84-16FA-EC0779C2A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6DBEBA7-DAE0-1E3F-73D8-C4C889788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12.02.2023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504DCC4-F10A-AA07-7A9F-5491EB11C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C77062B-D8B7-5DC9-842F-A61BC4214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5539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06D17E-B0F4-78C3-E127-D5360AAB3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B42E86E-7FCD-F32D-A328-B4C1B2267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27B233D-A29B-4D3A-8EC2-1F3D93123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12.02.2023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28AB9E8-0F3E-7133-F623-E70793B52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3C3D87E-44BA-0392-0867-EABD9DD7D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9529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236819-92D7-F6AD-B540-B0198D9B8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17F87B0-07E7-025C-1E83-F36756AFAC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38B8CF5-BFD9-A69D-A67E-1D4D727F44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498F5AE-99B7-F2BE-9372-E87F4F760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12.02.2023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6E0A3D2-C3BE-5EE6-E44A-8D6E9E985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89B6E38-A77F-E76F-DECA-8DBBB7985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5191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A05F71-C3D7-28D1-BD03-BB8F8DA15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A906080-20C6-73B6-6361-BF3E9AA99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FE0AC26-E544-76EF-B3DC-857905CAAE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847A1D86-E1F3-4D42-A221-042CD71D3C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7D3ED4A-8611-731B-C33E-6283ECF14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B231CCC7-BB6D-CD17-B6BE-6929CAE3A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12.02.2023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C07CF7C-CF07-8E1B-B11C-DD3F0ED13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3A017DDE-4290-1CD9-886B-E36AD5EB3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4840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8783A0-C607-994B-96FB-E38429A2C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31E3987-DF99-0A90-26E7-F22254F47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12.02.2023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B5F28B1E-811E-5B53-5822-48052FF94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C0A8D5F-9345-A547-51FA-496253DAB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4813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D03E619-E6CA-7F9F-40BD-EA022D56F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12.02.2023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0AB5C401-FBBD-66EB-94D9-AB76D2A03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B0F7E569-B2DA-129D-BC7E-C8DC82AD4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3976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5E6BC1-E770-C672-AA9C-E59B5E002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7946ACB-DFB2-6911-376C-383351E6B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D6A43C-2C83-BF91-C3A8-90F388B45F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929479B-9204-9894-AF34-B3F132BFE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12.02.2023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B6B22AA-CB4F-DD69-C68B-893676E21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DEA2DA5-B17C-8E3B-6904-0B66381B2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6343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49ACD-8409-17C9-BD03-B321F3F44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BCAE2C32-7E15-9B14-3F61-BA9BD6177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49030B-DC8D-7D3F-A21D-4D0C38A275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28417BA-A2CE-858B-775B-A72163E01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12.02.2023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2462B30-A7EC-4AB5-3DA0-8CF57881A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45D162E-890D-093E-7A65-CE590A9C4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7349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2F3721-5FFE-FC9F-F427-1835BA23A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6567208-F4C7-3A42-41BB-3EC45E174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28F1071-285E-43C8-4F7C-F3F665305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12.02.2023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1EE84C9-3500-1E5B-622B-CCD662319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2B7DF47-F74E-0857-5D94-0E6997242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2819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DA688FED-32BC-4119-AC33-D585009DD2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C072B22-6F06-DBF9-EECD-6339243FA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C73C5EF-83E7-FE67-B956-FA1C0C478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12.02.2023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8DC78D2-A850-90CD-6DC6-B9C527536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214B274-06CF-EB2B-641D-2BDC7AC85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174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90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31A793F-D104-95B1-6104-01C9D154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05F0366-B496-B903-9101-CF8B7407E9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20A38F9-39EC-A485-DE4A-1509F9E5FF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622E-ED67-4265-BF88-BDBE0BCC5984}" type="datetimeFigureOut">
              <a:rPr lang="uk-UA" smtClean="0"/>
              <a:t>12.02.2023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24693D6-DBCC-AD69-F555-B8CABD060D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085114A-E032-61A6-2582-25405FF6A7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2993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tisr0NnYje4" TargetMode="External"/><Relationship Id="rId5" Type="http://schemas.openxmlformats.org/officeDocument/2006/relationships/image" Target="../media/image4.png"/><Relationship Id="rId4" Type="http://schemas.openxmlformats.org/officeDocument/2006/relationships/hyperlink" Target="https://www.youtube.com/@user-dw6wy3nf8n/featured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microsoft.com/office/2007/relationships/hdphoto" Target="../media/hdphoto1.wdp"/><Relationship Id="rId7" Type="http://schemas.openxmlformats.org/officeDocument/2006/relationships/hyperlink" Target="https://youtu.be/tisr0NnYje4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microsoft.com/office/2007/relationships/hdphoto" Target="../media/hdphoto2.wdp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outu.be/tisr0NnYje4" TargetMode="External"/><Relationship Id="rId5" Type="http://schemas.microsoft.com/office/2007/relationships/hdphoto" Target="../media/hdphoto4.wdp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microsoft.com/office/2007/relationships/hdphoto" Target="../media/hdphoto5.wdp"/><Relationship Id="rId7" Type="http://schemas.microsoft.com/office/2007/relationships/hdphoto" Target="../media/hdphoto7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11" Type="http://schemas.openxmlformats.org/officeDocument/2006/relationships/image" Target="../media/image5.png"/><Relationship Id="rId5" Type="http://schemas.microsoft.com/office/2007/relationships/hdphoto" Target="../media/hdphoto6.wdp"/><Relationship Id="rId10" Type="http://schemas.openxmlformats.org/officeDocument/2006/relationships/hyperlink" Target="https://youtu.be/tisr0NnYje4" TargetMode="External"/><Relationship Id="rId4" Type="http://schemas.openxmlformats.org/officeDocument/2006/relationships/image" Target="../media/image12.png"/><Relationship Id="rId9" Type="http://schemas.microsoft.com/office/2007/relationships/hdphoto" Target="../media/hdphoto8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youtu.be/tisr0NnYje4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CCA028-2355-CE13-9FA3-81521C1D48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4800E899-16F3-D4A7-1C9D-79C5B23B2C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3A5299E-64B4-B82A-89AD-0B1001EA20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Паралелограм 7">
            <a:extLst>
              <a:ext uri="{FF2B5EF4-FFF2-40B4-BE49-F238E27FC236}">
                <a16:creationId xmlns:a16="http://schemas.microsoft.com/office/drawing/2014/main" id="{F2F215C9-76AB-7E70-9908-3E26E5433FA1}"/>
              </a:ext>
            </a:extLst>
          </p:cNvPr>
          <p:cNvSpPr/>
          <p:nvPr/>
        </p:nvSpPr>
        <p:spPr>
          <a:xfrm>
            <a:off x="-276733" y="5726"/>
            <a:ext cx="8009184" cy="825271"/>
          </a:xfrm>
          <a:prstGeom prst="parallelogram">
            <a:avLst>
              <a:gd name="adj" fmla="val 107286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9A895E4A-AA53-BFCB-A576-F73509EDEF55}"/>
              </a:ext>
            </a:extLst>
          </p:cNvPr>
          <p:cNvSpPr/>
          <p:nvPr/>
        </p:nvSpPr>
        <p:spPr>
          <a:xfrm>
            <a:off x="1078558" y="-5727"/>
            <a:ext cx="55915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Пізнаємо природу</a:t>
            </a:r>
          </a:p>
        </p:txBody>
      </p:sp>
      <p:pic>
        <p:nvPicPr>
          <p:cNvPr id="7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4C7D3EA7-1BAD-EA95-5C7E-2E0A3E7ECF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5725"/>
            <a:ext cx="985421" cy="960651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олілінія: фігура 11">
            <a:extLst>
              <a:ext uri="{FF2B5EF4-FFF2-40B4-BE49-F238E27FC236}">
                <a16:creationId xmlns:a16="http://schemas.microsoft.com/office/drawing/2014/main" id="{FC9F04DB-C5D5-47FA-F9CA-4E34A4DB9151}"/>
              </a:ext>
            </a:extLst>
          </p:cNvPr>
          <p:cNvSpPr/>
          <p:nvPr/>
        </p:nvSpPr>
        <p:spPr>
          <a:xfrm>
            <a:off x="7732450" y="-1"/>
            <a:ext cx="4459550" cy="825271"/>
          </a:xfrm>
          <a:custGeom>
            <a:avLst/>
            <a:gdLst>
              <a:gd name="connsiteX0" fmla="*/ 885400 w 4781006"/>
              <a:gd name="connsiteY0" fmla="*/ 0 h 825271"/>
              <a:gd name="connsiteX1" fmla="*/ 3804462 w 4781006"/>
              <a:gd name="connsiteY1" fmla="*/ 0 h 825271"/>
              <a:gd name="connsiteX2" fmla="*/ 4714618 w 4781006"/>
              <a:gd name="connsiteY2" fmla="*/ 0 h 825271"/>
              <a:gd name="connsiteX3" fmla="*/ 4781006 w 4781006"/>
              <a:gd name="connsiteY3" fmla="*/ 0 h 825271"/>
              <a:gd name="connsiteX4" fmla="*/ 4781006 w 4781006"/>
              <a:gd name="connsiteY4" fmla="*/ 825271 h 825271"/>
              <a:gd name="connsiteX5" fmla="*/ 3829218 w 4781006"/>
              <a:gd name="connsiteY5" fmla="*/ 825271 h 825271"/>
              <a:gd name="connsiteX6" fmla="*/ 3804462 w 4781006"/>
              <a:gd name="connsiteY6" fmla="*/ 825271 h 825271"/>
              <a:gd name="connsiteX7" fmla="*/ 0 w 4781006"/>
              <a:gd name="connsiteY7" fmla="*/ 825271 h 825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81006" h="825271">
                <a:moveTo>
                  <a:pt x="885400" y="0"/>
                </a:moveTo>
                <a:lnTo>
                  <a:pt x="3804462" y="0"/>
                </a:lnTo>
                <a:lnTo>
                  <a:pt x="4714618" y="0"/>
                </a:lnTo>
                <a:lnTo>
                  <a:pt x="4781006" y="0"/>
                </a:lnTo>
                <a:lnTo>
                  <a:pt x="4781006" y="825271"/>
                </a:lnTo>
                <a:lnTo>
                  <a:pt x="3829218" y="825271"/>
                </a:lnTo>
                <a:lnTo>
                  <a:pt x="3804462" y="825271"/>
                </a:lnTo>
                <a:lnTo>
                  <a:pt x="0" y="82527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uk-UA"/>
          </a:p>
        </p:txBody>
      </p:sp>
      <p:sp>
        <p:nvSpPr>
          <p:cNvPr id="9" name="Прямоугольник 3">
            <a:extLst>
              <a:ext uri="{FF2B5EF4-FFF2-40B4-BE49-F238E27FC236}">
                <a16:creationId xmlns:a16="http://schemas.microsoft.com/office/drawing/2014/main" id="{D7CF5F02-CC26-A7A2-E0C7-B275FD034AC6}"/>
              </a:ext>
            </a:extLst>
          </p:cNvPr>
          <p:cNvSpPr/>
          <p:nvPr/>
        </p:nvSpPr>
        <p:spPr>
          <a:xfrm>
            <a:off x="8701611" y="-14354"/>
            <a:ext cx="2890765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i="1" cap="none" spc="50" dirty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 </a:t>
            </a:r>
            <a:r>
              <a:rPr lang="ru-RU" sz="4800" b="1" i="1" cap="none" spc="50" dirty="0" err="1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клас</a:t>
            </a:r>
            <a:endParaRPr lang="ru-RU" sz="4800" b="1" i="1" cap="none" spc="50" dirty="0">
              <a:ln w="28575" cmpd="sng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tique Olive" panose="020B0803020204030204" pitchFamily="34" charset="0"/>
            </a:endParaRPr>
          </a:p>
        </p:txBody>
      </p:sp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ADD3D1B6-E921-7AF7-387F-D183CD8FE17B}"/>
              </a:ext>
            </a:extLst>
          </p:cNvPr>
          <p:cNvSpPr/>
          <p:nvPr/>
        </p:nvSpPr>
        <p:spPr>
          <a:xfrm>
            <a:off x="1447462" y="1808028"/>
            <a:ext cx="9297096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 організми взаємодіють</a:t>
            </a:r>
          </a:p>
          <a:p>
            <a:pPr algn="ctr"/>
            <a:r>
              <a:rPr lang="uk-UA" sz="60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із середовищем життя</a:t>
            </a: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F2651EED-D242-F927-807F-B30A33E278ED}"/>
              </a:ext>
            </a:extLst>
          </p:cNvPr>
          <p:cNvSpPr/>
          <p:nvPr/>
        </p:nvSpPr>
        <p:spPr>
          <a:xfrm>
            <a:off x="4843092" y="1146427"/>
            <a:ext cx="250581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noFill/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Урок 43</a:t>
            </a:r>
          </a:p>
        </p:txBody>
      </p:sp>
      <p:pic>
        <p:nvPicPr>
          <p:cNvPr id="20" name="Рисунок 19">
            <a:hlinkClick r:id="rId4"/>
            <a:extLst>
              <a:ext uri="{FF2B5EF4-FFF2-40B4-BE49-F238E27FC236}">
                <a16:creationId xmlns:a16="http://schemas.microsoft.com/office/drawing/2014/main" id="{11EACFB7-68D0-983F-F2D9-1954E6DB9C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3422" y="5660571"/>
            <a:ext cx="1086155" cy="1086155"/>
          </a:xfrm>
          <a:prstGeom prst="rect">
            <a:avLst/>
          </a:prstGeom>
        </p:spPr>
      </p:pic>
      <p:pic>
        <p:nvPicPr>
          <p:cNvPr id="15" name="Рисунок 14">
            <a:hlinkClick r:id="rId6"/>
            <a:extLst>
              <a:ext uri="{FF2B5EF4-FFF2-40B4-BE49-F238E27FC236}">
                <a16:creationId xmlns:a16="http://schemas.microsoft.com/office/drawing/2014/main" id="{B01D0B87-255F-D0B5-7E40-1D84729DA9C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4299" y="5439976"/>
            <a:ext cx="2831705" cy="1104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5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12" grpId="0" animBg="1"/>
      <p:bldP spid="9" grpId="0"/>
      <p:bldP spid="13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ілка: п’ятикутник 1">
            <a:extLst>
              <a:ext uri="{FF2B5EF4-FFF2-40B4-BE49-F238E27FC236}">
                <a16:creationId xmlns:a16="http://schemas.microsoft.com/office/drawing/2014/main" id="{8768D312-9155-F13C-B77B-BD59370A62F9}"/>
              </a:ext>
            </a:extLst>
          </p:cNvPr>
          <p:cNvSpPr/>
          <p:nvPr/>
        </p:nvSpPr>
        <p:spPr>
          <a:xfrm>
            <a:off x="1410789" y="191590"/>
            <a:ext cx="10476411" cy="1335370"/>
          </a:xfrm>
          <a:prstGeom prst="homePlate">
            <a:avLst/>
          </a:prstGeom>
          <a:ln>
            <a:solidFill>
              <a:srgbClr val="FFFF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800" b="1" dirty="0"/>
              <a:t>Тобі відомо, що організмам </a:t>
            </a:r>
            <a:r>
              <a:rPr lang="uk-UA" sz="2800" b="1" dirty="0" err="1"/>
              <a:t>життєво</a:t>
            </a:r>
            <a:r>
              <a:rPr lang="uk-UA" sz="2800" b="1" dirty="0"/>
              <a:t> необхідні кисень, вода, поживні речовини. Звідки їх отримують рослини, тварини, гриби?</a:t>
            </a:r>
          </a:p>
        </p:txBody>
      </p:sp>
      <p:pic>
        <p:nvPicPr>
          <p:cNvPr id="1026" name="Picture 2" descr="Притча про знак запитання — Християнський портал КІРІОС">
            <a:extLst>
              <a:ext uri="{FF2B5EF4-FFF2-40B4-BE49-F238E27FC236}">
                <a16:creationId xmlns:a16="http://schemas.microsoft.com/office/drawing/2014/main" id="{C2BD0FAE-943A-3DC4-A3CF-93C1EB248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" b="98000" l="5348" r="98396">
                        <a14:foregroundMark x1="32620" y1="12667" x2="40642" y2="14667"/>
                        <a14:foregroundMark x1="60963" y1="10667" x2="58289" y2="19667"/>
                        <a14:foregroundMark x1="61497" y1="11000" x2="58289" y2="19333"/>
                        <a14:foregroundMark x1="55615" y1="10333" x2="59893" y2="8000"/>
                        <a14:foregroundMark x1="31016" y1="18333" x2="59893" y2="16000"/>
                        <a14:foregroundMark x1="59893" y1="16000" x2="27807" y2="13667"/>
                        <a14:foregroundMark x1="27807" y1="13667" x2="27807" y2="14667"/>
                        <a14:foregroundMark x1="32086" y1="21000" x2="57219" y2="20667"/>
                        <a14:foregroundMark x1="6952" y1="28333" x2="5882" y2="35000"/>
                        <a14:foregroundMark x1="63636" y1="7667" x2="64171" y2="22333"/>
                        <a14:foregroundMark x1="98396" y1="27667" x2="96257" y2="44333"/>
                        <a14:foregroundMark x1="49733" y1="84667" x2="55615" y2="92000"/>
                        <a14:foregroundMark x1="41176" y1="94333" x2="55615" y2="93667"/>
                        <a14:foregroundMark x1="41176" y1="95000" x2="56150" y2="95333"/>
                        <a14:foregroundMark x1="44385" y1="98333" x2="56684" y2="95667"/>
                        <a14:foregroundMark x1="32620" y1="7000" x2="27273" y2="8333"/>
                        <a14:foregroundMark x1="59893" y1="1000" x2="66845" y2="3667"/>
                      </a14:backgroundRemoval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4" y="80782"/>
            <a:ext cx="1133025" cy="1817687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15 неймовірних фактів про природу, яких вам не розповідали у школі">
            <a:extLst>
              <a:ext uri="{FF2B5EF4-FFF2-40B4-BE49-F238E27FC236}">
                <a16:creationId xmlns:a16="http://schemas.microsoft.com/office/drawing/2014/main" id="{62103A9E-B4DC-353F-6E76-1769446441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1292" y="1898469"/>
            <a:ext cx="7789416" cy="4628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4103B9E-5D37-9AA9-95E5-9CD0AE7F4E0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45734" y="3101473"/>
            <a:ext cx="2008564" cy="3675745"/>
          </a:xfrm>
          <a:prstGeom prst="rect">
            <a:avLst/>
          </a:prstGeom>
        </p:spPr>
      </p:pic>
      <p:pic>
        <p:nvPicPr>
          <p:cNvPr id="6" name="Рисунок 5">
            <a:hlinkClick r:id="rId7"/>
            <a:extLst>
              <a:ext uri="{FF2B5EF4-FFF2-40B4-BE49-F238E27FC236}">
                <a16:creationId xmlns:a16="http://schemas.microsoft.com/office/drawing/2014/main" id="{F8ED1978-C5D2-E688-642E-9A06E8FC0E2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53485"/>
            <a:ext cx="2831705" cy="1104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556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954107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800" b="1" dirty="0">
                <a:solidFill>
                  <a:schemeClr val="tx1"/>
                </a:solidFill>
              </a:rPr>
              <a:t>З усіх планет Сонячної системи життя існує лише на Землі. Тут є всі необхідні умови: повітря, вода, достатньо освітлення і тепла. </a:t>
            </a:r>
          </a:p>
        </p:txBody>
      </p:sp>
      <p:pic>
        <p:nvPicPr>
          <p:cNvPr id="2050" name="Picture 2" descr="Останні 60 років Землі – вигляд із космосу. Відео від NASA">
            <a:extLst>
              <a:ext uri="{FF2B5EF4-FFF2-40B4-BE49-F238E27FC236}">
                <a16:creationId xmlns:a16="http://schemas.microsoft.com/office/drawing/2014/main" id="{82CAC608-50F8-0EB4-0598-0DE2A86FB6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197" y="1446247"/>
            <a:ext cx="6525877" cy="4324240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22 квітня - Всесвітній День Матері-Землі">
            <a:extLst>
              <a:ext uri="{FF2B5EF4-FFF2-40B4-BE49-F238E27FC236}">
                <a16:creationId xmlns:a16="http://schemas.microsoft.com/office/drawing/2014/main" id="{3B866CA4-EE00-7D79-DAC9-B993294824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8838" y="2321468"/>
            <a:ext cx="4876800" cy="4352925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hlinkClick r:id="rId6"/>
            <a:extLst>
              <a:ext uri="{FF2B5EF4-FFF2-40B4-BE49-F238E27FC236}">
                <a16:creationId xmlns:a16="http://schemas.microsoft.com/office/drawing/2014/main" id="{9CA7AA5D-BEB4-204E-A67C-F4CC8B18567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53485"/>
            <a:ext cx="2831705" cy="1104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539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815882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800" b="1" dirty="0">
                <a:solidFill>
                  <a:schemeClr val="tx1"/>
                </a:solidFill>
              </a:rPr>
              <a:t>У різних організмів різні потреби. Так, для білого ведмедя температура повітря –30 °С цілком звична, а їжаку для життєдіяльності потрібно, щоб температура повітря була близько +20 °С і вище. Кроту світло не </a:t>
            </a:r>
            <a:r>
              <a:rPr lang="uk-UA" sz="2800" b="1" dirty="0" err="1">
                <a:solidFill>
                  <a:schemeClr val="tx1"/>
                </a:solidFill>
              </a:rPr>
              <a:t>потріб</a:t>
            </a:r>
            <a:r>
              <a:rPr lang="uk-UA" sz="2800" b="1" dirty="0">
                <a:solidFill>
                  <a:schemeClr val="tx1"/>
                </a:solidFill>
              </a:rPr>
              <a:t>-</a:t>
            </a:r>
          </a:p>
          <a:p>
            <a:r>
              <a:rPr lang="uk-UA" sz="2800" b="1" dirty="0">
                <a:solidFill>
                  <a:schemeClr val="tx1"/>
                </a:solidFill>
              </a:rPr>
              <a:t>не, а рослини без нього не можуть існувати.</a:t>
            </a:r>
          </a:p>
        </p:txBody>
      </p:sp>
      <p:pic>
        <p:nvPicPr>
          <p:cNvPr id="3074" name="Picture 2" descr="BB.lv: Почему белые медведи белые">
            <a:extLst>
              <a:ext uri="{FF2B5EF4-FFF2-40B4-BE49-F238E27FC236}">
                <a16:creationId xmlns:a16="http://schemas.microsoft.com/office/drawing/2014/main" id="{B1B134AF-7299-59E0-AB4D-FC8E20F477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63" y="2124977"/>
            <a:ext cx="3918601" cy="2608046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Цікаві факти про їжака звичайного – ЗВІДУСІЛЬ">
            <a:extLst>
              <a:ext uri="{FF2B5EF4-FFF2-40B4-BE49-F238E27FC236}">
                <a16:creationId xmlns:a16="http://schemas.microsoft.com/office/drawing/2014/main" id="{848FF3AA-E50C-1F23-D350-64AB745DEF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1510" y="4454936"/>
            <a:ext cx="3682711" cy="2348249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Поймать «крота»: 6 способов борьбы с инсайдерами - Inc. Russia">
            <a:extLst>
              <a:ext uri="{FF2B5EF4-FFF2-40B4-BE49-F238E27FC236}">
                <a16:creationId xmlns:a16="http://schemas.microsoft.com/office/drawing/2014/main" id="{EB1A171F-65E3-954D-3990-E16D8EBF5D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4776" y="2193776"/>
            <a:ext cx="3784599" cy="2348248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Яке освітлення потрібно вашій рослині? Тіньовитривалі і світлолюбні рослини">
            <a:extLst>
              <a:ext uri="{FF2B5EF4-FFF2-40B4-BE49-F238E27FC236}">
                <a16:creationId xmlns:a16="http://schemas.microsoft.com/office/drawing/2014/main" id="{2E697829-1831-D789-89E6-F3EA192C535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676" b="8971"/>
          <a:stretch/>
        </p:blipFill>
        <p:spPr bwMode="auto">
          <a:xfrm>
            <a:off x="8191822" y="4454936"/>
            <a:ext cx="3756338" cy="2348248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hlinkClick r:id="rId10"/>
            <a:extLst>
              <a:ext uri="{FF2B5EF4-FFF2-40B4-BE49-F238E27FC236}">
                <a16:creationId xmlns:a16="http://schemas.microsoft.com/office/drawing/2014/main" id="{CFA42242-7707-A077-3634-8E38200D834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53485"/>
            <a:ext cx="2831705" cy="1104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157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: скругленные углы 2">
            <a:extLst>
              <a:ext uri="{FF2B5EF4-FFF2-40B4-BE49-F238E27FC236}">
                <a16:creationId xmlns:a16="http://schemas.microsoft.com/office/drawing/2014/main" id="{BB070661-A146-6B68-31B0-C485B6BCBF48}"/>
              </a:ext>
            </a:extLst>
          </p:cNvPr>
          <p:cNvSpPr/>
          <p:nvPr/>
        </p:nvSpPr>
        <p:spPr>
          <a:xfrm>
            <a:off x="1917930" y="2069384"/>
            <a:ext cx="8845864" cy="90023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" name="Рисунок 7">
            <a:hlinkClick r:id="rId2"/>
            <a:extLst>
              <a:ext uri="{FF2B5EF4-FFF2-40B4-BE49-F238E27FC236}">
                <a16:creationId xmlns:a16="http://schemas.microsoft.com/office/drawing/2014/main" id="{173F0BCC-03F0-B4DB-0365-EE9A1615F4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3429000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224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768</TotalTime>
  <Words>119</Words>
  <Application>Microsoft Office PowerPoint</Application>
  <PresentationFormat>Широкий екран</PresentationFormat>
  <Paragraphs>10</Paragraphs>
  <Slides>5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5</vt:i4>
      </vt:variant>
    </vt:vector>
  </HeadingPairs>
  <TitlesOfParts>
    <vt:vector size="11" baseType="lpstr">
      <vt:lpstr>AdonisC</vt:lpstr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126</cp:revision>
  <dcterms:created xsi:type="dcterms:W3CDTF">2023-02-01T11:00:58Z</dcterms:created>
  <dcterms:modified xsi:type="dcterms:W3CDTF">2023-02-12T20:16:37Z</dcterms:modified>
</cp:coreProperties>
</file>