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65" r:id="rId4"/>
    <p:sldId id="341" r:id="rId5"/>
    <p:sldId id="342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8FA0A8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922A3C-DF2B-4E86-8A92-DC452AEF290A}" type="doc">
      <dgm:prSet loTypeId="urn:microsoft.com/office/officeart/2005/8/layout/process4" loCatId="process" qsTypeId="urn:microsoft.com/office/officeart/2005/8/quickstyle/3d2" qsCatId="3D" csTypeId="urn:microsoft.com/office/officeart/2005/8/colors/accent6_2" csCatId="accent6"/>
      <dgm:spPr/>
      <dgm:t>
        <a:bodyPr/>
        <a:lstStyle/>
        <a:p>
          <a:endParaRPr lang="uk-UA"/>
        </a:p>
      </dgm:t>
    </dgm:pt>
    <dgm:pt modelId="{6EBE34CD-6AA0-40C6-9C08-174F19466034}">
      <dgm:prSet custT="1"/>
      <dgm:spPr/>
      <dgm:t>
        <a:bodyPr/>
        <a:lstStyle/>
        <a:p>
          <a:r>
            <a:rPr lang="uk-UA" sz="2400" b="1">
              <a:solidFill>
                <a:schemeClr val="tx1"/>
              </a:solidFill>
            </a:rPr>
            <a:t>Поставити пательню на газову плиту.</a:t>
          </a:r>
        </a:p>
      </dgm:t>
    </dgm:pt>
    <dgm:pt modelId="{DCA715D3-05ED-4837-B3E5-68E5B630531D}" type="parTrans" cxnId="{F23E926D-7213-4378-BA80-19EF6C11DFC5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666E826E-EF23-461B-816B-523BE75A208E}" type="sibTrans" cxnId="{F23E926D-7213-4378-BA80-19EF6C11DFC5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D3905349-ACD0-4020-850B-4B14AE648499}">
      <dgm:prSet custT="1"/>
      <dgm:spPr/>
      <dgm:t>
        <a:bodyPr/>
        <a:lstStyle/>
        <a:p>
          <a:r>
            <a:rPr lang="uk-UA" sz="2400" b="1" dirty="0">
              <a:solidFill>
                <a:schemeClr val="tx1"/>
              </a:solidFill>
            </a:rPr>
            <a:t>Покласти на пательню шматочок вершкового масла.</a:t>
          </a:r>
        </a:p>
      </dgm:t>
    </dgm:pt>
    <dgm:pt modelId="{E2F5D3B2-EE04-4D46-AE04-79F9812810BE}" type="parTrans" cxnId="{B2905834-9193-4205-891F-EED34EDC9C4D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742BCE26-AEA3-4B3B-A5A8-0A2649244767}" type="sibTrans" cxnId="{B2905834-9193-4205-891F-EED34EDC9C4D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07402D21-AA66-4F65-BB4C-FADC5B8C5800}">
      <dgm:prSet custT="1"/>
      <dgm:spPr/>
      <dgm:t>
        <a:bodyPr/>
        <a:lstStyle/>
        <a:p>
          <a:r>
            <a:rPr lang="uk-UA" sz="2400" b="1">
              <a:solidFill>
                <a:schemeClr val="tx1"/>
              </a:solidFill>
            </a:rPr>
            <a:t>Підпалити комфорку.</a:t>
          </a:r>
        </a:p>
      </dgm:t>
    </dgm:pt>
    <dgm:pt modelId="{15AA4DCA-9065-4D62-87EE-89F481B76765}" type="parTrans" cxnId="{8B4E0038-DB5E-49F6-9754-FF000AB4FBAD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7DECF142-A714-4BB0-B942-A65DE3155A85}" type="sibTrans" cxnId="{8B4E0038-DB5E-49F6-9754-FF000AB4FBAD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FBF51466-F5E8-484C-906E-B7831D53E7E4}">
      <dgm:prSet custT="1"/>
      <dgm:spPr/>
      <dgm:t>
        <a:bodyPr/>
        <a:lstStyle/>
        <a:p>
          <a:r>
            <a:rPr lang="uk-UA" sz="2400" b="1">
              <a:solidFill>
                <a:schemeClr val="tx1"/>
              </a:solidFill>
            </a:rPr>
            <a:t>Чекати, поки масло на пательні розтане.</a:t>
          </a:r>
        </a:p>
      </dgm:t>
    </dgm:pt>
    <dgm:pt modelId="{5A8C50E3-F32F-4DBE-B386-CCBED4F28DE9}" type="parTrans" cxnId="{D7272BCC-47BD-4BAA-94BF-B70883F3C682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F32CD182-61E2-40E3-B769-1A6E52FCDD80}" type="sibTrans" cxnId="{D7272BCC-47BD-4BAA-94BF-B70883F3C682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DBCE96F9-67F7-44FD-9D98-230935568CC8}">
      <dgm:prSet custT="1"/>
      <dgm:spPr/>
      <dgm:t>
        <a:bodyPr/>
        <a:lstStyle/>
        <a:p>
          <a:r>
            <a:rPr lang="uk-UA" sz="2400" b="1">
              <a:solidFill>
                <a:schemeClr val="tx1"/>
              </a:solidFill>
            </a:rPr>
            <a:t>Розбити яйце і вилити його вміст на пательню.</a:t>
          </a:r>
        </a:p>
      </dgm:t>
    </dgm:pt>
    <dgm:pt modelId="{7E34A885-7786-4996-92D1-F3535E8D8947}" type="parTrans" cxnId="{9EC556B3-1FAD-4074-9366-569317855A30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C23737BC-E9A9-4D6F-A014-6715535585E5}" type="sibTrans" cxnId="{9EC556B3-1FAD-4074-9366-569317855A30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AD558BFE-E020-44ED-9E97-2AA8BD9504F5}">
      <dgm:prSet custT="1"/>
      <dgm:spPr/>
      <dgm:t>
        <a:bodyPr/>
        <a:lstStyle/>
        <a:p>
          <a:r>
            <a:rPr lang="uk-UA" sz="2400" b="1" dirty="0">
              <a:solidFill>
                <a:schemeClr val="tx1"/>
              </a:solidFill>
            </a:rPr>
            <a:t>Розбити друге яйце і вилити його вміст на пательню.</a:t>
          </a:r>
        </a:p>
      </dgm:t>
    </dgm:pt>
    <dgm:pt modelId="{07385278-C409-4309-A039-B3DF63EA77C6}" type="parTrans" cxnId="{4AE75ACA-039C-4882-A4BE-7CD81AFA1854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4E884692-47FC-4182-B33B-02D9CA1E1D6D}" type="sibTrans" cxnId="{4AE75ACA-039C-4882-A4BE-7CD81AFA1854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2740DA18-D677-4DA4-91CF-DEAFCFB6690E}">
      <dgm:prSet custT="1"/>
      <dgm:spPr/>
      <dgm:t>
        <a:bodyPr/>
        <a:lstStyle/>
        <a:p>
          <a:r>
            <a:rPr lang="uk-UA" sz="2400" b="1">
              <a:solidFill>
                <a:schemeClr val="tx1"/>
              </a:solidFill>
            </a:rPr>
            <a:t>Посолити яйця на пательні.</a:t>
          </a:r>
        </a:p>
      </dgm:t>
    </dgm:pt>
    <dgm:pt modelId="{EB475D18-4F64-4B17-91F7-F67BFAF4308C}" type="parTrans" cxnId="{A2C0EC06-1D47-47C8-81F6-31573BA847CE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8C938BD7-1AFA-4CF3-B657-3DE22D52F96C}" type="sibTrans" cxnId="{A2C0EC06-1D47-47C8-81F6-31573BA847CE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AD99B286-56DB-4E27-A159-6EA4D8432089}">
      <dgm:prSet custT="1"/>
      <dgm:spPr/>
      <dgm:t>
        <a:bodyPr/>
        <a:lstStyle/>
        <a:p>
          <a:r>
            <a:rPr lang="uk-UA" sz="2400" b="1">
              <a:solidFill>
                <a:schemeClr val="tx1"/>
              </a:solidFill>
            </a:rPr>
            <a:t>Чекати, поки загусне білок.</a:t>
          </a:r>
        </a:p>
      </dgm:t>
    </dgm:pt>
    <dgm:pt modelId="{FDCA994F-2C02-4663-A3D6-F20A0D6CDDAC}" type="parTrans" cxnId="{DF7679E7-4222-4318-AC3A-06F7993CD071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6DC0B0B9-352A-45C4-B81E-AFCC8F3CCA77}" type="sibTrans" cxnId="{DF7679E7-4222-4318-AC3A-06F7993CD071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37ACF85C-A03C-4093-8DA8-394D974E0DA9}">
      <dgm:prSet custT="1"/>
      <dgm:spPr/>
      <dgm:t>
        <a:bodyPr/>
        <a:lstStyle/>
        <a:p>
          <a:r>
            <a:rPr lang="uk-UA" sz="2400" b="1">
              <a:solidFill>
                <a:schemeClr val="tx1"/>
              </a:solidFill>
            </a:rPr>
            <a:t>Вимкнути комфорку.</a:t>
          </a:r>
        </a:p>
      </dgm:t>
    </dgm:pt>
    <dgm:pt modelId="{3A3A8091-3133-4293-A4A2-BFFBDDFCF7A4}" type="parTrans" cxnId="{3531F2EE-A762-496C-93F0-2218CCFFF054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ADD5DFAB-9360-4CA9-8ADD-D85CE922FCCB}" type="sibTrans" cxnId="{3531F2EE-A762-496C-93F0-2218CCFFF054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DCC6EB4B-F092-442A-B4EA-A3877998757E}">
      <dgm:prSet custT="1"/>
      <dgm:spPr/>
      <dgm:t>
        <a:bodyPr/>
        <a:lstStyle/>
        <a:p>
          <a:r>
            <a:rPr lang="uk-UA" sz="2400" b="1">
              <a:solidFill>
                <a:schemeClr val="tx1"/>
              </a:solidFill>
            </a:rPr>
            <a:t>Покласти вміст пательні на тарілку.</a:t>
          </a:r>
        </a:p>
      </dgm:t>
    </dgm:pt>
    <dgm:pt modelId="{7A3E2013-3A4D-4577-B665-49089980500E}" type="parTrans" cxnId="{1A755503-E184-4B8F-AC0A-6457C9531568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927E0884-3E53-458B-AF7C-37EE85FFD029}" type="sibTrans" cxnId="{1A755503-E184-4B8F-AC0A-6457C9531568}">
      <dgm:prSet/>
      <dgm:spPr/>
      <dgm:t>
        <a:bodyPr/>
        <a:lstStyle/>
        <a:p>
          <a:endParaRPr lang="uk-UA" sz="2400" b="1">
            <a:solidFill>
              <a:schemeClr val="tx1"/>
            </a:solidFill>
          </a:endParaRPr>
        </a:p>
      </dgm:t>
    </dgm:pt>
    <dgm:pt modelId="{3631F4FD-46C8-4F5A-B513-635CA59EE58A}" type="pres">
      <dgm:prSet presAssocID="{1E922A3C-DF2B-4E86-8A92-DC452AEF290A}" presName="Name0" presStyleCnt="0">
        <dgm:presLayoutVars>
          <dgm:dir/>
          <dgm:animLvl val="lvl"/>
          <dgm:resizeHandles val="exact"/>
        </dgm:presLayoutVars>
      </dgm:prSet>
      <dgm:spPr/>
    </dgm:pt>
    <dgm:pt modelId="{8987FF6A-6496-43B6-BFCB-A3425BF62B0E}" type="pres">
      <dgm:prSet presAssocID="{DCC6EB4B-F092-442A-B4EA-A3877998757E}" presName="boxAndChildren" presStyleCnt="0"/>
      <dgm:spPr/>
    </dgm:pt>
    <dgm:pt modelId="{DCCAFE8B-8A65-4F18-AADD-13439C42E7C3}" type="pres">
      <dgm:prSet presAssocID="{DCC6EB4B-F092-442A-B4EA-A3877998757E}" presName="parentTextBox" presStyleLbl="node1" presStyleIdx="0" presStyleCnt="10"/>
      <dgm:spPr/>
    </dgm:pt>
    <dgm:pt modelId="{684544F2-2D9C-4A0F-AC8D-2D0C6FD8828C}" type="pres">
      <dgm:prSet presAssocID="{ADD5DFAB-9360-4CA9-8ADD-D85CE922FCCB}" presName="sp" presStyleCnt="0"/>
      <dgm:spPr/>
    </dgm:pt>
    <dgm:pt modelId="{DD5F1D89-1AF2-443A-8455-B216D6A23195}" type="pres">
      <dgm:prSet presAssocID="{37ACF85C-A03C-4093-8DA8-394D974E0DA9}" presName="arrowAndChildren" presStyleCnt="0"/>
      <dgm:spPr/>
    </dgm:pt>
    <dgm:pt modelId="{16107483-8B81-4434-B017-A1E33744FD27}" type="pres">
      <dgm:prSet presAssocID="{37ACF85C-A03C-4093-8DA8-394D974E0DA9}" presName="parentTextArrow" presStyleLbl="node1" presStyleIdx="1" presStyleCnt="10"/>
      <dgm:spPr/>
    </dgm:pt>
    <dgm:pt modelId="{227CAA84-9E6E-4FD9-971D-DC03BE25AF04}" type="pres">
      <dgm:prSet presAssocID="{6DC0B0B9-352A-45C4-B81E-AFCC8F3CCA77}" presName="sp" presStyleCnt="0"/>
      <dgm:spPr/>
    </dgm:pt>
    <dgm:pt modelId="{7F83B40C-240F-4E45-914C-C988F3AD3360}" type="pres">
      <dgm:prSet presAssocID="{AD99B286-56DB-4E27-A159-6EA4D8432089}" presName="arrowAndChildren" presStyleCnt="0"/>
      <dgm:spPr/>
    </dgm:pt>
    <dgm:pt modelId="{EA1C37C3-9830-4AC9-92D9-585903349CBD}" type="pres">
      <dgm:prSet presAssocID="{AD99B286-56DB-4E27-A159-6EA4D8432089}" presName="parentTextArrow" presStyleLbl="node1" presStyleIdx="2" presStyleCnt="10"/>
      <dgm:spPr/>
    </dgm:pt>
    <dgm:pt modelId="{B684A440-351E-4FF9-910A-E1987ACA97CC}" type="pres">
      <dgm:prSet presAssocID="{8C938BD7-1AFA-4CF3-B657-3DE22D52F96C}" presName="sp" presStyleCnt="0"/>
      <dgm:spPr/>
    </dgm:pt>
    <dgm:pt modelId="{920969FE-5E6E-43F6-80CF-914C9985AC6D}" type="pres">
      <dgm:prSet presAssocID="{2740DA18-D677-4DA4-91CF-DEAFCFB6690E}" presName="arrowAndChildren" presStyleCnt="0"/>
      <dgm:spPr/>
    </dgm:pt>
    <dgm:pt modelId="{ED3C0717-8919-4AC6-B7C5-EFD7AEB3BF74}" type="pres">
      <dgm:prSet presAssocID="{2740DA18-D677-4DA4-91CF-DEAFCFB6690E}" presName="parentTextArrow" presStyleLbl="node1" presStyleIdx="3" presStyleCnt="10"/>
      <dgm:spPr/>
    </dgm:pt>
    <dgm:pt modelId="{1E576B57-A803-4FA2-AF13-0657A0C1D258}" type="pres">
      <dgm:prSet presAssocID="{4E884692-47FC-4182-B33B-02D9CA1E1D6D}" presName="sp" presStyleCnt="0"/>
      <dgm:spPr/>
    </dgm:pt>
    <dgm:pt modelId="{B5523ACF-DC37-4BDA-99A5-F6CDBCFF021A}" type="pres">
      <dgm:prSet presAssocID="{AD558BFE-E020-44ED-9E97-2AA8BD9504F5}" presName="arrowAndChildren" presStyleCnt="0"/>
      <dgm:spPr/>
    </dgm:pt>
    <dgm:pt modelId="{F9070A3A-4BE8-4B2F-A74F-63EF7AFBFB5C}" type="pres">
      <dgm:prSet presAssocID="{AD558BFE-E020-44ED-9E97-2AA8BD9504F5}" presName="parentTextArrow" presStyleLbl="node1" presStyleIdx="4" presStyleCnt="10"/>
      <dgm:spPr/>
    </dgm:pt>
    <dgm:pt modelId="{2F61E87D-4780-46AF-9543-465A43F26D27}" type="pres">
      <dgm:prSet presAssocID="{C23737BC-E9A9-4D6F-A014-6715535585E5}" presName="sp" presStyleCnt="0"/>
      <dgm:spPr/>
    </dgm:pt>
    <dgm:pt modelId="{BD1EE141-1966-4B94-ACBA-9333827D8793}" type="pres">
      <dgm:prSet presAssocID="{DBCE96F9-67F7-44FD-9D98-230935568CC8}" presName="arrowAndChildren" presStyleCnt="0"/>
      <dgm:spPr/>
    </dgm:pt>
    <dgm:pt modelId="{8983B02F-0EE2-4028-92A7-2EF19D14F090}" type="pres">
      <dgm:prSet presAssocID="{DBCE96F9-67F7-44FD-9D98-230935568CC8}" presName="parentTextArrow" presStyleLbl="node1" presStyleIdx="5" presStyleCnt="10"/>
      <dgm:spPr/>
    </dgm:pt>
    <dgm:pt modelId="{C5DB4AAA-4CFF-44DE-9950-FC6E89A27119}" type="pres">
      <dgm:prSet presAssocID="{F32CD182-61E2-40E3-B769-1A6E52FCDD80}" presName="sp" presStyleCnt="0"/>
      <dgm:spPr/>
    </dgm:pt>
    <dgm:pt modelId="{3B735DD2-5584-4762-B34A-3444EDAE4025}" type="pres">
      <dgm:prSet presAssocID="{FBF51466-F5E8-484C-906E-B7831D53E7E4}" presName="arrowAndChildren" presStyleCnt="0"/>
      <dgm:spPr/>
    </dgm:pt>
    <dgm:pt modelId="{2092A39D-E617-4BA1-AE73-D725D6A0E1D2}" type="pres">
      <dgm:prSet presAssocID="{FBF51466-F5E8-484C-906E-B7831D53E7E4}" presName="parentTextArrow" presStyleLbl="node1" presStyleIdx="6" presStyleCnt="10"/>
      <dgm:spPr/>
    </dgm:pt>
    <dgm:pt modelId="{832444C8-6C3F-42E7-8F1A-272C67C14AF1}" type="pres">
      <dgm:prSet presAssocID="{7DECF142-A714-4BB0-B942-A65DE3155A85}" presName="sp" presStyleCnt="0"/>
      <dgm:spPr/>
    </dgm:pt>
    <dgm:pt modelId="{6B669F37-FB3C-42C6-8C86-8D73DF141595}" type="pres">
      <dgm:prSet presAssocID="{07402D21-AA66-4F65-BB4C-FADC5B8C5800}" presName="arrowAndChildren" presStyleCnt="0"/>
      <dgm:spPr/>
    </dgm:pt>
    <dgm:pt modelId="{DAD810E9-FE76-4BFE-B502-14CAAF2D0E3E}" type="pres">
      <dgm:prSet presAssocID="{07402D21-AA66-4F65-BB4C-FADC5B8C5800}" presName="parentTextArrow" presStyleLbl="node1" presStyleIdx="7" presStyleCnt="10"/>
      <dgm:spPr/>
    </dgm:pt>
    <dgm:pt modelId="{C7633D69-62FA-4C14-9FDD-449B0006634C}" type="pres">
      <dgm:prSet presAssocID="{742BCE26-AEA3-4B3B-A5A8-0A2649244767}" presName="sp" presStyleCnt="0"/>
      <dgm:spPr/>
    </dgm:pt>
    <dgm:pt modelId="{0CA33269-9E21-4F59-9FCC-54CC28654FF5}" type="pres">
      <dgm:prSet presAssocID="{D3905349-ACD0-4020-850B-4B14AE648499}" presName="arrowAndChildren" presStyleCnt="0"/>
      <dgm:spPr/>
    </dgm:pt>
    <dgm:pt modelId="{5BA452C1-4630-4C0F-BF49-499015072401}" type="pres">
      <dgm:prSet presAssocID="{D3905349-ACD0-4020-850B-4B14AE648499}" presName="parentTextArrow" presStyleLbl="node1" presStyleIdx="8" presStyleCnt="10"/>
      <dgm:spPr/>
    </dgm:pt>
    <dgm:pt modelId="{7501CB0E-F3E0-4492-B053-ABA60424595D}" type="pres">
      <dgm:prSet presAssocID="{666E826E-EF23-461B-816B-523BE75A208E}" presName="sp" presStyleCnt="0"/>
      <dgm:spPr/>
    </dgm:pt>
    <dgm:pt modelId="{3F260F70-08C4-4F29-AFEA-89CC0857651B}" type="pres">
      <dgm:prSet presAssocID="{6EBE34CD-6AA0-40C6-9C08-174F19466034}" presName="arrowAndChildren" presStyleCnt="0"/>
      <dgm:spPr/>
    </dgm:pt>
    <dgm:pt modelId="{272272CA-6659-4A8D-AA31-49E00CCFB4B0}" type="pres">
      <dgm:prSet presAssocID="{6EBE34CD-6AA0-40C6-9C08-174F19466034}" presName="parentTextArrow" presStyleLbl="node1" presStyleIdx="9" presStyleCnt="10"/>
      <dgm:spPr/>
    </dgm:pt>
  </dgm:ptLst>
  <dgm:cxnLst>
    <dgm:cxn modelId="{1A755503-E184-4B8F-AC0A-6457C9531568}" srcId="{1E922A3C-DF2B-4E86-8A92-DC452AEF290A}" destId="{DCC6EB4B-F092-442A-B4EA-A3877998757E}" srcOrd="9" destOrd="0" parTransId="{7A3E2013-3A4D-4577-B665-49089980500E}" sibTransId="{927E0884-3E53-458B-AF7C-37EE85FFD029}"/>
    <dgm:cxn modelId="{A2C0EC06-1D47-47C8-81F6-31573BA847CE}" srcId="{1E922A3C-DF2B-4E86-8A92-DC452AEF290A}" destId="{2740DA18-D677-4DA4-91CF-DEAFCFB6690E}" srcOrd="6" destOrd="0" parTransId="{EB475D18-4F64-4B17-91F7-F67BFAF4308C}" sibTransId="{8C938BD7-1AFA-4CF3-B657-3DE22D52F96C}"/>
    <dgm:cxn modelId="{2A79CE12-8337-4E68-860E-0A181D91BD13}" type="presOf" srcId="{DBCE96F9-67F7-44FD-9D98-230935568CC8}" destId="{8983B02F-0EE2-4028-92A7-2EF19D14F090}" srcOrd="0" destOrd="0" presId="urn:microsoft.com/office/officeart/2005/8/layout/process4"/>
    <dgm:cxn modelId="{CAA7F116-81A0-4C1A-9154-905897E49C8E}" type="presOf" srcId="{6EBE34CD-6AA0-40C6-9C08-174F19466034}" destId="{272272CA-6659-4A8D-AA31-49E00CCFB4B0}" srcOrd="0" destOrd="0" presId="urn:microsoft.com/office/officeart/2005/8/layout/process4"/>
    <dgm:cxn modelId="{8FB1492C-7564-495E-B094-34D643260A19}" type="presOf" srcId="{2740DA18-D677-4DA4-91CF-DEAFCFB6690E}" destId="{ED3C0717-8919-4AC6-B7C5-EFD7AEB3BF74}" srcOrd="0" destOrd="0" presId="urn:microsoft.com/office/officeart/2005/8/layout/process4"/>
    <dgm:cxn modelId="{B2905834-9193-4205-891F-EED34EDC9C4D}" srcId="{1E922A3C-DF2B-4E86-8A92-DC452AEF290A}" destId="{D3905349-ACD0-4020-850B-4B14AE648499}" srcOrd="1" destOrd="0" parTransId="{E2F5D3B2-EE04-4D46-AE04-79F9812810BE}" sibTransId="{742BCE26-AEA3-4B3B-A5A8-0A2649244767}"/>
    <dgm:cxn modelId="{8B4E0038-DB5E-49F6-9754-FF000AB4FBAD}" srcId="{1E922A3C-DF2B-4E86-8A92-DC452AEF290A}" destId="{07402D21-AA66-4F65-BB4C-FADC5B8C5800}" srcOrd="2" destOrd="0" parTransId="{15AA4DCA-9065-4D62-87EE-89F481B76765}" sibTransId="{7DECF142-A714-4BB0-B942-A65DE3155A85}"/>
    <dgm:cxn modelId="{B86A423F-78B3-463D-A412-481661C60068}" type="presOf" srcId="{07402D21-AA66-4F65-BB4C-FADC5B8C5800}" destId="{DAD810E9-FE76-4BFE-B502-14CAAF2D0E3E}" srcOrd="0" destOrd="0" presId="urn:microsoft.com/office/officeart/2005/8/layout/process4"/>
    <dgm:cxn modelId="{F23E926D-7213-4378-BA80-19EF6C11DFC5}" srcId="{1E922A3C-DF2B-4E86-8A92-DC452AEF290A}" destId="{6EBE34CD-6AA0-40C6-9C08-174F19466034}" srcOrd="0" destOrd="0" parTransId="{DCA715D3-05ED-4837-B3E5-68E5B630531D}" sibTransId="{666E826E-EF23-461B-816B-523BE75A208E}"/>
    <dgm:cxn modelId="{6303EE95-464F-4EA8-BF6D-653AE42EEE01}" type="presOf" srcId="{FBF51466-F5E8-484C-906E-B7831D53E7E4}" destId="{2092A39D-E617-4BA1-AE73-D725D6A0E1D2}" srcOrd="0" destOrd="0" presId="urn:microsoft.com/office/officeart/2005/8/layout/process4"/>
    <dgm:cxn modelId="{19B1DD97-2097-4BA2-9062-CEB4F279A5C8}" type="presOf" srcId="{37ACF85C-A03C-4093-8DA8-394D974E0DA9}" destId="{16107483-8B81-4434-B017-A1E33744FD27}" srcOrd="0" destOrd="0" presId="urn:microsoft.com/office/officeart/2005/8/layout/process4"/>
    <dgm:cxn modelId="{9EC556B3-1FAD-4074-9366-569317855A30}" srcId="{1E922A3C-DF2B-4E86-8A92-DC452AEF290A}" destId="{DBCE96F9-67F7-44FD-9D98-230935568CC8}" srcOrd="4" destOrd="0" parTransId="{7E34A885-7786-4996-92D1-F3535E8D8947}" sibTransId="{C23737BC-E9A9-4D6F-A014-6715535585E5}"/>
    <dgm:cxn modelId="{A87400B4-6AD2-404E-9223-66E53667D5F8}" type="presOf" srcId="{DCC6EB4B-F092-442A-B4EA-A3877998757E}" destId="{DCCAFE8B-8A65-4F18-AADD-13439C42E7C3}" srcOrd="0" destOrd="0" presId="urn:microsoft.com/office/officeart/2005/8/layout/process4"/>
    <dgm:cxn modelId="{B1B69EBF-02BA-4C5C-B9C8-47830A6D276F}" type="presOf" srcId="{1E922A3C-DF2B-4E86-8A92-DC452AEF290A}" destId="{3631F4FD-46C8-4F5A-B513-635CA59EE58A}" srcOrd="0" destOrd="0" presId="urn:microsoft.com/office/officeart/2005/8/layout/process4"/>
    <dgm:cxn modelId="{4AE75ACA-039C-4882-A4BE-7CD81AFA1854}" srcId="{1E922A3C-DF2B-4E86-8A92-DC452AEF290A}" destId="{AD558BFE-E020-44ED-9E97-2AA8BD9504F5}" srcOrd="5" destOrd="0" parTransId="{07385278-C409-4309-A039-B3DF63EA77C6}" sibTransId="{4E884692-47FC-4182-B33B-02D9CA1E1D6D}"/>
    <dgm:cxn modelId="{D7272BCC-47BD-4BAA-94BF-B70883F3C682}" srcId="{1E922A3C-DF2B-4E86-8A92-DC452AEF290A}" destId="{FBF51466-F5E8-484C-906E-B7831D53E7E4}" srcOrd="3" destOrd="0" parTransId="{5A8C50E3-F32F-4DBE-B386-CCBED4F28DE9}" sibTransId="{F32CD182-61E2-40E3-B769-1A6E52FCDD80}"/>
    <dgm:cxn modelId="{A286CAD7-297C-4A27-9EF0-AC686256BAA5}" type="presOf" srcId="{AD558BFE-E020-44ED-9E97-2AA8BD9504F5}" destId="{F9070A3A-4BE8-4B2F-A74F-63EF7AFBFB5C}" srcOrd="0" destOrd="0" presId="urn:microsoft.com/office/officeart/2005/8/layout/process4"/>
    <dgm:cxn modelId="{DF7679E7-4222-4318-AC3A-06F7993CD071}" srcId="{1E922A3C-DF2B-4E86-8A92-DC452AEF290A}" destId="{AD99B286-56DB-4E27-A159-6EA4D8432089}" srcOrd="7" destOrd="0" parTransId="{FDCA994F-2C02-4663-A3D6-F20A0D6CDDAC}" sibTransId="{6DC0B0B9-352A-45C4-B81E-AFCC8F3CCA77}"/>
    <dgm:cxn modelId="{B33CD4EB-DA73-43E9-B067-4F9C1FB4E906}" type="presOf" srcId="{D3905349-ACD0-4020-850B-4B14AE648499}" destId="{5BA452C1-4630-4C0F-BF49-499015072401}" srcOrd="0" destOrd="0" presId="urn:microsoft.com/office/officeart/2005/8/layout/process4"/>
    <dgm:cxn modelId="{11B8C6EE-015A-49E9-9B45-3CA815400F06}" type="presOf" srcId="{AD99B286-56DB-4E27-A159-6EA4D8432089}" destId="{EA1C37C3-9830-4AC9-92D9-585903349CBD}" srcOrd="0" destOrd="0" presId="urn:microsoft.com/office/officeart/2005/8/layout/process4"/>
    <dgm:cxn modelId="{3531F2EE-A762-496C-93F0-2218CCFFF054}" srcId="{1E922A3C-DF2B-4E86-8A92-DC452AEF290A}" destId="{37ACF85C-A03C-4093-8DA8-394D974E0DA9}" srcOrd="8" destOrd="0" parTransId="{3A3A8091-3133-4293-A4A2-BFFBDDFCF7A4}" sibTransId="{ADD5DFAB-9360-4CA9-8ADD-D85CE922FCCB}"/>
    <dgm:cxn modelId="{B7CF76BC-3A88-46B4-B66D-4ED8E1726243}" type="presParOf" srcId="{3631F4FD-46C8-4F5A-B513-635CA59EE58A}" destId="{8987FF6A-6496-43B6-BFCB-A3425BF62B0E}" srcOrd="0" destOrd="0" presId="urn:microsoft.com/office/officeart/2005/8/layout/process4"/>
    <dgm:cxn modelId="{C0B20783-6023-4AF0-86F1-4E5A9F66E34D}" type="presParOf" srcId="{8987FF6A-6496-43B6-BFCB-A3425BF62B0E}" destId="{DCCAFE8B-8A65-4F18-AADD-13439C42E7C3}" srcOrd="0" destOrd="0" presId="urn:microsoft.com/office/officeart/2005/8/layout/process4"/>
    <dgm:cxn modelId="{9F154569-5FA1-4FF7-A7E2-0F884E3C1F5A}" type="presParOf" srcId="{3631F4FD-46C8-4F5A-B513-635CA59EE58A}" destId="{684544F2-2D9C-4A0F-AC8D-2D0C6FD8828C}" srcOrd="1" destOrd="0" presId="urn:microsoft.com/office/officeart/2005/8/layout/process4"/>
    <dgm:cxn modelId="{73AFCF75-C0FB-42F7-82F6-355F695DDB85}" type="presParOf" srcId="{3631F4FD-46C8-4F5A-B513-635CA59EE58A}" destId="{DD5F1D89-1AF2-443A-8455-B216D6A23195}" srcOrd="2" destOrd="0" presId="urn:microsoft.com/office/officeart/2005/8/layout/process4"/>
    <dgm:cxn modelId="{3AFDC169-009C-460C-8909-B6A6C6FFB934}" type="presParOf" srcId="{DD5F1D89-1AF2-443A-8455-B216D6A23195}" destId="{16107483-8B81-4434-B017-A1E33744FD27}" srcOrd="0" destOrd="0" presId="urn:microsoft.com/office/officeart/2005/8/layout/process4"/>
    <dgm:cxn modelId="{D0283813-196B-458B-A76D-E33AD74576ED}" type="presParOf" srcId="{3631F4FD-46C8-4F5A-B513-635CA59EE58A}" destId="{227CAA84-9E6E-4FD9-971D-DC03BE25AF04}" srcOrd="3" destOrd="0" presId="urn:microsoft.com/office/officeart/2005/8/layout/process4"/>
    <dgm:cxn modelId="{5CFC4265-4395-484A-91FB-A2CD23D9C669}" type="presParOf" srcId="{3631F4FD-46C8-4F5A-B513-635CA59EE58A}" destId="{7F83B40C-240F-4E45-914C-C988F3AD3360}" srcOrd="4" destOrd="0" presId="urn:microsoft.com/office/officeart/2005/8/layout/process4"/>
    <dgm:cxn modelId="{B5611591-7B6F-473B-AC63-CF1D3B2D0B23}" type="presParOf" srcId="{7F83B40C-240F-4E45-914C-C988F3AD3360}" destId="{EA1C37C3-9830-4AC9-92D9-585903349CBD}" srcOrd="0" destOrd="0" presId="urn:microsoft.com/office/officeart/2005/8/layout/process4"/>
    <dgm:cxn modelId="{C709A3BF-ADEE-4205-A250-1060C6862898}" type="presParOf" srcId="{3631F4FD-46C8-4F5A-B513-635CA59EE58A}" destId="{B684A440-351E-4FF9-910A-E1987ACA97CC}" srcOrd="5" destOrd="0" presId="urn:microsoft.com/office/officeart/2005/8/layout/process4"/>
    <dgm:cxn modelId="{108470F0-35A4-4633-885F-1FAFA46DC427}" type="presParOf" srcId="{3631F4FD-46C8-4F5A-B513-635CA59EE58A}" destId="{920969FE-5E6E-43F6-80CF-914C9985AC6D}" srcOrd="6" destOrd="0" presId="urn:microsoft.com/office/officeart/2005/8/layout/process4"/>
    <dgm:cxn modelId="{4E360A76-06A8-411B-BC43-7A561C9D75FD}" type="presParOf" srcId="{920969FE-5E6E-43F6-80CF-914C9985AC6D}" destId="{ED3C0717-8919-4AC6-B7C5-EFD7AEB3BF74}" srcOrd="0" destOrd="0" presId="urn:microsoft.com/office/officeart/2005/8/layout/process4"/>
    <dgm:cxn modelId="{9EBDDC4A-41A2-4259-A17E-0F896568D649}" type="presParOf" srcId="{3631F4FD-46C8-4F5A-B513-635CA59EE58A}" destId="{1E576B57-A803-4FA2-AF13-0657A0C1D258}" srcOrd="7" destOrd="0" presId="urn:microsoft.com/office/officeart/2005/8/layout/process4"/>
    <dgm:cxn modelId="{421F8549-51B8-4B5E-B89B-837BAF806A3A}" type="presParOf" srcId="{3631F4FD-46C8-4F5A-B513-635CA59EE58A}" destId="{B5523ACF-DC37-4BDA-99A5-F6CDBCFF021A}" srcOrd="8" destOrd="0" presId="urn:microsoft.com/office/officeart/2005/8/layout/process4"/>
    <dgm:cxn modelId="{1C740EBE-E564-4C0E-8A13-CD5BD33FFD39}" type="presParOf" srcId="{B5523ACF-DC37-4BDA-99A5-F6CDBCFF021A}" destId="{F9070A3A-4BE8-4B2F-A74F-63EF7AFBFB5C}" srcOrd="0" destOrd="0" presId="urn:microsoft.com/office/officeart/2005/8/layout/process4"/>
    <dgm:cxn modelId="{5191783D-9D92-49ED-A0AC-929B74C47418}" type="presParOf" srcId="{3631F4FD-46C8-4F5A-B513-635CA59EE58A}" destId="{2F61E87D-4780-46AF-9543-465A43F26D27}" srcOrd="9" destOrd="0" presId="urn:microsoft.com/office/officeart/2005/8/layout/process4"/>
    <dgm:cxn modelId="{CAD34874-507E-4536-BFFC-6F2612FF14E2}" type="presParOf" srcId="{3631F4FD-46C8-4F5A-B513-635CA59EE58A}" destId="{BD1EE141-1966-4B94-ACBA-9333827D8793}" srcOrd="10" destOrd="0" presId="urn:microsoft.com/office/officeart/2005/8/layout/process4"/>
    <dgm:cxn modelId="{05EE6545-2614-423D-A2AB-789449FE8CFA}" type="presParOf" srcId="{BD1EE141-1966-4B94-ACBA-9333827D8793}" destId="{8983B02F-0EE2-4028-92A7-2EF19D14F090}" srcOrd="0" destOrd="0" presId="urn:microsoft.com/office/officeart/2005/8/layout/process4"/>
    <dgm:cxn modelId="{A97E3D8D-9FE7-4C96-9A4D-4D5AF5A52B0F}" type="presParOf" srcId="{3631F4FD-46C8-4F5A-B513-635CA59EE58A}" destId="{C5DB4AAA-4CFF-44DE-9950-FC6E89A27119}" srcOrd="11" destOrd="0" presId="urn:microsoft.com/office/officeart/2005/8/layout/process4"/>
    <dgm:cxn modelId="{969AAB4C-57D3-4474-B323-DAC3A608D496}" type="presParOf" srcId="{3631F4FD-46C8-4F5A-B513-635CA59EE58A}" destId="{3B735DD2-5584-4762-B34A-3444EDAE4025}" srcOrd="12" destOrd="0" presId="urn:microsoft.com/office/officeart/2005/8/layout/process4"/>
    <dgm:cxn modelId="{2AD26CD9-9AD4-4616-8B03-3BCF27BC9A73}" type="presParOf" srcId="{3B735DD2-5584-4762-B34A-3444EDAE4025}" destId="{2092A39D-E617-4BA1-AE73-D725D6A0E1D2}" srcOrd="0" destOrd="0" presId="urn:microsoft.com/office/officeart/2005/8/layout/process4"/>
    <dgm:cxn modelId="{BF319960-3B5C-4F97-82CF-485F9A7F8B6C}" type="presParOf" srcId="{3631F4FD-46C8-4F5A-B513-635CA59EE58A}" destId="{832444C8-6C3F-42E7-8F1A-272C67C14AF1}" srcOrd="13" destOrd="0" presId="urn:microsoft.com/office/officeart/2005/8/layout/process4"/>
    <dgm:cxn modelId="{61127D7A-A129-4696-89CC-0588950EFB5D}" type="presParOf" srcId="{3631F4FD-46C8-4F5A-B513-635CA59EE58A}" destId="{6B669F37-FB3C-42C6-8C86-8D73DF141595}" srcOrd="14" destOrd="0" presId="urn:microsoft.com/office/officeart/2005/8/layout/process4"/>
    <dgm:cxn modelId="{F3F2A892-43C0-4317-AEA0-46FCE03E5AC2}" type="presParOf" srcId="{6B669F37-FB3C-42C6-8C86-8D73DF141595}" destId="{DAD810E9-FE76-4BFE-B502-14CAAF2D0E3E}" srcOrd="0" destOrd="0" presId="urn:microsoft.com/office/officeart/2005/8/layout/process4"/>
    <dgm:cxn modelId="{A3C59C8A-4FC6-45CF-9205-D900EE0127BA}" type="presParOf" srcId="{3631F4FD-46C8-4F5A-B513-635CA59EE58A}" destId="{C7633D69-62FA-4C14-9FDD-449B0006634C}" srcOrd="15" destOrd="0" presId="urn:microsoft.com/office/officeart/2005/8/layout/process4"/>
    <dgm:cxn modelId="{0390935D-619C-46D4-920E-AAA58B7D29D2}" type="presParOf" srcId="{3631F4FD-46C8-4F5A-B513-635CA59EE58A}" destId="{0CA33269-9E21-4F59-9FCC-54CC28654FF5}" srcOrd="16" destOrd="0" presId="urn:microsoft.com/office/officeart/2005/8/layout/process4"/>
    <dgm:cxn modelId="{1F0DF1B2-60FC-47A7-8982-469E3F2BF159}" type="presParOf" srcId="{0CA33269-9E21-4F59-9FCC-54CC28654FF5}" destId="{5BA452C1-4630-4C0F-BF49-499015072401}" srcOrd="0" destOrd="0" presId="urn:microsoft.com/office/officeart/2005/8/layout/process4"/>
    <dgm:cxn modelId="{8F14B171-2ECC-41FC-874A-7B881E0F0ED9}" type="presParOf" srcId="{3631F4FD-46C8-4F5A-B513-635CA59EE58A}" destId="{7501CB0E-F3E0-4492-B053-ABA60424595D}" srcOrd="17" destOrd="0" presId="urn:microsoft.com/office/officeart/2005/8/layout/process4"/>
    <dgm:cxn modelId="{7BE95103-5D8F-4401-9E30-F30D61C60C6B}" type="presParOf" srcId="{3631F4FD-46C8-4F5A-B513-635CA59EE58A}" destId="{3F260F70-08C4-4F29-AFEA-89CC0857651B}" srcOrd="18" destOrd="0" presId="urn:microsoft.com/office/officeart/2005/8/layout/process4"/>
    <dgm:cxn modelId="{138352DA-E6E0-448E-8328-E171AD25FA20}" type="presParOf" srcId="{3F260F70-08C4-4F29-AFEA-89CC0857651B}" destId="{272272CA-6659-4A8D-AA31-49E00CCFB4B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CAFE8B-8A65-4F18-AADD-13439C42E7C3}">
      <dsp:nvSpPr>
        <dsp:cNvPr id="0" name=""/>
        <dsp:cNvSpPr/>
      </dsp:nvSpPr>
      <dsp:spPr>
        <a:xfrm>
          <a:off x="0" y="4926620"/>
          <a:ext cx="7672536" cy="35941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>
              <a:solidFill>
                <a:schemeClr val="tx1"/>
              </a:solidFill>
            </a:rPr>
            <a:t>Покласти вміст пательні на тарілку.</a:t>
          </a:r>
        </a:p>
      </dsp:txBody>
      <dsp:txXfrm>
        <a:off x="0" y="4926620"/>
        <a:ext cx="7672536" cy="359418"/>
      </dsp:txXfrm>
    </dsp:sp>
    <dsp:sp modelId="{16107483-8B81-4434-B017-A1E33744FD27}">
      <dsp:nvSpPr>
        <dsp:cNvPr id="0" name=""/>
        <dsp:cNvSpPr/>
      </dsp:nvSpPr>
      <dsp:spPr>
        <a:xfrm rot="10800000">
          <a:off x="0" y="4379225"/>
          <a:ext cx="7672536" cy="552786"/>
        </a:xfrm>
        <a:prstGeom prst="upArrowCallou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>
              <a:solidFill>
                <a:schemeClr val="tx1"/>
              </a:solidFill>
            </a:rPr>
            <a:t>Вимкнути комфорку.</a:t>
          </a:r>
        </a:p>
      </dsp:txBody>
      <dsp:txXfrm rot="10800000">
        <a:off x="0" y="4379225"/>
        <a:ext cx="7672536" cy="359184"/>
      </dsp:txXfrm>
    </dsp:sp>
    <dsp:sp modelId="{EA1C37C3-9830-4AC9-92D9-585903349CBD}">
      <dsp:nvSpPr>
        <dsp:cNvPr id="0" name=""/>
        <dsp:cNvSpPr/>
      </dsp:nvSpPr>
      <dsp:spPr>
        <a:xfrm rot="10800000">
          <a:off x="0" y="3831830"/>
          <a:ext cx="7672536" cy="552786"/>
        </a:xfrm>
        <a:prstGeom prst="upArrowCallou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>
              <a:solidFill>
                <a:schemeClr val="tx1"/>
              </a:solidFill>
            </a:rPr>
            <a:t>Чекати, поки загусне білок.</a:t>
          </a:r>
        </a:p>
      </dsp:txBody>
      <dsp:txXfrm rot="10800000">
        <a:off x="0" y="3831830"/>
        <a:ext cx="7672536" cy="359184"/>
      </dsp:txXfrm>
    </dsp:sp>
    <dsp:sp modelId="{ED3C0717-8919-4AC6-B7C5-EFD7AEB3BF74}">
      <dsp:nvSpPr>
        <dsp:cNvPr id="0" name=""/>
        <dsp:cNvSpPr/>
      </dsp:nvSpPr>
      <dsp:spPr>
        <a:xfrm rot="10800000">
          <a:off x="0" y="3284435"/>
          <a:ext cx="7672536" cy="552786"/>
        </a:xfrm>
        <a:prstGeom prst="upArrowCallou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>
              <a:solidFill>
                <a:schemeClr val="tx1"/>
              </a:solidFill>
            </a:rPr>
            <a:t>Посолити яйця на пательні.</a:t>
          </a:r>
        </a:p>
      </dsp:txBody>
      <dsp:txXfrm rot="10800000">
        <a:off x="0" y="3284435"/>
        <a:ext cx="7672536" cy="359184"/>
      </dsp:txXfrm>
    </dsp:sp>
    <dsp:sp modelId="{F9070A3A-4BE8-4B2F-A74F-63EF7AFBFB5C}">
      <dsp:nvSpPr>
        <dsp:cNvPr id="0" name=""/>
        <dsp:cNvSpPr/>
      </dsp:nvSpPr>
      <dsp:spPr>
        <a:xfrm rot="10800000">
          <a:off x="0" y="2737040"/>
          <a:ext cx="7672536" cy="552786"/>
        </a:xfrm>
        <a:prstGeom prst="upArrowCallou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chemeClr val="tx1"/>
              </a:solidFill>
            </a:rPr>
            <a:t>Розбити друге яйце і вилити його вміст на пательню.</a:t>
          </a:r>
        </a:p>
      </dsp:txBody>
      <dsp:txXfrm rot="10800000">
        <a:off x="0" y="2737040"/>
        <a:ext cx="7672536" cy="359184"/>
      </dsp:txXfrm>
    </dsp:sp>
    <dsp:sp modelId="{8983B02F-0EE2-4028-92A7-2EF19D14F090}">
      <dsp:nvSpPr>
        <dsp:cNvPr id="0" name=""/>
        <dsp:cNvSpPr/>
      </dsp:nvSpPr>
      <dsp:spPr>
        <a:xfrm rot="10800000">
          <a:off x="0" y="2189645"/>
          <a:ext cx="7672536" cy="552786"/>
        </a:xfrm>
        <a:prstGeom prst="upArrowCallou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>
              <a:solidFill>
                <a:schemeClr val="tx1"/>
              </a:solidFill>
            </a:rPr>
            <a:t>Розбити яйце і вилити його вміст на пательню.</a:t>
          </a:r>
        </a:p>
      </dsp:txBody>
      <dsp:txXfrm rot="10800000">
        <a:off x="0" y="2189645"/>
        <a:ext cx="7672536" cy="359184"/>
      </dsp:txXfrm>
    </dsp:sp>
    <dsp:sp modelId="{2092A39D-E617-4BA1-AE73-D725D6A0E1D2}">
      <dsp:nvSpPr>
        <dsp:cNvPr id="0" name=""/>
        <dsp:cNvSpPr/>
      </dsp:nvSpPr>
      <dsp:spPr>
        <a:xfrm rot="10800000">
          <a:off x="0" y="1642249"/>
          <a:ext cx="7672536" cy="552786"/>
        </a:xfrm>
        <a:prstGeom prst="upArrowCallou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>
              <a:solidFill>
                <a:schemeClr val="tx1"/>
              </a:solidFill>
            </a:rPr>
            <a:t>Чекати, поки масло на пательні розтане.</a:t>
          </a:r>
        </a:p>
      </dsp:txBody>
      <dsp:txXfrm rot="10800000">
        <a:off x="0" y="1642249"/>
        <a:ext cx="7672536" cy="359184"/>
      </dsp:txXfrm>
    </dsp:sp>
    <dsp:sp modelId="{DAD810E9-FE76-4BFE-B502-14CAAF2D0E3E}">
      <dsp:nvSpPr>
        <dsp:cNvPr id="0" name=""/>
        <dsp:cNvSpPr/>
      </dsp:nvSpPr>
      <dsp:spPr>
        <a:xfrm rot="10800000">
          <a:off x="0" y="1094854"/>
          <a:ext cx="7672536" cy="552786"/>
        </a:xfrm>
        <a:prstGeom prst="upArrowCallou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>
              <a:solidFill>
                <a:schemeClr val="tx1"/>
              </a:solidFill>
            </a:rPr>
            <a:t>Підпалити комфорку.</a:t>
          </a:r>
        </a:p>
      </dsp:txBody>
      <dsp:txXfrm rot="10800000">
        <a:off x="0" y="1094854"/>
        <a:ext cx="7672536" cy="359184"/>
      </dsp:txXfrm>
    </dsp:sp>
    <dsp:sp modelId="{5BA452C1-4630-4C0F-BF49-499015072401}">
      <dsp:nvSpPr>
        <dsp:cNvPr id="0" name=""/>
        <dsp:cNvSpPr/>
      </dsp:nvSpPr>
      <dsp:spPr>
        <a:xfrm rot="10800000">
          <a:off x="0" y="547459"/>
          <a:ext cx="7672536" cy="552786"/>
        </a:xfrm>
        <a:prstGeom prst="upArrowCallou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 dirty="0">
              <a:solidFill>
                <a:schemeClr val="tx1"/>
              </a:solidFill>
            </a:rPr>
            <a:t>Покласти на пательню шматочок вершкового масла.</a:t>
          </a:r>
        </a:p>
      </dsp:txBody>
      <dsp:txXfrm rot="10800000">
        <a:off x="0" y="547459"/>
        <a:ext cx="7672536" cy="359184"/>
      </dsp:txXfrm>
    </dsp:sp>
    <dsp:sp modelId="{272272CA-6659-4A8D-AA31-49E00CCFB4B0}">
      <dsp:nvSpPr>
        <dsp:cNvPr id="0" name=""/>
        <dsp:cNvSpPr/>
      </dsp:nvSpPr>
      <dsp:spPr>
        <a:xfrm rot="10800000">
          <a:off x="0" y="64"/>
          <a:ext cx="7672536" cy="552786"/>
        </a:xfrm>
        <a:prstGeom prst="upArrowCallou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b="1" kern="1200">
              <a:solidFill>
                <a:schemeClr val="tx1"/>
              </a:solidFill>
            </a:rPr>
            <a:t>Поставити пательню на газову плиту.</a:t>
          </a:r>
        </a:p>
      </dsp:txBody>
      <dsp:txXfrm rot="10800000">
        <a:off x="0" y="64"/>
        <a:ext cx="7672536" cy="3591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hyperlink" Target="https://youtu.be/r4UH1-UY0Ms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r4UH1-UY0Ms" TargetMode="External"/><Relationship Id="rId3" Type="http://schemas.openxmlformats.org/officeDocument/2006/relationships/image" Target="../media/image9.png"/><Relationship Id="rId7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10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2.png"/><Relationship Id="rId7" Type="http://schemas.openxmlformats.org/officeDocument/2006/relationships/hyperlink" Target="https://youtu.be/r4UH1-UY0Ms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3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7.png"/><Relationship Id="rId4" Type="http://schemas.openxmlformats.org/officeDocument/2006/relationships/diagramLayout" Target="../diagrams/layout1.xml"/><Relationship Id="rId9" Type="http://schemas.openxmlformats.org/officeDocument/2006/relationships/hyperlink" Target="https://youtu.be/r4UH1-UY0M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r4UH1-UY0M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r4UH1-UY0M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</a:t>
            </a:r>
            <a:r>
              <a:rPr lang="en-US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2</a:t>
            </a:r>
            <a:r>
              <a:rPr lang="uk-UA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  <a:endParaRPr lang="ru-RU" sz="5400" b="1" i="1" cap="none" spc="50" dirty="0">
              <a:ln w="2857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874639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Алгоритми. 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Способи подання алгоритмів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781845-8229-B4D6-DBDB-676D12472D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428" t="20444" r="28714" b="64064"/>
          <a:stretch/>
        </p:blipFill>
        <p:spPr>
          <a:xfrm>
            <a:off x="0" y="-7521"/>
            <a:ext cx="5874588" cy="1194447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903F0C18-BCB6-C70F-D4F8-2A04617982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246" y="5887217"/>
            <a:ext cx="2064498" cy="80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6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2"/>
            <a:ext cx="10196423" cy="1118534"/>
            <a:chOff x="241539" y="1910284"/>
            <a:chExt cx="10196423" cy="1118534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4"/>
              <a:ext cx="10092906" cy="1118534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Мама вчила вас готувати український борщ. Які її вказівки (команди ) ви виконували?</a:t>
              </a:r>
              <a:endParaRPr lang="ru-RU" sz="3200" dirty="0"/>
            </a:p>
          </p:txBody>
        </p:sp>
      </p:grpSp>
      <p:pic>
        <p:nvPicPr>
          <p:cNvPr id="1028" name="Picture 4" descr="Борщ рецепт - рецепт украинского красного борща — УНИАН">
            <a:extLst>
              <a:ext uri="{FF2B5EF4-FFF2-40B4-BE49-F238E27FC236}">
                <a16:creationId xmlns:a16="http://schemas.microsoft.com/office/drawing/2014/main" id="{67E23D70-6E2D-FB3C-EAC7-68B075931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67" y="3611879"/>
            <a:ext cx="3621677" cy="24144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7C0F75-532C-47C2-5D3D-BBE345E77B2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143" t="37403" r="24429" b="12254"/>
          <a:stretch/>
        </p:blipFill>
        <p:spPr>
          <a:xfrm>
            <a:off x="3942353" y="3212426"/>
            <a:ext cx="6392092" cy="345251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>
            <a:hlinkClick r:id="rId8"/>
            <a:extLst>
              <a:ext uri="{FF2B5EF4-FFF2-40B4-BE49-F238E27FC236}">
                <a16:creationId xmlns:a16="http://schemas.microsoft.com/office/drawing/2014/main" id="{6B365D9B-D1E5-29B4-7E58-644188A1776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3" y="6003524"/>
            <a:ext cx="2064498" cy="80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Алгоритми супроводжують нас протягом усього життя. Ми виконуємо складені кимось алгоритми, самі складаємо алгоритми і самі їх виконуємо, складаємо алгоритми для інших виконавців.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28" y="2102894"/>
            <a:ext cx="2327696" cy="4655392"/>
          </a:xfrm>
          <a:prstGeom prst="rect">
            <a:avLst/>
          </a:prstGeom>
        </p:spPr>
      </p:pic>
      <p:pic>
        <p:nvPicPr>
          <p:cNvPr id="5122" name="Picture 2" descr="Учитель с большой буквы: кто он? - Комиинформ">
            <a:extLst>
              <a:ext uri="{FF2B5EF4-FFF2-40B4-BE49-F238E27FC236}">
                <a16:creationId xmlns:a16="http://schemas.microsoft.com/office/drawing/2014/main" id="{A593E2A0-9A15-2549-10A3-45E7F79BE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127" y="1878601"/>
            <a:ext cx="4762500" cy="279790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то они - работники &quot;кулинарных полей&quot;?">
            <a:extLst>
              <a:ext uri="{FF2B5EF4-FFF2-40B4-BE49-F238E27FC236}">
                <a16:creationId xmlns:a16="http://schemas.microsoft.com/office/drawing/2014/main" id="{52595B44-ED6A-4E23-E86D-941AB8409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510" y="3231831"/>
            <a:ext cx="4990829" cy="3327219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9320BDEC-A959-A08B-5903-6A904E3D1EA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3" y="6003524"/>
            <a:ext cx="2064498" cy="80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Як ви гадаєте, яка мета даного алгоритму?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5672" y="2202608"/>
            <a:ext cx="2327696" cy="4655392"/>
          </a:xfrm>
          <a:prstGeom prst="rect">
            <a:avLst/>
          </a:prstGeom>
        </p:spPr>
      </p:pic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FE97AE24-1B6E-53AE-82BC-E8C487A141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7166973"/>
              </p:ext>
            </p:extLst>
          </p:nvPr>
        </p:nvGraphicFramePr>
        <p:xfrm>
          <a:off x="1898184" y="1240610"/>
          <a:ext cx="7672536" cy="528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146" name="Picture 2" descr="Міфи про курячі яйця від ТМ &quot;ЯСЕНСВІТ&quot;">
            <a:extLst>
              <a:ext uri="{FF2B5EF4-FFF2-40B4-BE49-F238E27FC236}">
                <a16:creationId xmlns:a16="http://schemas.microsoft.com/office/drawing/2014/main" id="{8A0576EF-D9EE-8114-95FA-01E757520F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2" r="23855"/>
          <a:stretch/>
        </p:blipFill>
        <p:spPr bwMode="auto">
          <a:xfrm>
            <a:off x="9570721" y="2899955"/>
            <a:ext cx="2621280" cy="2382374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9"/>
            <a:extLst>
              <a:ext uri="{FF2B5EF4-FFF2-40B4-BE49-F238E27FC236}">
                <a16:creationId xmlns:a16="http://schemas.microsoft.com/office/drawing/2014/main" id="{92E8506D-73F3-F002-1996-91BD8D4D200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3" y="6003524"/>
            <a:ext cx="2064498" cy="80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0030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72272CA-6659-4A8D-AA31-49E00CCFB4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graphicEl>
                                              <a:dgm id="{272272CA-6659-4A8D-AA31-49E00CCFB4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graphicEl>
                                              <a:dgm id="{272272CA-6659-4A8D-AA31-49E00CCFB4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BA452C1-4630-4C0F-BF49-4990150724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graphicEl>
                                              <a:dgm id="{5BA452C1-4630-4C0F-BF49-4990150724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graphicEl>
                                              <a:dgm id="{5BA452C1-4630-4C0F-BF49-4990150724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AD810E9-FE76-4BFE-B502-14CAAF2D0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graphicEl>
                                              <a:dgm id="{DAD810E9-FE76-4BFE-B502-14CAAF2D0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graphicEl>
                                              <a:dgm id="{DAD810E9-FE76-4BFE-B502-14CAAF2D0E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092A39D-E617-4BA1-AE73-D725D6A0E1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graphicEl>
                                              <a:dgm id="{2092A39D-E617-4BA1-AE73-D725D6A0E1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graphicEl>
                                              <a:dgm id="{2092A39D-E617-4BA1-AE73-D725D6A0E1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983B02F-0EE2-4028-92A7-2EF19D14F0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graphicEl>
                                              <a:dgm id="{8983B02F-0EE2-4028-92A7-2EF19D14F0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graphicEl>
                                              <a:dgm id="{8983B02F-0EE2-4028-92A7-2EF19D14F0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9070A3A-4BE8-4B2F-A74F-63EF7AFBFB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graphicEl>
                                              <a:dgm id="{F9070A3A-4BE8-4B2F-A74F-63EF7AFBFB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graphicEl>
                                              <a:dgm id="{F9070A3A-4BE8-4B2F-A74F-63EF7AFBFB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D3C0717-8919-4AC6-B7C5-EFD7AEB3B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>
                                            <p:graphicEl>
                                              <a:dgm id="{ED3C0717-8919-4AC6-B7C5-EFD7AEB3B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>
                                            <p:graphicEl>
                                              <a:dgm id="{ED3C0717-8919-4AC6-B7C5-EFD7AEB3B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A1C37C3-9830-4AC9-92D9-585903349C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>
                                            <p:graphicEl>
                                              <a:dgm id="{EA1C37C3-9830-4AC9-92D9-585903349C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>
                                            <p:graphicEl>
                                              <a:dgm id="{EA1C37C3-9830-4AC9-92D9-585903349C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6107483-8B81-4434-B017-A1E33744FD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>
                                            <p:graphicEl>
                                              <a:dgm id="{16107483-8B81-4434-B017-A1E33744FD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>
                                            <p:graphicEl>
                                              <a:dgm id="{16107483-8B81-4434-B017-A1E33744FD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CCAFE8B-8A65-4F18-AADD-13439C42E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>
                                            <p:graphicEl>
                                              <a:dgm id="{DCCAFE8B-8A65-4F18-AADD-13439C42E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">
                                            <p:graphicEl>
                                              <a:dgm id="{DCCAFE8B-8A65-4F18-AADD-13439C42E7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Graphic spid="7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46304" y="208384"/>
            <a:ext cx="11420476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Складемо алгоритм для розв’язання наступної задачі.</a:t>
            </a:r>
          </a:p>
          <a:p>
            <a:r>
              <a:rPr lang="uk-UA" sz="2800" b="1" i="1" dirty="0"/>
              <a:t>Є повна посудина з водою місткістю 8 літрів і дві порожні посудини місткістю 5 літрів і 3 літри. Переливаючи воду, потрібно одержати в одній з цих посудин рівно 1 літр води.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50195" y="2116183"/>
            <a:ext cx="2370909" cy="4741817"/>
          </a:xfrm>
          <a:prstGeom prst="rect">
            <a:avLst/>
          </a:prstGeom>
        </p:spPr>
      </p:pic>
      <p:pic>
        <p:nvPicPr>
          <p:cNvPr id="1026" name="Picture 2" descr="Бутлі для води | Купити бутель 19 літрів">
            <a:extLst>
              <a:ext uri="{FF2B5EF4-FFF2-40B4-BE49-F238E27FC236}">
                <a16:creationId xmlns:a16="http://schemas.microsoft.com/office/drawing/2014/main" id="{6EFA40D2-61D0-63BE-4FDD-310E0CF92B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43" t="10586" r="16629"/>
          <a:stretch/>
        </p:blipFill>
        <p:spPr bwMode="auto">
          <a:xfrm>
            <a:off x="317943" y="2428603"/>
            <a:ext cx="2647404" cy="431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Бутлі для води | Купити бутель 19 літрів">
            <a:extLst>
              <a:ext uri="{FF2B5EF4-FFF2-40B4-BE49-F238E27FC236}">
                <a16:creationId xmlns:a16="http://schemas.microsoft.com/office/drawing/2014/main" id="{C41EA1B6-5B1B-81B8-6A7B-69A2A5542E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43" t="10551" r="16629"/>
          <a:stretch/>
        </p:blipFill>
        <p:spPr bwMode="auto">
          <a:xfrm>
            <a:off x="3298933" y="3377416"/>
            <a:ext cx="2064498" cy="3366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Бутлі для води | Купити бутель 19 літрів">
            <a:extLst>
              <a:ext uri="{FF2B5EF4-FFF2-40B4-BE49-F238E27FC236}">
                <a16:creationId xmlns:a16="http://schemas.microsoft.com/office/drawing/2014/main" id="{012E4F1C-9780-AC7D-C634-E21C084491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43" t="10316" r="16629"/>
          <a:stretch/>
        </p:blipFill>
        <p:spPr bwMode="auto">
          <a:xfrm>
            <a:off x="5697017" y="4169075"/>
            <a:ext cx="1522389" cy="248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: округлені кути 5">
            <a:extLst>
              <a:ext uri="{FF2B5EF4-FFF2-40B4-BE49-F238E27FC236}">
                <a16:creationId xmlns:a16="http://schemas.microsoft.com/office/drawing/2014/main" id="{D13051D3-10CB-7E41-AF64-BBFEABC2B34A}"/>
              </a:ext>
            </a:extLst>
          </p:cNvPr>
          <p:cNvSpPr/>
          <p:nvPr/>
        </p:nvSpPr>
        <p:spPr>
          <a:xfrm>
            <a:off x="454863" y="3237277"/>
            <a:ext cx="2422934" cy="3376248"/>
          </a:xfrm>
          <a:custGeom>
            <a:avLst/>
            <a:gdLst>
              <a:gd name="connsiteX0" fmla="*/ 0 w 2307386"/>
              <a:gd name="connsiteY0" fmla="*/ 384572 h 3302137"/>
              <a:gd name="connsiteX1" fmla="*/ 384572 w 2307386"/>
              <a:gd name="connsiteY1" fmla="*/ 0 h 3302137"/>
              <a:gd name="connsiteX2" fmla="*/ 1922814 w 2307386"/>
              <a:gd name="connsiteY2" fmla="*/ 0 h 3302137"/>
              <a:gd name="connsiteX3" fmla="*/ 2307386 w 2307386"/>
              <a:gd name="connsiteY3" fmla="*/ 384572 h 3302137"/>
              <a:gd name="connsiteX4" fmla="*/ 2307386 w 2307386"/>
              <a:gd name="connsiteY4" fmla="*/ 2917565 h 3302137"/>
              <a:gd name="connsiteX5" fmla="*/ 1922814 w 2307386"/>
              <a:gd name="connsiteY5" fmla="*/ 3302137 h 3302137"/>
              <a:gd name="connsiteX6" fmla="*/ 384572 w 2307386"/>
              <a:gd name="connsiteY6" fmla="*/ 3302137 h 3302137"/>
              <a:gd name="connsiteX7" fmla="*/ 0 w 2307386"/>
              <a:gd name="connsiteY7" fmla="*/ 2917565 h 3302137"/>
              <a:gd name="connsiteX8" fmla="*/ 0 w 2307386"/>
              <a:gd name="connsiteY8" fmla="*/ 384572 h 3302137"/>
              <a:gd name="connsiteX0" fmla="*/ 0 w 2307386"/>
              <a:gd name="connsiteY0" fmla="*/ 384572 h 3302137"/>
              <a:gd name="connsiteX1" fmla="*/ 384572 w 2307386"/>
              <a:gd name="connsiteY1" fmla="*/ 0 h 3302137"/>
              <a:gd name="connsiteX2" fmla="*/ 1922814 w 2307386"/>
              <a:gd name="connsiteY2" fmla="*/ 0 h 3302137"/>
              <a:gd name="connsiteX3" fmla="*/ 2231186 w 2307386"/>
              <a:gd name="connsiteY3" fmla="*/ 390922 h 3302137"/>
              <a:gd name="connsiteX4" fmla="*/ 2307386 w 2307386"/>
              <a:gd name="connsiteY4" fmla="*/ 2917565 h 3302137"/>
              <a:gd name="connsiteX5" fmla="*/ 1922814 w 2307386"/>
              <a:gd name="connsiteY5" fmla="*/ 3302137 h 3302137"/>
              <a:gd name="connsiteX6" fmla="*/ 384572 w 2307386"/>
              <a:gd name="connsiteY6" fmla="*/ 3302137 h 3302137"/>
              <a:gd name="connsiteX7" fmla="*/ 0 w 2307386"/>
              <a:gd name="connsiteY7" fmla="*/ 2917565 h 3302137"/>
              <a:gd name="connsiteX8" fmla="*/ 0 w 2307386"/>
              <a:gd name="connsiteY8" fmla="*/ 384572 h 3302137"/>
              <a:gd name="connsiteX0" fmla="*/ 0 w 2307386"/>
              <a:gd name="connsiteY0" fmla="*/ 384572 h 3302137"/>
              <a:gd name="connsiteX1" fmla="*/ 384572 w 2307386"/>
              <a:gd name="connsiteY1" fmla="*/ 0 h 3302137"/>
              <a:gd name="connsiteX2" fmla="*/ 1922814 w 2307386"/>
              <a:gd name="connsiteY2" fmla="*/ 0 h 3302137"/>
              <a:gd name="connsiteX3" fmla="*/ 2231186 w 2307386"/>
              <a:gd name="connsiteY3" fmla="*/ 390922 h 3302137"/>
              <a:gd name="connsiteX4" fmla="*/ 2307386 w 2307386"/>
              <a:gd name="connsiteY4" fmla="*/ 2917565 h 3302137"/>
              <a:gd name="connsiteX5" fmla="*/ 1922814 w 2307386"/>
              <a:gd name="connsiteY5" fmla="*/ 3302137 h 3302137"/>
              <a:gd name="connsiteX6" fmla="*/ 384572 w 2307386"/>
              <a:gd name="connsiteY6" fmla="*/ 3302137 h 3302137"/>
              <a:gd name="connsiteX7" fmla="*/ 0 w 2307386"/>
              <a:gd name="connsiteY7" fmla="*/ 2917565 h 3302137"/>
              <a:gd name="connsiteX8" fmla="*/ 0 w 2307386"/>
              <a:gd name="connsiteY8" fmla="*/ 384572 h 3302137"/>
              <a:gd name="connsiteX0" fmla="*/ 0 w 2332786"/>
              <a:gd name="connsiteY0" fmla="*/ 378222 h 3302137"/>
              <a:gd name="connsiteX1" fmla="*/ 409972 w 2332786"/>
              <a:gd name="connsiteY1" fmla="*/ 0 h 3302137"/>
              <a:gd name="connsiteX2" fmla="*/ 1948214 w 2332786"/>
              <a:gd name="connsiteY2" fmla="*/ 0 h 3302137"/>
              <a:gd name="connsiteX3" fmla="*/ 2256586 w 2332786"/>
              <a:gd name="connsiteY3" fmla="*/ 390922 h 3302137"/>
              <a:gd name="connsiteX4" fmla="*/ 2332786 w 2332786"/>
              <a:gd name="connsiteY4" fmla="*/ 2917565 h 3302137"/>
              <a:gd name="connsiteX5" fmla="*/ 1948214 w 2332786"/>
              <a:gd name="connsiteY5" fmla="*/ 3302137 h 3302137"/>
              <a:gd name="connsiteX6" fmla="*/ 409972 w 2332786"/>
              <a:gd name="connsiteY6" fmla="*/ 3302137 h 3302137"/>
              <a:gd name="connsiteX7" fmla="*/ 25400 w 2332786"/>
              <a:gd name="connsiteY7" fmla="*/ 2917565 h 3302137"/>
              <a:gd name="connsiteX8" fmla="*/ 0 w 2332786"/>
              <a:gd name="connsiteY8" fmla="*/ 378222 h 3302137"/>
              <a:gd name="connsiteX0" fmla="*/ 48756 w 2381542"/>
              <a:gd name="connsiteY0" fmla="*/ 378222 h 3302137"/>
              <a:gd name="connsiteX1" fmla="*/ 458728 w 2381542"/>
              <a:gd name="connsiteY1" fmla="*/ 0 h 3302137"/>
              <a:gd name="connsiteX2" fmla="*/ 1996970 w 2381542"/>
              <a:gd name="connsiteY2" fmla="*/ 0 h 3302137"/>
              <a:gd name="connsiteX3" fmla="*/ 2305342 w 2381542"/>
              <a:gd name="connsiteY3" fmla="*/ 390922 h 3302137"/>
              <a:gd name="connsiteX4" fmla="*/ 2381542 w 2381542"/>
              <a:gd name="connsiteY4" fmla="*/ 2917565 h 3302137"/>
              <a:gd name="connsiteX5" fmla="*/ 1996970 w 2381542"/>
              <a:gd name="connsiteY5" fmla="*/ 3302137 h 3302137"/>
              <a:gd name="connsiteX6" fmla="*/ 458728 w 2381542"/>
              <a:gd name="connsiteY6" fmla="*/ 3302137 h 3302137"/>
              <a:gd name="connsiteX7" fmla="*/ 74156 w 2381542"/>
              <a:gd name="connsiteY7" fmla="*/ 2917565 h 3302137"/>
              <a:gd name="connsiteX8" fmla="*/ 48756 w 2381542"/>
              <a:gd name="connsiteY8" fmla="*/ 378222 h 3302137"/>
              <a:gd name="connsiteX0" fmla="*/ 41825 w 2374611"/>
              <a:gd name="connsiteY0" fmla="*/ 378222 h 3302137"/>
              <a:gd name="connsiteX1" fmla="*/ 451797 w 2374611"/>
              <a:gd name="connsiteY1" fmla="*/ 0 h 3302137"/>
              <a:gd name="connsiteX2" fmla="*/ 1990039 w 2374611"/>
              <a:gd name="connsiteY2" fmla="*/ 0 h 3302137"/>
              <a:gd name="connsiteX3" fmla="*/ 2298411 w 2374611"/>
              <a:gd name="connsiteY3" fmla="*/ 390922 h 3302137"/>
              <a:gd name="connsiteX4" fmla="*/ 2374611 w 2374611"/>
              <a:gd name="connsiteY4" fmla="*/ 2917565 h 3302137"/>
              <a:gd name="connsiteX5" fmla="*/ 1990039 w 2374611"/>
              <a:gd name="connsiteY5" fmla="*/ 3302137 h 3302137"/>
              <a:gd name="connsiteX6" fmla="*/ 451797 w 2374611"/>
              <a:gd name="connsiteY6" fmla="*/ 3302137 h 3302137"/>
              <a:gd name="connsiteX7" fmla="*/ 67225 w 2374611"/>
              <a:gd name="connsiteY7" fmla="*/ 2917565 h 3302137"/>
              <a:gd name="connsiteX8" fmla="*/ 41825 w 2374611"/>
              <a:gd name="connsiteY8" fmla="*/ 378222 h 3302137"/>
              <a:gd name="connsiteX0" fmla="*/ 51106 w 2383892"/>
              <a:gd name="connsiteY0" fmla="*/ 378222 h 3302137"/>
              <a:gd name="connsiteX1" fmla="*/ 461078 w 2383892"/>
              <a:gd name="connsiteY1" fmla="*/ 0 h 3302137"/>
              <a:gd name="connsiteX2" fmla="*/ 1999320 w 2383892"/>
              <a:gd name="connsiteY2" fmla="*/ 0 h 3302137"/>
              <a:gd name="connsiteX3" fmla="*/ 2307692 w 2383892"/>
              <a:gd name="connsiteY3" fmla="*/ 390922 h 3302137"/>
              <a:gd name="connsiteX4" fmla="*/ 2383892 w 2383892"/>
              <a:gd name="connsiteY4" fmla="*/ 2917565 h 3302137"/>
              <a:gd name="connsiteX5" fmla="*/ 1999320 w 2383892"/>
              <a:gd name="connsiteY5" fmla="*/ 3302137 h 3302137"/>
              <a:gd name="connsiteX6" fmla="*/ 461078 w 2383892"/>
              <a:gd name="connsiteY6" fmla="*/ 3302137 h 3302137"/>
              <a:gd name="connsiteX7" fmla="*/ 76506 w 2383892"/>
              <a:gd name="connsiteY7" fmla="*/ 2917565 h 3302137"/>
              <a:gd name="connsiteX8" fmla="*/ 51106 w 2383892"/>
              <a:gd name="connsiteY8" fmla="*/ 378222 h 3302137"/>
              <a:gd name="connsiteX0" fmla="*/ 51106 w 2403233"/>
              <a:gd name="connsiteY0" fmla="*/ 378222 h 3302137"/>
              <a:gd name="connsiteX1" fmla="*/ 461078 w 2403233"/>
              <a:gd name="connsiteY1" fmla="*/ 0 h 3302137"/>
              <a:gd name="connsiteX2" fmla="*/ 1999320 w 2403233"/>
              <a:gd name="connsiteY2" fmla="*/ 0 h 3302137"/>
              <a:gd name="connsiteX3" fmla="*/ 2307692 w 2403233"/>
              <a:gd name="connsiteY3" fmla="*/ 390922 h 3302137"/>
              <a:gd name="connsiteX4" fmla="*/ 2383892 w 2403233"/>
              <a:gd name="connsiteY4" fmla="*/ 2917565 h 3302137"/>
              <a:gd name="connsiteX5" fmla="*/ 1999320 w 2403233"/>
              <a:gd name="connsiteY5" fmla="*/ 3302137 h 3302137"/>
              <a:gd name="connsiteX6" fmla="*/ 461078 w 2403233"/>
              <a:gd name="connsiteY6" fmla="*/ 3302137 h 3302137"/>
              <a:gd name="connsiteX7" fmla="*/ 76506 w 2403233"/>
              <a:gd name="connsiteY7" fmla="*/ 2917565 h 3302137"/>
              <a:gd name="connsiteX8" fmla="*/ 51106 w 2403233"/>
              <a:gd name="connsiteY8" fmla="*/ 378222 h 3302137"/>
              <a:gd name="connsiteX0" fmla="*/ 51106 w 2383892"/>
              <a:gd name="connsiteY0" fmla="*/ 378222 h 3302137"/>
              <a:gd name="connsiteX1" fmla="*/ 461078 w 2383892"/>
              <a:gd name="connsiteY1" fmla="*/ 0 h 3302137"/>
              <a:gd name="connsiteX2" fmla="*/ 1999320 w 2383892"/>
              <a:gd name="connsiteY2" fmla="*/ 0 h 3302137"/>
              <a:gd name="connsiteX3" fmla="*/ 2307692 w 2383892"/>
              <a:gd name="connsiteY3" fmla="*/ 390922 h 3302137"/>
              <a:gd name="connsiteX4" fmla="*/ 2383892 w 2383892"/>
              <a:gd name="connsiteY4" fmla="*/ 2917565 h 3302137"/>
              <a:gd name="connsiteX5" fmla="*/ 1999320 w 2383892"/>
              <a:gd name="connsiteY5" fmla="*/ 3302137 h 3302137"/>
              <a:gd name="connsiteX6" fmla="*/ 461078 w 2383892"/>
              <a:gd name="connsiteY6" fmla="*/ 3302137 h 3302137"/>
              <a:gd name="connsiteX7" fmla="*/ 76506 w 2383892"/>
              <a:gd name="connsiteY7" fmla="*/ 2917565 h 3302137"/>
              <a:gd name="connsiteX8" fmla="*/ 51106 w 2383892"/>
              <a:gd name="connsiteY8" fmla="*/ 378222 h 3302137"/>
              <a:gd name="connsiteX0" fmla="*/ 51106 w 2383892"/>
              <a:gd name="connsiteY0" fmla="*/ 378222 h 3302137"/>
              <a:gd name="connsiteX1" fmla="*/ 461078 w 2383892"/>
              <a:gd name="connsiteY1" fmla="*/ 0 h 3302137"/>
              <a:gd name="connsiteX2" fmla="*/ 1999320 w 2383892"/>
              <a:gd name="connsiteY2" fmla="*/ 0 h 3302137"/>
              <a:gd name="connsiteX3" fmla="*/ 2314042 w 2383892"/>
              <a:gd name="connsiteY3" fmla="*/ 457597 h 3302137"/>
              <a:gd name="connsiteX4" fmla="*/ 2383892 w 2383892"/>
              <a:gd name="connsiteY4" fmla="*/ 2917565 h 3302137"/>
              <a:gd name="connsiteX5" fmla="*/ 1999320 w 2383892"/>
              <a:gd name="connsiteY5" fmla="*/ 3302137 h 3302137"/>
              <a:gd name="connsiteX6" fmla="*/ 461078 w 2383892"/>
              <a:gd name="connsiteY6" fmla="*/ 3302137 h 3302137"/>
              <a:gd name="connsiteX7" fmla="*/ 76506 w 2383892"/>
              <a:gd name="connsiteY7" fmla="*/ 2917565 h 3302137"/>
              <a:gd name="connsiteX8" fmla="*/ 51106 w 2383892"/>
              <a:gd name="connsiteY8" fmla="*/ 378222 h 3302137"/>
              <a:gd name="connsiteX0" fmla="*/ 49679 w 2398340"/>
              <a:gd name="connsiteY0" fmla="*/ 422672 h 3302137"/>
              <a:gd name="connsiteX1" fmla="*/ 475526 w 2398340"/>
              <a:gd name="connsiteY1" fmla="*/ 0 h 3302137"/>
              <a:gd name="connsiteX2" fmla="*/ 2013768 w 2398340"/>
              <a:gd name="connsiteY2" fmla="*/ 0 h 3302137"/>
              <a:gd name="connsiteX3" fmla="*/ 2328490 w 2398340"/>
              <a:gd name="connsiteY3" fmla="*/ 457597 h 3302137"/>
              <a:gd name="connsiteX4" fmla="*/ 2398340 w 2398340"/>
              <a:gd name="connsiteY4" fmla="*/ 2917565 h 3302137"/>
              <a:gd name="connsiteX5" fmla="*/ 2013768 w 2398340"/>
              <a:gd name="connsiteY5" fmla="*/ 3302137 h 3302137"/>
              <a:gd name="connsiteX6" fmla="*/ 475526 w 2398340"/>
              <a:gd name="connsiteY6" fmla="*/ 3302137 h 3302137"/>
              <a:gd name="connsiteX7" fmla="*/ 90954 w 2398340"/>
              <a:gd name="connsiteY7" fmla="*/ 2917565 h 3302137"/>
              <a:gd name="connsiteX8" fmla="*/ 49679 w 2398340"/>
              <a:gd name="connsiteY8" fmla="*/ 422672 h 3302137"/>
              <a:gd name="connsiteX0" fmla="*/ 49679 w 2398340"/>
              <a:gd name="connsiteY0" fmla="*/ 422672 h 3302137"/>
              <a:gd name="connsiteX1" fmla="*/ 475526 w 2398340"/>
              <a:gd name="connsiteY1" fmla="*/ 0 h 3302137"/>
              <a:gd name="connsiteX2" fmla="*/ 2013768 w 2398340"/>
              <a:gd name="connsiteY2" fmla="*/ 0 h 3302137"/>
              <a:gd name="connsiteX3" fmla="*/ 2328490 w 2398340"/>
              <a:gd name="connsiteY3" fmla="*/ 457597 h 3302137"/>
              <a:gd name="connsiteX4" fmla="*/ 2398340 w 2398340"/>
              <a:gd name="connsiteY4" fmla="*/ 2917565 h 3302137"/>
              <a:gd name="connsiteX5" fmla="*/ 2013768 w 2398340"/>
              <a:gd name="connsiteY5" fmla="*/ 3302137 h 3302137"/>
              <a:gd name="connsiteX6" fmla="*/ 475526 w 2398340"/>
              <a:gd name="connsiteY6" fmla="*/ 3302137 h 3302137"/>
              <a:gd name="connsiteX7" fmla="*/ 90954 w 2398340"/>
              <a:gd name="connsiteY7" fmla="*/ 2917565 h 3302137"/>
              <a:gd name="connsiteX8" fmla="*/ 49679 w 2398340"/>
              <a:gd name="connsiteY8" fmla="*/ 422672 h 3302137"/>
              <a:gd name="connsiteX0" fmla="*/ 49679 w 2398340"/>
              <a:gd name="connsiteY0" fmla="*/ 422672 h 3302137"/>
              <a:gd name="connsiteX1" fmla="*/ 475526 w 2398340"/>
              <a:gd name="connsiteY1" fmla="*/ 0 h 3302137"/>
              <a:gd name="connsiteX2" fmla="*/ 2013768 w 2398340"/>
              <a:gd name="connsiteY2" fmla="*/ 0 h 3302137"/>
              <a:gd name="connsiteX3" fmla="*/ 2328490 w 2398340"/>
              <a:gd name="connsiteY3" fmla="*/ 457597 h 3302137"/>
              <a:gd name="connsiteX4" fmla="*/ 2398340 w 2398340"/>
              <a:gd name="connsiteY4" fmla="*/ 2917565 h 3302137"/>
              <a:gd name="connsiteX5" fmla="*/ 2013768 w 2398340"/>
              <a:gd name="connsiteY5" fmla="*/ 3302137 h 3302137"/>
              <a:gd name="connsiteX6" fmla="*/ 475526 w 2398340"/>
              <a:gd name="connsiteY6" fmla="*/ 3302137 h 3302137"/>
              <a:gd name="connsiteX7" fmla="*/ 81800 w 2398340"/>
              <a:gd name="connsiteY7" fmla="*/ 2805774 h 3302137"/>
              <a:gd name="connsiteX8" fmla="*/ 49679 w 2398340"/>
              <a:gd name="connsiteY8" fmla="*/ 422672 h 3302137"/>
              <a:gd name="connsiteX0" fmla="*/ 49679 w 2398340"/>
              <a:gd name="connsiteY0" fmla="*/ 422672 h 3302137"/>
              <a:gd name="connsiteX1" fmla="*/ 475526 w 2398340"/>
              <a:gd name="connsiteY1" fmla="*/ 0 h 3302137"/>
              <a:gd name="connsiteX2" fmla="*/ 2013768 w 2398340"/>
              <a:gd name="connsiteY2" fmla="*/ 0 h 3302137"/>
              <a:gd name="connsiteX3" fmla="*/ 2328490 w 2398340"/>
              <a:gd name="connsiteY3" fmla="*/ 457597 h 3302137"/>
              <a:gd name="connsiteX4" fmla="*/ 2398340 w 2398340"/>
              <a:gd name="connsiteY4" fmla="*/ 2917565 h 3302137"/>
              <a:gd name="connsiteX5" fmla="*/ 2013768 w 2398340"/>
              <a:gd name="connsiteY5" fmla="*/ 3302137 h 3302137"/>
              <a:gd name="connsiteX6" fmla="*/ 475526 w 2398340"/>
              <a:gd name="connsiteY6" fmla="*/ 3302137 h 3302137"/>
              <a:gd name="connsiteX7" fmla="*/ 81800 w 2398340"/>
              <a:gd name="connsiteY7" fmla="*/ 2805774 h 3302137"/>
              <a:gd name="connsiteX8" fmla="*/ 49679 w 2398340"/>
              <a:gd name="connsiteY8" fmla="*/ 422672 h 3302137"/>
              <a:gd name="connsiteX0" fmla="*/ 52201 w 2400862"/>
              <a:gd name="connsiteY0" fmla="*/ 422672 h 3302137"/>
              <a:gd name="connsiteX1" fmla="*/ 478048 w 2400862"/>
              <a:gd name="connsiteY1" fmla="*/ 0 h 3302137"/>
              <a:gd name="connsiteX2" fmla="*/ 2016290 w 2400862"/>
              <a:gd name="connsiteY2" fmla="*/ 0 h 3302137"/>
              <a:gd name="connsiteX3" fmla="*/ 2331012 w 2400862"/>
              <a:gd name="connsiteY3" fmla="*/ 457597 h 3302137"/>
              <a:gd name="connsiteX4" fmla="*/ 2400862 w 2400862"/>
              <a:gd name="connsiteY4" fmla="*/ 2917565 h 3302137"/>
              <a:gd name="connsiteX5" fmla="*/ 2016290 w 2400862"/>
              <a:gd name="connsiteY5" fmla="*/ 3302137 h 3302137"/>
              <a:gd name="connsiteX6" fmla="*/ 478048 w 2400862"/>
              <a:gd name="connsiteY6" fmla="*/ 3302137 h 3302137"/>
              <a:gd name="connsiteX7" fmla="*/ 84322 w 2400862"/>
              <a:gd name="connsiteY7" fmla="*/ 2805774 h 3302137"/>
              <a:gd name="connsiteX8" fmla="*/ 52201 w 2400862"/>
              <a:gd name="connsiteY8" fmla="*/ 422672 h 3302137"/>
              <a:gd name="connsiteX0" fmla="*/ 49680 w 2398341"/>
              <a:gd name="connsiteY0" fmla="*/ 422672 h 3302137"/>
              <a:gd name="connsiteX1" fmla="*/ 475527 w 2398341"/>
              <a:gd name="connsiteY1" fmla="*/ 0 h 3302137"/>
              <a:gd name="connsiteX2" fmla="*/ 2013769 w 2398341"/>
              <a:gd name="connsiteY2" fmla="*/ 0 h 3302137"/>
              <a:gd name="connsiteX3" fmla="*/ 2328491 w 2398341"/>
              <a:gd name="connsiteY3" fmla="*/ 457597 h 3302137"/>
              <a:gd name="connsiteX4" fmla="*/ 2398341 w 2398341"/>
              <a:gd name="connsiteY4" fmla="*/ 2917565 h 3302137"/>
              <a:gd name="connsiteX5" fmla="*/ 2013769 w 2398341"/>
              <a:gd name="connsiteY5" fmla="*/ 3302137 h 3302137"/>
              <a:gd name="connsiteX6" fmla="*/ 475527 w 2398341"/>
              <a:gd name="connsiteY6" fmla="*/ 3302137 h 3302137"/>
              <a:gd name="connsiteX7" fmla="*/ 81801 w 2398341"/>
              <a:gd name="connsiteY7" fmla="*/ 2805774 h 3302137"/>
              <a:gd name="connsiteX8" fmla="*/ 49680 w 2398341"/>
              <a:gd name="connsiteY8" fmla="*/ 422672 h 3302137"/>
              <a:gd name="connsiteX0" fmla="*/ 49680 w 2398341"/>
              <a:gd name="connsiteY0" fmla="*/ 422672 h 3302137"/>
              <a:gd name="connsiteX1" fmla="*/ 475527 w 2398341"/>
              <a:gd name="connsiteY1" fmla="*/ 0 h 3302137"/>
              <a:gd name="connsiteX2" fmla="*/ 2013769 w 2398341"/>
              <a:gd name="connsiteY2" fmla="*/ 0 h 3302137"/>
              <a:gd name="connsiteX3" fmla="*/ 2328491 w 2398341"/>
              <a:gd name="connsiteY3" fmla="*/ 457597 h 3302137"/>
              <a:gd name="connsiteX4" fmla="*/ 2398341 w 2398341"/>
              <a:gd name="connsiteY4" fmla="*/ 2917565 h 3302137"/>
              <a:gd name="connsiteX5" fmla="*/ 2013769 w 2398341"/>
              <a:gd name="connsiteY5" fmla="*/ 3302137 h 3302137"/>
              <a:gd name="connsiteX6" fmla="*/ 475527 w 2398341"/>
              <a:gd name="connsiteY6" fmla="*/ 3302137 h 3302137"/>
              <a:gd name="connsiteX7" fmla="*/ 78749 w 2398341"/>
              <a:gd name="connsiteY7" fmla="*/ 2712615 h 3302137"/>
              <a:gd name="connsiteX8" fmla="*/ 49680 w 2398341"/>
              <a:gd name="connsiteY8" fmla="*/ 422672 h 3302137"/>
              <a:gd name="connsiteX0" fmla="*/ 49680 w 2427003"/>
              <a:gd name="connsiteY0" fmla="*/ 422672 h 3302137"/>
              <a:gd name="connsiteX1" fmla="*/ 475527 w 2427003"/>
              <a:gd name="connsiteY1" fmla="*/ 0 h 3302137"/>
              <a:gd name="connsiteX2" fmla="*/ 2013769 w 2427003"/>
              <a:gd name="connsiteY2" fmla="*/ 0 h 3302137"/>
              <a:gd name="connsiteX3" fmla="*/ 2328491 w 2427003"/>
              <a:gd name="connsiteY3" fmla="*/ 457597 h 3302137"/>
              <a:gd name="connsiteX4" fmla="*/ 2398341 w 2427003"/>
              <a:gd name="connsiteY4" fmla="*/ 2917565 h 3302137"/>
              <a:gd name="connsiteX5" fmla="*/ 2013769 w 2427003"/>
              <a:gd name="connsiteY5" fmla="*/ 3302137 h 3302137"/>
              <a:gd name="connsiteX6" fmla="*/ 475527 w 2427003"/>
              <a:gd name="connsiteY6" fmla="*/ 3302137 h 3302137"/>
              <a:gd name="connsiteX7" fmla="*/ 78749 w 2427003"/>
              <a:gd name="connsiteY7" fmla="*/ 2712615 h 3302137"/>
              <a:gd name="connsiteX8" fmla="*/ 49680 w 2427003"/>
              <a:gd name="connsiteY8" fmla="*/ 422672 h 3302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27003" h="3302137">
                <a:moveTo>
                  <a:pt x="49680" y="422672"/>
                </a:moveTo>
                <a:cubicBezTo>
                  <a:pt x="-140820" y="302354"/>
                  <a:pt x="263134" y="0"/>
                  <a:pt x="475527" y="0"/>
                </a:cubicBezTo>
                <a:lnTo>
                  <a:pt x="2013769" y="0"/>
                </a:lnTo>
                <a:cubicBezTo>
                  <a:pt x="2226162" y="0"/>
                  <a:pt x="2496766" y="184879"/>
                  <a:pt x="2328491" y="457597"/>
                </a:cubicBezTo>
                <a:cubicBezTo>
                  <a:pt x="2328491" y="1301928"/>
                  <a:pt x="2398341" y="2073234"/>
                  <a:pt x="2398341" y="2917565"/>
                </a:cubicBezTo>
                <a:cubicBezTo>
                  <a:pt x="2520400" y="2949850"/>
                  <a:pt x="2226162" y="3302137"/>
                  <a:pt x="2013769" y="3302137"/>
                </a:cubicBezTo>
                <a:lnTo>
                  <a:pt x="475527" y="3302137"/>
                </a:lnTo>
                <a:cubicBezTo>
                  <a:pt x="263134" y="3302137"/>
                  <a:pt x="-110442" y="2893955"/>
                  <a:pt x="78749" y="2712615"/>
                </a:cubicBezTo>
                <a:lnTo>
                  <a:pt x="49680" y="422672"/>
                </a:lnTo>
                <a:close/>
              </a:path>
            </a:pathLst>
          </a:cu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F10941E6-0ABE-6A00-178B-7CDE5E927E77}"/>
              </a:ext>
            </a:extLst>
          </p:cNvPr>
          <p:cNvSpPr/>
          <p:nvPr/>
        </p:nvSpPr>
        <p:spPr>
          <a:xfrm>
            <a:off x="1103676" y="4040919"/>
            <a:ext cx="107593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8 л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EDE3FCB1-3A30-7499-7FB7-6B60ED1265BD}"/>
              </a:ext>
            </a:extLst>
          </p:cNvPr>
          <p:cNvSpPr/>
          <p:nvPr/>
        </p:nvSpPr>
        <p:spPr>
          <a:xfrm>
            <a:off x="3793214" y="4679094"/>
            <a:ext cx="1075936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0 л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B843B051-28AB-E4E6-2EF2-4E48F67F3B14}"/>
              </a:ext>
            </a:extLst>
          </p:cNvPr>
          <p:cNvSpPr/>
          <p:nvPr/>
        </p:nvSpPr>
        <p:spPr>
          <a:xfrm>
            <a:off x="5945201" y="5060558"/>
            <a:ext cx="1075936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0 л</a:t>
            </a:r>
          </a:p>
        </p:txBody>
      </p:sp>
      <p:sp>
        <p:nvSpPr>
          <p:cNvPr id="13" name="Бульбашка прямої мови: овальна 12">
            <a:extLst>
              <a:ext uri="{FF2B5EF4-FFF2-40B4-BE49-F238E27FC236}">
                <a16:creationId xmlns:a16="http://schemas.microsoft.com/office/drawing/2014/main" id="{70EEA6C4-C748-4FDD-416F-4AF24B2B9178}"/>
              </a:ext>
            </a:extLst>
          </p:cNvPr>
          <p:cNvSpPr/>
          <p:nvPr/>
        </p:nvSpPr>
        <p:spPr>
          <a:xfrm>
            <a:off x="2990444" y="2118131"/>
            <a:ext cx="1078551" cy="1090109"/>
          </a:xfrm>
          <a:prstGeom prst="wedgeEllipseCallout">
            <a:avLst>
              <a:gd name="adj1" fmla="val -77556"/>
              <a:gd name="adj2" fmla="val 655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8 л</a:t>
            </a:r>
          </a:p>
        </p:txBody>
      </p:sp>
      <p:sp>
        <p:nvSpPr>
          <p:cNvPr id="18" name="Бульбашка прямої мови: овальна 17">
            <a:extLst>
              <a:ext uri="{FF2B5EF4-FFF2-40B4-BE49-F238E27FC236}">
                <a16:creationId xmlns:a16="http://schemas.microsoft.com/office/drawing/2014/main" id="{7674069B-93DC-A356-D326-BC22EDADA36F}"/>
              </a:ext>
            </a:extLst>
          </p:cNvPr>
          <p:cNvSpPr/>
          <p:nvPr/>
        </p:nvSpPr>
        <p:spPr>
          <a:xfrm>
            <a:off x="5363431" y="2692222"/>
            <a:ext cx="1078551" cy="1090109"/>
          </a:xfrm>
          <a:prstGeom prst="wedgeEllipseCallout">
            <a:avLst>
              <a:gd name="adj1" fmla="val -93452"/>
              <a:gd name="adj2" fmla="val 742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5 л</a:t>
            </a:r>
          </a:p>
        </p:txBody>
      </p:sp>
      <p:sp>
        <p:nvSpPr>
          <p:cNvPr id="19" name="Бульбашка прямої мови: овальна 18">
            <a:extLst>
              <a:ext uri="{FF2B5EF4-FFF2-40B4-BE49-F238E27FC236}">
                <a16:creationId xmlns:a16="http://schemas.microsoft.com/office/drawing/2014/main" id="{5F1E854F-7A1B-AAC7-C4B3-F80238C629AB}"/>
              </a:ext>
            </a:extLst>
          </p:cNvPr>
          <p:cNvSpPr/>
          <p:nvPr/>
        </p:nvSpPr>
        <p:spPr>
          <a:xfrm>
            <a:off x="7552992" y="3412474"/>
            <a:ext cx="1078551" cy="1090109"/>
          </a:xfrm>
          <a:prstGeom prst="wedgeEllipseCallout">
            <a:avLst>
              <a:gd name="adj1" fmla="val -93452"/>
              <a:gd name="adj2" fmla="val 742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3 л</a:t>
            </a:r>
          </a:p>
        </p:txBody>
      </p:sp>
      <p:pic>
        <p:nvPicPr>
          <p:cNvPr id="14" name="Рисунок 13">
            <a:hlinkClick r:id="rId4"/>
            <a:extLst>
              <a:ext uri="{FF2B5EF4-FFF2-40B4-BE49-F238E27FC236}">
                <a16:creationId xmlns:a16="http://schemas.microsoft.com/office/drawing/2014/main" id="{F7CC601E-B323-CF69-86AF-D67EFF0B02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3" y="6003524"/>
            <a:ext cx="2064498" cy="80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3115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2056</TotalTime>
  <Words>187</Words>
  <Application>Microsoft Office PowerPoint</Application>
  <PresentationFormat>Широкий екран</PresentationFormat>
  <Paragraphs>27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263</cp:revision>
  <dcterms:created xsi:type="dcterms:W3CDTF">2022-06-24T20:27:06Z</dcterms:created>
  <dcterms:modified xsi:type="dcterms:W3CDTF">2022-12-06T19:43:33Z</dcterms:modified>
</cp:coreProperties>
</file>