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0" r:id="rId2"/>
    <p:sldId id="257" r:id="rId3"/>
    <p:sldId id="294" r:id="rId4"/>
    <p:sldId id="295" r:id="rId5"/>
    <p:sldId id="311" r:id="rId6"/>
    <p:sldId id="256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image" Target="../media/image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7.png"/><Relationship Id="rId5" Type="http://schemas.microsoft.com/office/2007/relationships/hdphoto" Target="../media/hdphoto1.wdp"/><Relationship Id="rId10" Type="http://schemas.openxmlformats.org/officeDocument/2006/relationships/hyperlink" Target="https://youtu.be/INpqD9wuRMQ" TargetMode="External"/><Relationship Id="rId4" Type="http://schemas.openxmlformats.org/officeDocument/2006/relationships/image" Target="../media/image4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5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9.gif"/><Relationship Id="rId10" Type="http://schemas.openxmlformats.org/officeDocument/2006/relationships/hyperlink" Target="https://youtu.be/INpqD9wuRMQ" TargetMode="External"/><Relationship Id="rId4" Type="http://schemas.microsoft.com/office/2007/relationships/hdphoto" Target="../media/hdphoto1.wdp"/><Relationship Id="rId9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1.wdp"/><Relationship Id="rId7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7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INpqD9wuRMQ" TargetMode="External"/><Relationship Id="rId4" Type="http://schemas.openxmlformats.org/officeDocument/2006/relationships/image" Target="../media/image9.gif"/><Relationship Id="rId9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microsoft.com/office/2007/relationships/hdphoto" Target="../media/hdphoto1.wdp"/><Relationship Id="rId7" Type="http://schemas.openxmlformats.org/officeDocument/2006/relationships/image" Target="../media/image1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9.gif"/><Relationship Id="rId9" Type="http://schemas.openxmlformats.org/officeDocument/2006/relationships/hyperlink" Target="https://youtu.be/INpqD9wuRMQ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hyperlink" Target="https://youtu.be/INpqD9wuRMQ" TargetMode="External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12" Type="http://schemas.microsoft.com/office/2007/relationships/hdphoto" Target="../media/hdphoto5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9.png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4.wdp"/><Relationship Id="rId4" Type="http://schemas.openxmlformats.org/officeDocument/2006/relationships/image" Target="../media/image9.gif"/><Relationship Id="rId9" Type="http://schemas.openxmlformats.org/officeDocument/2006/relationships/image" Target="../media/image18.png"/><Relationship Id="rId1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INpqD9wuRMQ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20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5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6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4B3E44-0843-56AA-1B87-C31AD32FDEE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623" t="16400" r="35643" b="68397"/>
          <a:stretch/>
        </p:blipFill>
        <p:spPr>
          <a:xfrm>
            <a:off x="0" y="-1754"/>
            <a:ext cx="4966309" cy="1042591"/>
          </a:xfrm>
          <a:prstGeom prst="rect">
            <a:avLst/>
          </a:prstGeom>
        </p:spPr>
      </p:pic>
      <p:sp>
        <p:nvSpPr>
          <p:cNvPr id="16" name="Прямоугольник 5">
            <a:extLst>
              <a:ext uri="{FF2B5EF4-FFF2-40B4-BE49-F238E27FC236}">
                <a16:creationId xmlns:a16="http://schemas.microsoft.com/office/drawing/2014/main" id="{E01502F3-1B14-EC1A-8016-130C2029D452}"/>
              </a:ext>
            </a:extLst>
          </p:cNvPr>
          <p:cNvSpPr/>
          <p:nvPr/>
        </p:nvSpPr>
        <p:spPr>
          <a:xfrm>
            <a:off x="3300854" y="2298979"/>
            <a:ext cx="8891146" cy="1446550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АНІМАЦІЯ ОБ’ЄКТІВ            </a:t>
            </a:r>
            <a:r>
              <a:rPr lang="ru-RU" sz="4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НА СЛАЙДІ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9" name="Рисунок 18">
            <a:hlinkClick r:id="rId10"/>
            <a:extLst>
              <a:ext uri="{FF2B5EF4-FFF2-40B4-BE49-F238E27FC236}">
                <a16:creationId xmlns:a16="http://schemas.microsoft.com/office/drawing/2014/main" id="{139BECBC-7DFD-27CD-19CE-C4DA51C6E84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872" y="4679673"/>
            <a:ext cx="3737442" cy="14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30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4000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8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16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4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8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16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па 5">
            <a:extLst>
              <a:ext uri="{FF2B5EF4-FFF2-40B4-BE49-F238E27FC236}">
                <a16:creationId xmlns:a16="http://schemas.microsoft.com/office/drawing/2014/main" id="{AC804165-3B62-D9EF-7500-B1026EBEF707}"/>
              </a:ext>
            </a:extLst>
          </p:cNvPr>
          <p:cNvGrpSpPr/>
          <p:nvPr/>
        </p:nvGrpSpPr>
        <p:grpSpPr>
          <a:xfrm>
            <a:off x="1135781" y="2035260"/>
            <a:ext cx="9392882" cy="1423886"/>
            <a:chOff x="241538" y="1910283"/>
            <a:chExt cx="11671787" cy="151271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1" name="Прямоугольник 2">
              <a:extLst>
                <a:ext uri="{FF2B5EF4-FFF2-40B4-BE49-F238E27FC236}">
                  <a16:creationId xmlns:a16="http://schemas.microsoft.com/office/drawing/2014/main" id="{BDBC9B1E-C17C-82CB-1534-9F11F13EF2AE}"/>
                </a:ext>
              </a:extLst>
            </p:cNvPr>
            <p:cNvSpPr/>
            <p:nvPr/>
          </p:nvSpPr>
          <p:spPr>
            <a:xfrm>
              <a:off x="241538" y="1910283"/>
              <a:ext cx="11671787" cy="15127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91DC77A6-88AB-BFC0-6525-15F6ADA25CF1}"/>
                </a:ext>
              </a:extLst>
            </p:cNvPr>
            <p:cNvSpPr/>
            <p:nvPr/>
          </p:nvSpPr>
          <p:spPr>
            <a:xfrm>
              <a:off x="416896" y="2157812"/>
              <a:ext cx="241539" cy="187686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EE9CD25-284B-C5A7-8ECF-0D25B2CD94BC}"/>
                </a:ext>
              </a:extLst>
            </p:cNvPr>
            <p:cNvSpPr txBox="1"/>
            <p:nvPr/>
          </p:nvSpPr>
          <p:spPr>
            <a:xfrm>
              <a:off x="698740" y="1951600"/>
              <a:ext cx="11085043" cy="1471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dirty="0"/>
                <a:t>На яких малюнках, у першому чи другому ряду, краще </a:t>
              </a:r>
            </a:p>
            <a:p>
              <a:r>
                <a:rPr lang="uk-UA" sz="2800" dirty="0"/>
                <a:t>показано рух об’єктів? За рахунок чого стає зрозумілим, що відбувається рух? </a:t>
              </a:r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6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13" name="Групувати 12">
            <a:extLst>
              <a:ext uri="{FF2B5EF4-FFF2-40B4-BE49-F238E27FC236}">
                <a16:creationId xmlns:a16="http://schemas.microsoft.com/office/drawing/2014/main" id="{279CE559-3C84-E74F-86A9-2E27A847FDC8}"/>
              </a:ext>
            </a:extLst>
          </p:cNvPr>
          <p:cNvGrpSpPr/>
          <p:nvPr/>
        </p:nvGrpSpPr>
        <p:grpSpPr>
          <a:xfrm>
            <a:off x="2369987" y="3640232"/>
            <a:ext cx="5493853" cy="3100659"/>
            <a:chOff x="2369987" y="3640232"/>
            <a:chExt cx="5493853" cy="3100659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DB2C4F6A-1196-E687-3BCF-392EC14BCE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24079" t="48805" r="49079" b="20140"/>
            <a:stretch/>
          </p:blipFill>
          <p:spPr>
            <a:xfrm>
              <a:off x="3099333" y="3640232"/>
              <a:ext cx="4764507" cy="310065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7" name="Шестикутник 6">
              <a:extLst>
                <a:ext uri="{FF2B5EF4-FFF2-40B4-BE49-F238E27FC236}">
                  <a16:creationId xmlns:a16="http://schemas.microsoft.com/office/drawing/2014/main" id="{E5C0D431-8445-6AD4-2CDF-B7A541B1F685}"/>
                </a:ext>
              </a:extLst>
            </p:cNvPr>
            <p:cNvSpPr/>
            <p:nvPr/>
          </p:nvSpPr>
          <p:spPr>
            <a:xfrm>
              <a:off x="2369987" y="4258737"/>
              <a:ext cx="729346" cy="643030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3600" b="1" dirty="0"/>
                <a:t>1</a:t>
              </a:r>
            </a:p>
          </p:txBody>
        </p:sp>
        <p:sp>
          <p:nvSpPr>
            <p:cNvPr id="24" name="Шестикутник 23">
              <a:extLst>
                <a:ext uri="{FF2B5EF4-FFF2-40B4-BE49-F238E27FC236}">
                  <a16:creationId xmlns:a16="http://schemas.microsoft.com/office/drawing/2014/main" id="{3F6BF62A-87FC-DBBD-1613-E663554E7E6C}"/>
                </a:ext>
              </a:extLst>
            </p:cNvPr>
            <p:cNvSpPr/>
            <p:nvPr/>
          </p:nvSpPr>
          <p:spPr>
            <a:xfrm>
              <a:off x="2369987" y="5616000"/>
              <a:ext cx="729346" cy="643030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3600" b="1" dirty="0"/>
                <a:t>2</a:t>
              </a:r>
            </a:p>
          </p:txBody>
        </p:sp>
      </p:grp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E7FD94FD-6A5C-944E-EE4E-505E41ABBF04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8" y="1977319"/>
            <a:ext cx="959652" cy="959652"/>
          </a:xfrm>
          <a:prstGeom prst="rect">
            <a:avLst/>
          </a:prstGeom>
        </p:spPr>
      </p:pic>
      <p:pic>
        <p:nvPicPr>
          <p:cNvPr id="21" name="Рисунок 20">
            <a:hlinkClick r:id="rId10"/>
            <a:extLst>
              <a:ext uri="{FF2B5EF4-FFF2-40B4-BE49-F238E27FC236}">
                <a16:creationId xmlns:a16="http://schemas.microsoft.com/office/drawing/2014/main" id="{85EAF880-4CCD-E4DB-DEE0-54CB3E68111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101" y="6044143"/>
            <a:ext cx="2603949" cy="101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1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Завдяки</a:t>
            </a:r>
            <a:r>
              <a:rPr lang="ru-RU" sz="2400" b="1" dirty="0"/>
              <a:t> </a:t>
            </a:r>
            <a:r>
              <a:rPr lang="ru-RU" sz="2400" b="1" dirty="0" err="1"/>
              <a:t>анімації</a:t>
            </a:r>
            <a:r>
              <a:rPr lang="ru-RU" sz="2400" b="1" dirty="0"/>
              <a:t>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наочно</a:t>
            </a:r>
            <a:r>
              <a:rPr lang="ru-RU" sz="2400" b="1" dirty="0"/>
              <a:t> </a:t>
            </a:r>
            <a:r>
              <a:rPr lang="ru-RU" sz="2400" b="1" dirty="0" err="1"/>
              <a:t>показати</a:t>
            </a:r>
            <a:r>
              <a:rPr lang="ru-RU" sz="2400" b="1" dirty="0"/>
              <a:t>, </a:t>
            </a:r>
            <a:r>
              <a:rPr lang="ru-RU" sz="2400" b="1" dirty="0" err="1"/>
              <a:t>наприклад</a:t>
            </a:r>
            <a:r>
              <a:rPr lang="ru-RU" sz="2400" b="1" dirty="0"/>
              <a:t>, </a:t>
            </a:r>
            <a:r>
              <a:rPr lang="ru-RU" sz="2400" b="1" dirty="0" err="1"/>
              <a:t>змінення</a:t>
            </a:r>
            <a:r>
              <a:rPr lang="ru-RU" sz="2400" b="1" dirty="0"/>
              <a:t> </a:t>
            </a:r>
            <a:r>
              <a:rPr lang="ru-RU" sz="2400" b="1" dirty="0" err="1"/>
              <a:t>довжини</a:t>
            </a:r>
            <a:r>
              <a:rPr lang="ru-RU" sz="2400" b="1" dirty="0"/>
              <a:t> </a:t>
            </a:r>
            <a:r>
              <a:rPr lang="ru-RU" sz="2400" b="1" dirty="0" err="1"/>
              <a:t>тіні</a:t>
            </a:r>
            <a:r>
              <a:rPr lang="ru-RU" sz="2400" b="1" dirty="0"/>
              <a:t> </a:t>
            </a:r>
            <a:r>
              <a:rPr lang="ru-RU" sz="2400" b="1" dirty="0" err="1"/>
              <a:t>від</a:t>
            </a:r>
            <a:r>
              <a:rPr lang="ru-RU" sz="2400" b="1" dirty="0"/>
              <a:t> предмета </a:t>
            </a:r>
            <a:r>
              <a:rPr lang="ru-RU" sz="2400" b="1" dirty="0" err="1"/>
              <a:t>упродовж</a:t>
            </a:r>
            <a:r>
              <a:rPr lang="ru-RU" sz="2400" b="1" dirty="0"/>
              <a:t> </a:t>
            </a:r>
            <a:r>
              <a:rPr lang="ru-RU" sz="2400" b="1" dirty="0" err="1"/>
              <a:t>доби</a:t>
            </a:r>
            <a:r>
              <a:rPr lang="ru-RU" sz="2400" b="1" dirty="0"/>
              <a:t>, </a:t>
            </a:r>
            <a:r>
              <a:rPr lang="ru-RU" sz="2400" b="1" dirty="0" err="1"/>
              <a:t>змінення</a:t>
            </a:r>
            <a:r>
              <a:rPr lang="ru-RU" sz="2400" b="1" dirty="0"/>
              <a:t> </a:t>
            </a:r>
            <a:r>
              <a:rPr lang="ru-RU" sz="2400" b="1" dirty="0" err="1"/>
              <a:t>положення</a:t>
            </a:r>
            <a:r>
              <a:rPr lang="ru-RU" sz="2400" b="1" dirty="0"/>
              <a:t> футбольного </a:t>
            </a:r>
            <a:r>
              <a:rPr lang="ru-RU" sz="2400" b="1" dirty="0" err="1"/>
              <a:t>м’яча</a:t>
            </a:r>
            <a:r>
              <a:rPr lang="ru-RU" sz="2400" b="1" dirty="0"/>
              <a:t> </a:t>
            </a:r>
            <a:r>
              <a:rPr lang="ru-RU" sz="2400" b="1" dirty="0" err="1"/>
              <a:t>після</a:t>
            </a:r>
            <a:r>
              <a:rPr lang="ru-RU" sz="2400" b="1" dirty="0"/>
              <a:t> удару ногою по </a:t>
            </a:r>
            <a:r>
              <a:rPr lang="ru-RU" sz="2400" b="1" dirty="0" err="1"/>
              <a:t>ньому</a:t>
            </a:r>
            <a:r>
              <a:rPr lang="ru-RU" sz="2400" b="1" dirty="0"/>
              <a:t>, </a:t>
            </a:r>
            <a:r>
              <a:rPr lang="ru-RU" sz="2400" b="1" dirty="0" err="1"/>
              <a:t>появу</a:t>
            </a:r>
            <a:r>
              <a:rPr lang="ru-RU" sz="2400" b="1" dirty="0"/>
              <a:t>, </a:t>
            </a:r>
            <a:r>
              <a:rPr lang="ru-RU" sz="2400" b="1" dirty="0" err="1"/>
              <a:t>змінення</a:t>
            </a:r>
            <a:r>
              <a:rPr lang="ru-RU" sz="2400" b="1" dirty="0"/>
              <a:t> </a:t>
            </a:r>
            <a:r>
              <a:rPr lang="ru-RU" sz="2400" b="1" dirty="0" err="1"/>
              <a:t>кольору</a:t>
            </a:r>
            <a:r>
              <a:rPr lang="ru-RU" sz="2400" b="1" dirty="0"/>
              <a:t> та </a:t>
            </a:r>
            <a:r>
              <a:rPr lang="ru-RU" sz="2400" b="1" dirty="0" err="1"/>
              <a:t>опадання</a:t>
            </a:r>
            <a:r>
              <a:rPr lang="ru-RU" sz="2400" b="1" dirty="0"/>
              <a:t> </a:t>
            </a:r>
            <a:r>
              <a:rPr lang="ru-RU" sz="2400" b="1" dirty="0" err="1"/>
              <a:t>листя</a:t>
            </a:r>
            <a:r>
              <a:rPr lang="ru-RU" sz="2400" b="1" dirty="0"/>
              <a:t> на деревах </a:t>
            </a:r>
            <a:r>
              <a:rPr lang="ru-RU" sz="2400" b="1" dirty="0" err="1"/>
              <a:t>упродовж</a:t>
            </a:r>
            <a:r>
              <a:rPr lang="ru-RU" sz="2400" b="1" dirty="0"/>
              <a:t> року та </a:t>
            </a:r>
            <a:r>
              <a:rPr lang="ru-RU" sz="2400" b="1" dirty="0" err="1"/>
              <a:t>інші</a:t>
            </a:r>
            <a:r>
              <a:rPr lang="ru-RU" sz="2400" b="1" dirty="0"/>
              <a:t> </a:t>
            </a:r>
            <a:r>
              <a:rPr lang="ru-RU" sz="2400" b="1" dirty="0" err="1"/>
              <a:t>процеси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2052" name="Picture 4" descr="Tree: векторные изображения и иллюстрации, которые можно скачать бесплатно  | Freepik">
            <a:extLst>
              <a:ext uri="{FF2B5EF4-FFF2-40B4-BE49-F238E27FC236}">
                <a16:creationId xmlns:a16="http://schemas.microsoft.com/office/drawing/2014/main" id="{4A54D935-39E5-F162-70B3-ED4C1289E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1302"/>
            <a:ext cx="5463268" cy="518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Наклейка Листик PNG - AVATAN PLUS">
            <a:extLst>
              <a:ext uri="{FF2B5EF4-FFF2-40B4-BE49-F238E27FC236}">
                <a16:creationId xmlns:a16="http://schemas.microsoft.com/office/drawing/2014/main" id="{A84A38A7-055C-F745-6C87-EE4045C7E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69139">
            <a:off x="3437505" y="3277606"/>
            <a:ext cx="688788" cy="45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Наклейка Листик PNG - AVATAN PLUS">
            <a:extLst>
              <a:ext uri="{FF2B5EF4-FFF2-40B4-BE49-F238E27FC236}">
                <a16:creationId xmlns:a16="http://schemas.microsoft.com/office/drawing/2014/main" id="{9393B15E-EAC4-D393-59B2-EDECF69A2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69139">
            <a:off x="2186220" y="3277606"/>
            <a:ext cx="688788" cy="45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Наклейка Листик PNG - AVATAN PLUS">
            <a:extLst>
              <a:ext uri="{FF2B5EF4-FFF2-40B4-BE49-F238E27FC236}">
                <a16:creationId xmlns:a16="http://schemas.microsoft.com/office/drawing/2014/main" id="{4B7E2BBF-6E96-5D52-CA83-050E32629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69139">
            <a:off x="1271819" y="2847601"/>
            <a:ext cx="688788" cy="45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Наклейка Листик PNG - AVATAN PLUS">
            <a:extLst>
              <a:ext uri="{FF2B5EF4-FFF2-40B4-BE49-F238E27FC236}">
                <a16:creationId xmlns:a16="http://schemas.microsoft.com/office/drawing/2014/main" id="{7616BBA4-D681-A5DD-D24A-7FF83139F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69139">
            <a:off x="2888032" y="2188187"/>
            <a:ext cx="688788" cy="45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Наклейка Листик PNG - AVATAN PLUS">
            <a:extLst>
              <a:ext uri="{FF2B5EF4-FFF2-40B4-BE49-F238E27FC236}">
                <a16:creationId xmlns:a16="http://schemas.microsoft.com/office/drawing/2014/main" id="{947003D8-B73A-6025-64E3-9B369CD88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69139">
            <a:off x="984075" y="3770110"/>
            <a:ext cx="688788" cy="45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Урок: Рисуем и анимируем прыгающий мячик - Demiart">
            <a:extLst>
              <a:ext uri="{FF2B5EF4-FFF2-40B4-BE49-F238E27FC236}">
                <a16:creationId xmlns:a16="http://schemas.microsoft.com/office/drawing/2014/main" id="{E28F428D-B87C-1121-D8F3-A4893D0BA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420" y="3747436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hlinkClick r:id="rId10"/>
            <a:extLst>
              <a:ext uri="{FF2B5EF4-FFF2-40B4-BE49-F238E27FC236}">
                <a16:creationId xmlns:a16="http://schemas.microsoft.com/office/drawing/2014/main" id="{93F29A5F-DCF3-F937-9D77-960D0E79DFB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101" y="6044143"/>
            <a:ext cx="2603949" cy="101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90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1.85185E-6 L -3.95833E-6 -1.85185E-6 C 0.00118 -1.85185E-6 0.00248 -0.00046 0.00365 0.00093 C 0.00508 0.00278 0.00677 0.00787 0.00769 0.01713 C 0.00834 0.02315 0.00886 0.03009 0.00938 0.03681 C 0.01029 0.05 0.01224 0.07662 0.01224 0.07685 C 0.01329 0.11134 0.01198 0.06597 0.01316 0.12361 C 0.01342 0.13542 0.01355 0.14954 0.01485 0.15695 C 0.01589 0.16227 0.01693 0.16644 0.0181 0.16806 C 0.01993 0.17107 0.02175 0.16991 0.02357 0.1706 L 0.03047 0.16435 C 0.03204 0.1632 0.0336 0.15996 0.03516 0.16065 C 0.0362 0.16134 0.03711 0.16551 0.03816 0.16806 C 0.03868 0.17153 0.03933 0.17384 0.03985 0.17801 C 0.04024 0.18218 0.04063 0.18773 0.04102 0.19283 C 0.04193 0.2088 0.04193 0.21088 0.04232 0.22523 C 0.04206 0.25162 0.04167 0.26134 0.04258 0.2882 C 0.04284 0.29329 0.04323 0.29861 0.04362 0.30185 C 0.04441 0.30671 0.04532 0.30857 0.0461 0.31181 C 0.0474 0.31042 0.04883 0.31088 0.05013 0.3081 C 0.05144 0.30509 0.05261 0.29792 0.05391 0.29445 C 0.05573 0.28959 0.05756 0.28704 0.05938 0.2831 L 0.06914 0.28449 C 0.07084 0.28565 0.07683 0.29815 0.07878 0.30185 C 0.07943 0.30602 0.08008 0.30926 0.08073 0.31435 C 0.08125 0.31875 0.08151 0.32477 0.08191 0.33033 C 0.0823 0.3375 0.08399 0.37338 0.08516 0.38472 C 0.08568 0.38935 0.0862 0.39283 0.08685 0.39607 C 0.08737 0.39861 0.08789 0.4007 0.08855 0.40209 C 0.08959 0.40463 0.09167 0.40533 0.09271 0.40579 C 0.09336 0.40509 0.09401 0.4044 0.09467 0.40324 C 0.09558 0.40185 0.09649 0.4 0.09753 0.39838 C 0.09818 0.39746 0.09896 0.39676 0.09974 0.39607 C 0.10079 0.39653 0.103 0.3963 0.10404 0.4007 C 0.10443 0.40232 0.10469 0.40579 0.10495 0.40834 C 0.10547 0.41227 0.10586 0.41667 0.10638 0.4206 C 0.10821 0.43658 0.10769 0.42824 0.10821 0.43704 L 0.10821 0.43727 " pathEditMode="relative" rAng="0" ptsTypes="AAAAAAAAAAAAAAAAAAAAAAAAAAAAAAAAAAAAAA">
                                      <p:cBhvr>
                                        <p:cTn id="47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04" y="2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2.59259E-6 L -2.08333E-6 0.00023 C 0.00169 -2.59259E-6 0.00352 -0.00069 0.00521 0.00093 C 0.00729 0.00278 0.00977 0.0081 0.01107 0.0176 C 0.01198 0.02385 0.01276 0.03102 0.01354 0.03797 C 0.01485 0.05162 0.01758 0.07894 0.01758 0.07917 C 0.01914 0.11482 0.01719 0.06806 0.01888 0.12755 C 0.01927 0.13959 0.01953 0.15417 0.02136 0.16181 C 0.02292 0.16736 0.02435 0.17176 0.02604 0.17338 C 0.02878 0.17639 0.03138 0.17523 0.03399 0.17593 L 0.04401 0.16945 C 0.04623 0.16829 0.04844 0.16505 0.05078 0.16574 C 0.05222 0.16644 0.05352 0.17084 0.05508 0.17338 C 0.05586 0.17685 0.05677 0.1794 0.05755 0.18357 C 0.05808 0.18797 0.0586 0.19375 0.05925 0.19885 C 0.06055 0.21551 0.06055 0.2176 0.06107 0.23241 C 0.06068 0.25972 0.06016 0.26968 0.06146 0.29746 C 0.06185 0.30255 0.06237 0.3081 0.06302 0.31158 C 0.06406 0.31644 0.06537 0.31852 0.06654 0.32176 C 0.06849 0.32037 0.07044 0.32084 0.0724 0.31783 C 0.07422 0.31482 0.07591 0.30741 0.07787 0.30394 C 0.08047 0.29885 0.08308 0.2963 0.08581 0.29213 L 0.09987 0.29352 C 0.10235 0.29468 0.11094 0.30764 0.1138 0.31158 C 0.11472 0.31574 0.11563 0.31922 0.11667 0.32431 C 0.11732 0.32894 0.11771 0.33519 0.11836 0.34097 C 0.11888 0.34838 0.12136 0.38542 0.12305 0.39699 C 0.1237 0.40185 0.12448 0.40533 0.12539 0.4088 C 0.12617 0.41135 0.12696 0.41343 0.12787 0.41505 C 0.12943 0.4176 0.13242 0.41829 0.13399 0.41875 C 0.1349 0.41806 0.13581 0.41736 0.13672 0.41621 C 0.13802 0.41482 0.13933 0.41273 0.14089 0.41111 C 0.1418 0.41019 0.14297 0.40949 0.14414 0.4088 C 0.14558 0.40926 0.14883 0.40903 0.15026 0.41343 C 0.15091 0.41528 0.15117 0.41875 0.15156 0.4213 C 0.15235 0.42547 0.15287 0.4301 0.15365 0.43403 C 0.15638 0.45047 0.1556 0.4419 0.15638 0.45093 L 0.15638 0.45139 " pathEditMode="relative" rAng="0" ptsTypes="AAAAAAAAAAAAAAAAAAAAAAAAAAAAAAAAAAAAAA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3" y="2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1.11111E-6 L -2.08333E-6 0.00023 C 0.0013 -1.11111E-6 0.00287 -0.00069 0.0043 0.00116 C 0.00599 0.00324 0.00794 0.00949 0.00899 0.0206 C 0.00977 0.02778 0.01042 0.03611 0.01107 0.04421 C 0.01211 0.06019 0.01446 0.09236 0.01446 0.09259 C 0.01563 0.13426 0.01406 0.0794 0.0155 0.14908 C 0.01576 0.1632 0.01602 0.18033 0.01745 0.18912 C 0.01875 0.1956 0.01992 0.2007 0.02136 0.20255 C 0.02344 0.20625 0.02565 0.20486 0.02787 0.20556 L 0.03594 0.19815 C 0.03776 0.19676 0.03972 0.19283 0.04154 0.19375 C 0.04271 0.19445 0.04388 0.19954 0.04505 0.20255 C 0.04571 0.20671 0.04649 0.20949 0.04701 0.21458 C 0.04753 0.21968 0.04805 0.22639 0.04844 0.23241 C 0.04948 0.25162 0.04948 0.25417 0.05 0.27153 C 0.04974 0.30324 0.04922 0.31505 0.05026 0.34745 C 0.05065 0.35347 0.05104 0.35995 0.05156 0.36389 C 0.05248 0.36968 0.05352 0.37199 0.05443 0.37593 C 0.05599 0.37431 0.05768 0.37477 0.05925 0.37153 C 0.06081 0.36783 0.06211 0.35926 0.06367 0.35509 C 0.06589 0.34908 0.06797 0.34607 0.07018 0.3412 L 0.08177 0.34306 C 0.08373 0.34445 0.09076 0.35949 0.0931 0.36389 C 0.09388 0.36898 0.09466 0.37292 0.09544 0.37894 C 0.0961 0.38426 0.09636 0.39144 0.09688 0.39815 C 0.09727 0.40695 0.09922 0.45023 0.10065 0.46389 C 0.1013 0.46945 0.10196 0.47361 0.10274 0.47755 C 0.10326 0.48056 0.10391 0.4831 0.10469 0.48472 C 0.10586 0.48773 0.10834 0.48866 0.10964 0.48935 C 0.11042 0.48843 0.1112 0.4875 0.11185 0.48611 C 0.11302 0.48449 0.11406 0.48218 0.11537 0.48033 C 0.11602 0.47917 0.11706 0.47824 0.11797 0.47755 C 0.11914 0.47801 0.12175 0.47778 0.12305 0.4831 C 0.12344 0.48495 0.12383 0.48935 0.12409 0.49236 C 0.12474 0.49699 0.12513 0.50232 0.12578 0.50718 C 0.128 0.52639 0.12735 0.5162 0.128 0.52685 L 0.128 0.52732 " pathEditMode="relative" rAng="0" ptsTypes="AAAAAAAAAAAAAAAAAAAAAAAAAAAAAAAAAAAAAA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93" y="2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000"/>
                            </p:stCondLst>
                            <p:childTnLst>
                              <p:par>
                                <p:cTn id="5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-4.16667E-6 0.00024 C -0.0013 -4.81481E-6 -0.00273 -0.00069 -0.0039 0.00116 C -0.00546 0.00394 -0.00716 0.01088 -0.0082 0.02385 C -0.00885 0.03241 -0.00937 0.04213 -0.01002 0.05139 C -0.01093 0.06991 -0.01302 0.10718 -0.01302 0.10741 C -0.01406 0.15579 -0.01276 0.09237 -0.01393 0.17292 C -0.01419 0.18936 -0.01432 0.20926 -0.01575 0.21945 C -0.01679 0.22709 -0.01796 0.23288 -0.01914 0.23519 C -0.02109 0.23936 -0.02304 0.23774 -0.025 0.23866 L -0.03229 0.22987 C -0.03385 0.22825 -0.03554 0.22385 -0.03724 0.22477 C -0.03828 0.2257 -0.03932 0.23149 -0.04036 0.23519 C -0.04088 0.24005 -0.04166 0.24329 -0.04218 0.24908 C -0.04257 0.25487 -0.04296 0.2625 -0.04336 0.26968 C -0.0444 0.29213 -0.0444 0.29491 -0.04479 0.31505 C -0.04453 0.35209 -0.04414 0.36551 -0.04505 0.40325 C -0.04531 0.41019 -0.0457 0.41783 -0.04609 0.42223 C -0.047 0.42894 -0.04791 0.43172 -0.04882 0.43612 C -0.05013 0.43426 -0.05169 0.43496 -0.05299 0.43102 C -0.05442 0.42686 -0.05559 0.41667 -0.05703 0.41181 C -0.05898 0.4051 -0.0608 0.40163 -0.06276 0.39607 L -0.07317 0.39792 C -0.07487 0.39954 -0.08125 0.41713 -0.08333 0.42223 C -0.08398 0.42801 -0.08463 0.43264 -0.08541 0.43982 C -0.08593 0.44584 -0.08619 0.4544 -0.08658 0.46204 C -0.08697 0.47223 -0.0888 0.52223 -0.08997 0.5382 C -0.09062 0.54468 -0.09114 0.54954 -0.09179 0.55394 C -0.09231 0.55764 -0.09296 0.56042 -0.09362 0.5625 C -0.09466 0.56598 -0.09687 0.5669 -0.09804 0.5676 C -0.09869 0.56667 -0.09934 0.56575 -0.10013 0.56413 C -0.10104 0.56204 -0.10195 0.5595 -0.10312 0.55718 C -0.10377 0.55602 -0.10455 0.5551 -0.10546 0.55394 C -0.10651 0.55463 -0.10885 0.5544 -0.11002 0.56042 C -0.11041 0.56274 -0.11067 0.5676 -0.11093 0.5713 C -0.11145 0.57663 -0.11184 0.58288 -0.1125 0.58843 C -0.11432 0.61065 -0.1138 0.59908 -0.11432 0.61135 L -0.11432 0.61181 " pathEditMode="relative" rAng="0" ptsTypes="AAAAAAAAAAAAAAAAAAAAAAAAAAAAAAAAAAAAAA">
                                      <p:cBhvr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16" y="3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0.00023 L -4.375E-6 -1.85185E-6 C -0.00013 -0.00023 -0.00026 -0.00069 -0.00026 0.00046 C -0.00039 0.00232 -0.00052 0.00671 -0.00052 0.01505 C -0.00065 0.0206 -0.00065 0.02685 -0.00065 0.03264 C -0.00078 0.04468 -0.00091 0.06852 -0.00091 0.06852 C -0.00091 0.09954 -0.00091 0.05903 -0.00091 0.11065 C -0.00091 0.12107 -0.00091 0.1338 -0.00104 0.14051 C -0.00104 0.14537 -0.00117 0.14908 -0.0013 0.15046 C -0.0013 0.15324 -0.00143 0.15209 -0.00156 0.15278 L -0.00208 0.14699 C -0.00208 0.14607 -0.00221 0.14329 -0.00234 0.14375 C -0.00247 0.14445 -0.00247 0.14815 -0.0026 0.15046 C -0.0026 0.15371 -0.0026 0.15579 -0.0026 0.15949 C -0.00273 0.1632 -0.00273 0.16806 -0.00273 0.17269 C -0.00273 0.18704 -0.00273 0.18866 -0.00286 0.20162 C -0.00286 0.22546 -0.00273 0.23403 -0.00286 0.2581 C -0.00286 0.2625 -0.00286 0.26759 -0.00286 0.27037 C -0.00299 0.27454 -0.00299 0.27639 -0.00312 0.27917 C -0.00312 0.27801 -0.00325 0.27847 -0.00338 0.27593 C -0.00338 0.27338 -0.00351 0.26667 -0.00351 0.26366 C -0.00364 0.25926 -0.00377 0.25718 -0.0039 0.25347 L -0.00455 0.25463 C -0.00468 0.25579 -0.00507 0.26713 -0.0052 0.27037 C -0.0052 0.27408 -0.0052 0.27709 -0.00533 0.28148 C -0.00533 0.28542 -0.00533 0.29097 -0.00533 0.29584 C -0.00546 0.30232 -0.00546 0.33449 -0.00559 0.34468 C -0.00559 0.34884 -0.00572 0.35185 -0.00572 0.35463 C -0.00572 0.35718 -0.00572 0.3588 -0.00585 0.36019 C -0.00585 0.3625 -0.00599 0.36296 -0.00612 0.36343 C -0.00612 0.36296 -0.00612 0.36227 -0.00625 0.36134 C -0.00625 0.35996 -0.00638 0.35834 -0.00638 0.35671 C -0.00651 0.35602 -0.00651 0.35556 -0.00651 0.35463 C -0.00664 0.35509 -0.00677 0.35509 -0.00677 0.3588 C -0.0069 0.36042 -0.0069 0.36343 -0.0069 0.36574 C -0.0069 0.36921 -0.0069 0.37315 -0.00703 0.37685 C -0.00703 0.39097 -0.00703 0.38357 -0.00703 0.39144 L -0.00703 0.3919 " pathEditMode="relative" rAng="0" ptsTypes="AAAAAAAAAAAAAAAAAAAAAAAAAAAAAAAAAAAAAA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" y="19606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У </a:t>
            </a:r>
            <a:r>
              <a:rPr lang="ru-RU" sz="2400" b="1" dirty="0" err="1"/>
              <a:t>комп’ютерних</a:t>
            </a:r>
            <a:r>
              <a:rPr lang="ru-RU" sz="2400" b="1" dirty="0"/>
              <a:t> </a:t>
            </a:r>
            <a:r>
              <a:rPr lang="ru-RU" sz="2400" b="1" dirty="0" err="1"/>
              <a:t>презентаціях</a:t>
            </a:r>
            <a:r>
              <a:rPr lang="ru-RU" sz="2400" b="1" dirty="0"/>
              <a:t> до </a:t>
            </a:r>
            <a:r>
              <a:rPr lang="ru-RU" sz="2400" b="1" dirty="0" err="1"/>
              <a:t>різних</a:t>
            </a:r>
            <a:r>
              <a:rPr lang="ru-RU" sz="2400" b="1" dirty="0"/>
              <a:t> </a:t>
            </a:r>
            <a:r>
              <a:rPr lang="ru-RU" sz="2400" b="1" dirty="0" err="1"/>
              <a:t>об’єктів</a:t>
            </a:r>
            <a:r>
              <a:rPr lang="ru-RU" sz="2400" b="1" dirty="0"/>
              <a:t> на слайдах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додавати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ефекти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анімації</a:t>
            </a:r>
            <a:r>
              <a:rPr lang="ru-RU" sz="2400" b="1" dirty="0"/>
              <a:t>. З </a:t>
            </a:r>
            <a:r>
              <a:rPr lang="ru-RU" sz="2400" b="1" dirty="0" err="1"/>
              <a:t>об’єктом</a:t>
            </a:r>
            <a:r>
              <a:rPr lang="ru-RU" sz="2400" b="1" dirty="0"/>
              <a:t>, до </a:t>
            </a:r>
            <a:r>
              <a:rPr lang="ru-RU" sz="2400" b="1" dirty="0" err="1"/>
              <a:t>якого</a:t>
            </a:r>
            <a:r>
              <a:rPr lang="ru-RU" sz="2400" b="1" dirty="0"/>
              <a:t> додано </a:t>
            </a:r>
            <a:r>
              <a:rPr lang="ru-RU" sz="2400" b="1" dirty="0" err="1"/>
              <a:t>ефект</a:t>
            </a:r>
            <a:r>
              <a:rPr lang="ru-RU" sz="2400" b="1" dirty="0"/>
              <a:t> </a:t>
            </a:r>
            <a:r>
              <a:rPr lang="ru-RU" sz="2400" b="1" dirty="0" err="1"/>
              <a:t>анімації</a:t>
            </a:r>
            <a:r>
              <a:rPr lang="ru-RU" sz="2400" b="1" dirty="0"/>
              <a:t>, </a:t>
            </a:r>
            <a:r>
              <a:rPr lang="ru-RU" sz="2400" b="1" dirty="0" err="1"/>
              <a:t>під</a:t>
            </a:r>
            <a:r>
              <a:rPr lang="ru-RU" sz="2400" b="1" dirty="0"/>
              <a:t> час </a:t>
            </a:r>
            <a:r>
              <a:rPr lang="ru-RU" sz="2400" b="1" dirty="0" err="1"/>
              <a:t>відтво</a:t>
            </a:r>
            <a:r>
              <a:rPr lang="ru-RU" sz="2400" b="1" dirty="0"/>
              <a:t>-</a:t>
            </a:r>
          </a:p>
          <a:p>
            <a:r>
              <a:rPr lang="ru-RU" sz="2400" b="1" dirty="0" err="1"/>
              <a:t>рення</a:t>
            </a:r>
            <a:r>
              <a:rPr lang="ru-RU" sz="2400" b="1" dirty="0"/>
              <a:t> </a:t>
            </a:r>
            <a:r>
              <a:rPr lang="ru-RU" sz="2400" b="1" dirty="0" err="1"/>
              <a:t>цього</a:t>
            </a:r>
            <a:r>
              <a:rPr lang="ru-RU" sz="2400" b="1" dirty="0"/>
              <a:t> </a:t>
            </a:r>
            <a:r>
              <a:rPr lang="ru-RU" sz="2400" b="1" dirty="0" err="1"/>
              <a:t>ефекту</a:t>
            </a:r>
            <a:r>
              <a:rPr lang="ru-RU" sz="2400" b="1" dirty="0"/>
              <a:t> </a:t>
            </a:r>
            <a:r>
              <a:rPr lang="ru-RU" sz="2400" b="1" dirty="0" err="1"/>
              <a:t>відбувається</a:t>
            </a:r>
            <a:r>
              <a:rPr lang="ru-RU" sz="2400" b="1" dirty="0"/>
              <a:t> </a:t>
            </a:r>
            <a:r>
              <a:rPr lang="ru-RU" sz="2400" b="1" dirty="0" err="1"/>
              <a:t>деяка</a:t>
            </a:r>
            <a:r>
              <a:rPr lang="ru-RU" sz="2400" b="1" dirty="0"/>
              <a:t> </a:t>
            </a:r>
            <a:r>
              <a:rPr lang="ru-RU" sz="2400" b="1" dirty="0" err="1"/>
              <a:t>дія</a:t>
            </a:r>
            <a:r>
              <a:rPr lang="ru-RU" sz="2400" b="1" dirty="0"/>
              <a:t> – </a:t>
            </a:r>
            <a:r>
              <a:rPr lang="ru-RU" sz="2400" b="1" dirty="0" err="1"/>
              <a:t>він</a:t>
            </a:r>
            <a:r>
              <a:rPr lang="ru-RU" sz="2400" b="1" dirty="0"/>
              <a:t> </a:t>
            </a:r>
            <a:r>
              <a:rPr lang="ru-RU" sz="2400" b="1" dirty="0" err="1"/>
              <a:t>з’являється</a:t>
            </a:r>
            <a:r>
              <a:rPr lang="ru-RU" sz="2400" b="1" dirty="0"/>
              <a:t> </a:t>
            </a:r>
            <a:r>
              <a:rPr lang="ru-RU" sz="2400" b="1" dirty="0" err="1"/>
              <a:t>або</a:t>
            </a:r>
            <a:r>
              <a:rPr lang="ru-RU" sz="2400" b="1" dirty="0"/>
              <a:t> </a:t>
            </a:r>
            <a:r>
              <a:rPr lang="ru-RU" sz="2400" b="1" dirty="0" err="1"/>
              <a:t>зникає</a:t>
            </a:r>
            <a:r>
              <a:rPr lang="ru-RU" sz="2400" b="1" dirty="0"/>
              <a:t>, </a:t>
            </a:r>
            <a:r>
              <a:rPr lang="ru-RU" sz="2400" b="1" dirty="0" err="1"/>
              <a:t>рухається</a:t>
            </a:r>
            <a:r>
              <a:rPr lang="ru-RU" sz="2400" b="1" dirty="0"/>
              <a:t> по </a:t>
            </a:r>
            <a:r>
              <a:rPr lang="ru-RU" sz="2400" b="1" dirty="0" err="1"/>
              <a:t>певному</a:t>
            </a:r>
            <a:r>
              <a:rPr lang="ru-RU" sz="2400" b="1" dirty="0"/>
              <a:t> шляху, </a:t>
            </a:r>
            <a:r>
              <a:rPr lang="ru-RU" sz="2400" b="1" dirty="0" err="1"/>
              <a:t>видозмінюється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3074" name="Picture 2" descr="Гифка маятник математический математика гиф картинка, скачать анимированный  gif на GIFER">
            <a:extLst>
              <a:ext uri="{FF2B5EF4-FFF2-40B4-BE49-F238E27FC236}">
                <a16:creationId xmlns:a16="http://schemas.microsoft.com/office/drawing/2014/main" id="{9EF7CD7A-DA37-AFA1-3B4B-1CBFE3C8B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72" y="1952625"/>
            <a:ext cx="4762500" cy="29527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hifty-eye-dog GIFs - Get the best GIF on GIPHY">
            <a:extLst>
              <a:ext uri="{FF2B5EF4-FFF2-40B4-BE49-F238E27FC236}">
                <a16:creationId xmlns:a16="http://schemas.microsoft.com/office/drawing/2014/main" id="{42E32282-274B-E1D5-9390-AD45D23521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30" b="13086"/>
          <a:stretch/>
        </p:blipFill>
        <p:spPr bwMode="auto">
          <a:xfrm>
            <a:off x="7145930" y="2772137"/>
            <a:ext cx="4572000" cy="295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9"/>
            <a:extLst>
              <a:ext uri="{FF2B5EF4-FFF2-40B4-BE49-F238E27FC236}">
                <a16:creationId xmlns:a16="http://schemas.microsoft.com/office/drawing/2014/main" id="{8718BA6D-CEDB-F374-7F77-578B8849935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101" y="6044143"/>
            <a:ext cx="2603949" cy="101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48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3484880" y="171642"/>
            <a:ext cx="7165023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Залежно</a:t>
            </a:r>
            <a:r>
              <a:rPr lang="ru-RU" sz="2400" b="1" dirty="0"/>
              <a:t> </a:t>
            </a:r>
            <a:r>
              <a:rPr lang="ru-RU" sz="2400" b="1" dirty="0" err="1"/>
              <a:t>від</a:t>
            </a:r>
            <a:r>
              <a:rPr lang="ru-RU" sz="2400" b="1" dirty="0"/>
              <a:t> </a:t>
            </a:r>
            <a:r>
              <a:rPr lang="ru-RU" sz="2400" b="1" dirty="0" err="1"/>
              <a:t>дії</a:t>
            </a:r>
            <a:r>
              <a:rPr lang="ru-RU" sz="2400" b="1" dirty="0"/>
              <a:t> </a:t>
            </a:r>
            <a:r>
              <a:rPr lang="ru-RU" sz="2400" b="1" dirty="0" err="1"/>
              <a:t>об’єктів</a:t>
            </a:r>
            <a:r>
              <a:rPr lang="ru-RU" sz="2400" b="1" dirty="0"/>
              <a:t> </a:t>
            </a:r>
            <a:r>
              <a:rPr lang="ru-RU" sz="2400" b="1" dirty="0" err="1"/>
              <a:t>усі</a:t>
            </a:r>
            <a:r>
              <a:rPr lang="ru-RU" sz="2400" b="1" dirty="0"/>
              <a:t> </a:t>
            </a:r>
            <a:r>
              <a:rPr lang="ru-RU" sz="2400" b="1" dirty="0" err="1"/>
              <a:t>ефекти</a:t>
            </a:r>
            <a:r>
              <a:rPr lang="ru-RU" sz="2400" b="1" dirty="0"/>
              <a:t> </a:t>
            </a:r>
            <a:r>
              <a:rPr lang="ru-RU" sz="2400" b="1" dirty="0" err="1"/>
              <a:t>анімації</a:t>
            </a:r>
            <a:r>
              <a:rPr lang="ru-RU" sz="2400" b="1" dirty="0"/>
              <a:t> </a:t>
            </a:r>
            <a:r>
              <a:rPr lang="ru-RU" sz="2400" b="1" dirty="0" err="1"/>
              <a:t>поділено</a:t>
            </a:r>
            <a:r>
              <a:rPr lang="ru-RU" sz="2400" b="1" dirty="0"/>
              <a:t> на 4 </a:t>
            </a:r>
            <a:r>
              <a:rPr lang="ru-RU" sz="2400" b="1" dirty="0" err="1"/>
              <a:t>групи</a:t>
            </a:r>
            <a:r>
              <a:rPr lang="ru-RU" sz="2400" b="1" dirty="0"/>
              <a:t>: </a:t>
            </a:r>
            <a:r>
              <a:rPr lang="ru-RU" sz="2400" b="1" dirty="0" err="1">
                <a:solidFill>
                  <a:srgbClr val="FF0000"/>
                </a:solidFill>
              </a:rPr>
              <a:t>Вхід</a:t>
            </a:r>
            <a:r>
              <a:rPr lang="ru-RU" sz="2400" b="1" dirty="0"/>
              <a:t>, </a:t>
            </a:r>
            <a:r>
              <a:rPr lang="ru-RU" sz="2400" b="1" dirty="0" err="1">
                <a:solidFill>
                  <a:srgbClr val="FF0000"/>
                </a:solidFill>
              </a:rPr>
              <a:t>Виокремлення</a:t>
            </a:r>
            <a:r>
              <a:rPr lang="ru-RU" sz="2400" b="1" dirty="0"/>
              <a:t>, </a:t>
            </a:r>
            <a:r>
              <a:rPr lang="ru-RU" sz="2400" b="1" dirty="0" err="1">
                <a:solidFill>
                  <a:srgbClr val="FF0000"/>
                </a:solidFill>
              </a:rPr>
              <a:t>Вихід</a:t>
            </a:r>
            <a:r>
              <a:rPr lang="ru-RU" sz="2400" b="1" dirty="0"/>
              <a:t>, </a:t>
            </a:r>
            <a:r>
              <a:rPr lang="ru-RU" sz="2400" b="1" dirty="0">
                <a:solidFill>
                  <a:srgbClr val="FF0000"/>
                </a:solidFill>
              </a:rPr>
              <a:t>Шляхи </a:t>
            </a:r>
            <a:r>
              <a:rPr lang="ru-RU" sz="2400" b="1" dirty="0" err="1">
                <a:solidFill>
                  <a:srgbClr val="FF0000"/>
                </a:solidFill>
              </a:rPr>
              <a:t>переміщення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CF792F8-1DEB-7E64-69AE-2259C930CCC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184" t="29614" r="50000" b="30245"/>
          <a:stretch/>
        </p:blipFill>
        <p:spPr>
          <a:xfrm>
            <a:off x="7529318" y="1573904"/>
            <a:ext cx="4541516" cy="368649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C8E1B0B-A8A5-73F7-B47E-D59F2DFEDEB8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0798" t="13185" r="8000" b="4444"/>
          <a:stretch/>
        </p:blipFill>
        <p:spPr>
          <a:xfrm>
            <a:off x="201816" y="171642"/>
            <a:ext cx="2974876" cy="650104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41C5583-9103-4E96-4A35-182451BE13B3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0798" t="81873" r="17197" b="4444"/>
          <a:stretch/>
        </p:blipFill>
        <p:spPr>
          <a:xfrm>
            <a:off x="4003040" y="4043555"/>
            <a:ext cx="3435357" cy="220241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Бульбашка прямої мови: прямокутна 8">
            <a:extLst>
              <a:ext uri="{FF2B5EF4-FFF2-40B4-BE49-F238E27FC236}">
                <a16:creationId xmlns:a16="http://schemas.microsoft.com/office/drawing/2014/main" id="{F9754072-FA4B-45FB-6AC4-F12D39091469}"/>
              </a:ext>
            </a:extLst>
          </p:cNvPr>
          <p:cNvSpPr/>
          <p:nvPr/>
        </p:nvSpPr>
        <p:spPr>
          <a:xfrm>
            <a:off x="121166" y="5587768"/>
            <a:ext cx="3150354" cy="1169946"/>
          </a:xfrm>
          <a:prstGeom prst="wedgeRectCallout">
            <a:avLst>
              <a:gd name="adj1" fmla="val 74628"/>
              <a:gd name="adj2" fmla="val -65157"/>
            </a:avLst>
          </a:prstGeom>
          <a:solidFill>
            <a:schemeClr val="accent1">
              <a:alpha val="2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4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4BFF51A-D558-0B25-73B8-0CD9286607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2877240" y="3226782"/>
            <a:ext cx="780746" cy="70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hlinkClick r:id="rId13"/>
            <a:extLst>
              <a:ext uri="{FF2B5EF4-FFF2-40B4-BE49-F238E27FC236}">
                <a16:creationId xmlns:a16="http://schemas.microsoft.com/office/drawing/2014/main" id="{E487BFDE-261D-43ED-015C-A7B6075441B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101" y="6044143"/>
            <a:ext cx="2603949" cy="101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84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748</TotalTime>
  <Words>163</Words>
  <Application>Microsoft Office PowerPoint</Application>
  <PresentationFormat>Широкий екран</PresentationFormat>
  <Paragraphs>18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92</cp:revision>
  <dcterms:created xsi:type="dcterms:W3CDTF">2023-03-17T21:15:50Z</dcterms:created>
  <dcterms:modified xsi:type="dcterms:W3CDTF">2023-09-18T19:02:12Z</dcterms:modified>
</cp:coreProperties>
</file>