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316" r:id="rId4"/>
    <p:sldId id="317" r:id="rId5"/>
    <p:sldId id="320" r:id="rId6"/>
    <p:sldId id="32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02.10.2023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w9iTh_hDX-Q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hyperlink" Target="https://youtu.be/w9iTh_hDX-Q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14.gif"/><Relationship Id="rId5" Type="http://schemas.openxmlformats.org/officeDocument/2006/relationships/image" Target="../media/image10.gif"/><Relationship Id="rId10" Type="http://schemas.openxmlformats.org/officeDocument/2006/relationships/image" Target="../media/image13.jpg"/><Relationship Id="rId4" Type="http://schemas.microsoft.com/office/2007/relationships/hdphoto" Target="../media/hdphoto1.wdp"/><Relationship Id="rId9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1.wdp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11" Type="http://schemas.openxmlformats.org/officeDocument/2006/relationships/hyperlink" Target="https://youtu.be/w9iTh_hDX-Q" TargetMode="External"/><Relationship Id="rId5" Type="http://schemas.microsoft.com/office/2007/relationships/hdphoto" Target="../media/hdphoto3.wdp"/><Relationship Id="rId10" Type="http://schemas.microsoft.com/office/2007/relationships/hdphoto" Target="../media/hdphoto4.wdp"/><Relationship Id="rId4" Type="http://schemas.openxmlformats.org/officeDocument/2006/relationships/image" Target="../media/image15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hyperlink" Target="https://youtu.be/w9iTh_hDX-Q" TargetMode="External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12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6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10.gif"/><Relationship Id="rId9" Type="http://schemas.openxmlformats.org/officeDocument/2006/relationships/image" Target="../media/image18.png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13" Type="http://schemas.openxmlformats.org/officeDocument/2006/relationships/hyperlink" Target="https://youtu.be/w9iTh_hDX-Q" TargetMode="External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12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6.png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8.wdp"/><Relationship Id="rId4" Type="http://schemas.openxmlformats.org/officeDocument/2006/relationships/image" Target="../media/image10.gif"/><Relationship Id="rId9" Type="http://schemas.openxmlformats.org/officeDocument/2006/relationships/image" Target="../media/image20.png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w9iTh_hDX-Q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1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74196" y="2402420"/>
            <a:ext cx="8891146" cy="769441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АНІМАЦІЯ СЛАЙДІВ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B3E44-0843-56AA-1B87-C31AD32FDEE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623" t="16400" r="35643" b="68397"/>
          <a:stretch/>
        </p:blipFill>
        <p:spPr>
          <a:xfrm>
            <a:off x="0" y="-1754"/>
            <a:ext cx="4966309" cy="1042591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80D8FA55-19F4-A55C-A30F-2C8EC1BDE85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048" y="4786454"/>
            <a:ext cx="2885903" cy="112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1153198" y="1897631"/>
            <a:ext cx="8635236" cy="1423886"/>
            <a:chOff x="241538" y="1910283"/>
            <a:chExt cx="11671787" cy="1512717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241538" y="1910283"/>
              <a:ext cx="11671787" cy="15127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2248345-ACEE-E33F-EAF8-A066BA56F628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698741" y="1951600"/>
              <a:ext cx="11085043" cy="1471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 У чому особливість відтворення ефектів анімації з групи Вхід, застосованих до об’єктів на слайдах </a:t>
              </a:r>
            </a:p>
            <a:p>
              <a:r>
                <a:rPr lang="uk-UA" sz="2800" dirty="0"/>
                <a:t>комп’ютерної презентації?</a:t>
              </a:r>
            </a:p>
          </p:txBody>
        </p:sp>
      </p:grpSp>
      <p:pic>
        <p:nvPicPr>
          <p:cNvPr id="2052" name="Picture 4" descr="Тризуб Вишивка синьо-жовтий :: Онлайн Магазин">
            <a:extLst>
              <a:ext uri="{FF2B5EF4-FFF2-40B4-BE49-F238E27FC236}">
                <a16:creationId xmlns:a16="http://schemas.microsoft.com/office/drawing/2014/main" id="{5BCF95B8-2BF1-DE9E-246C-D66E4085F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974" y="3321516"/>
            <a:ext cx="3423982" cy="384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2EC5AF-FF5E-45A1-052E-B4EE009EF62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96"/>
          <a:stretch/>
        </p:blipFill>
        <p:spPr>
          <a:xfrm>
            <a:off x="702615" y="3383877"/>
            <a:ext cx="2659599" cy="32887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B179A7-48E4-40FF-D71E-F0C91951C0A0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536" y="3799504"/>
            <a:ext cx="2540000" cy="245745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FA918F9-3423-F5C0-21E2-51DCF412C90E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22" name="Рисунок 21">
            <a:hlinkClick r:id="rId12"/>
            <a:extLst>
              <a:ext uri="{FF2B5EF4-FFF2-40B4-BE49-F238E27FC236}">
                <a16:creationId xmlns:a16="http://schemas.microsoft.com/office/drawing/2014/main" id="{C3277802-1BDC-45D3-C276-5A9DC96A6AD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36" y="5732345"/>
            <a:ext cx="2885903" cy="112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Для </a:t>
            </a:r>
            <a:r>
              <a:rPr lang="ru-RU" sz="2400" b="1" dirty="0" err="1"/>
              <a:t>додавання</a:t>
            </a:r>
            <a:r>
              <a:rPr lang="ru-RU" sz="2400" b="1" dirty="0"/>
              <a:t> </a:t>
            </a:r>
            <a:r>
              <a:rPr lang="ru-RU" sz="2400" b="1" dirty="0" err="1"/>
              <a:t>ефектів</a:t>
            </a:r>
            <a:r>
              <a:rPr lang="ru-RU" sz="2400" b="1" dirty="0"/>
              <a:t> </a:t>
            </a:r>
            <a:r>
              <a:rPr lang="ru-RU" sz="2400" b="1" dirty="0" err="1"/>
              <a:t>появи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 </a:t>
            </a:r>
            <a:r>
              <a:rPr lang="ru-RU" sz="2400" b="1" dirty="0" err="1"/>
              <a:t>призначено</a:t>
            </a:r>
            <a:r>
              <a:rPr lang="ru-RU" sz="2400" b="1" dirty="0"/>
              <a:t> </a:t>
            </a:r>
            <a:r>
              <a:rPr lang="ru-RU" sz="2400" b="1" dirty="0" err="1"/>
              <a:t>інструменти</a:t>
            </a:r>
            <a:r>
              <a:rPr lang="ru-RU" sz="2400" b="1" dirty="0"/>
              <a:t> </a:t>
            </a:r>
            <a:r>
              <a:rPr lang="ru-RU" sz="2400" b="1" dirty="0" err="1"/>
              <a:t>групи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Перехід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до </a:t>
            </a:r>
            <a:r>
              <a:rPr lang="ru-RU" sz="2400" b="1" dirty="0" err="1">
                <a:solidFill>
                  <a:srgbClr val="FF0000"/>
                </a:solidFill>
              </a:rPr>
              <a:t>цього</a:t>
            </a:r>
            <a:r>
              <a:rPr lang="ru-RU" sz="2400" b="1" dirty="0">
                <a:solidFill>
                  <a:srgbClr val="FF0000"/>
                </a:solidFill>
              </a:rPr>
              <a:t> слайда </a:t>
            </a:r>
            <a:r>
              <a:rPr lang="ru-RU" sz="2400" b="1" dirty="0"/>
              <a:t>вкладки </a:t>
            </a:r>
            <a:r>
              <a:rPr lang="ru-RU" sz="2400" b="1" dirty="0">
                <a:solidFill>
                  <a:srgbClr val="FF0000"/>
                </a:solidFill>
              </a:rPr>
              <a:t>Переходи</a:t>
            </a:r>
            <a:r>
              <a:rPr lang="ru-RU" sz="2400" b="1" dirty="0"/>
              <a:t> на </a:t>
            </a:r>
            <a:r>
              <a:rPr lang="ru-RU" sz="2400" b="1" dirty="0" err="1">
                <a:solidFill>
                  <a:srgbClr val="FF0000"/>
                </a:solidFill>
              </a:rPr>
              <a:t>Стрічці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87EFA0E-D434-6024-9D4A-3C8FA82662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15" t="5841" r="8643" b="70160"/>
          <a:stretch/>
        </p:blipFill>
        <p:spPr>
          <a:xfrm>
            <a:off x="201816" y="1314993"/>
            <a:ext cx="11656122" cy="178525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112B98C3-0918-A036-D3D5-523C284EE717}"/>
              </a:ext>
            </a:extLst>
          </p:cNvPr>
          <p:cNvSpPr/>
          <p:nvPr/>
        </p:nvSpPr>
        <p:spPr>
          <a:xfrm>
            <a:off x="3535679" y="1373440"/>
            <a:ext cx="1463040" cy="357051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3F2938B4-36EA-1587-A8C7-D40CABC2516C}"/>
              </a:ext>
            </a:extLst>
          </p:cNvPr>
          <p:cNvSpPr/>
          <p:nvPr/>
        </p:nvSpPr>
        <p:spPr>
          <a:xfrm>
            <a:off x="4876800" y="2657957"/>
            <a:ext cx="3161212" cy="500740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49651914-6B31-72A1-6496-43A3961B34D4}"/>
              </a:ext>
            </a:extLst>
          </p:cNvPr>
          <p:cNvSpPr/>
          <p:nvPr/>
        </p:nvSpPr>
        <p:spPr>
          <a:xfrm>
            <a:off x="11469961" y="2286979"/>
            <a:ext cx="394450" cy="438804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7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CB13BAEC-C99A-4B71-9F02-372C11D67A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6612832" y="3049016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4C6CAA33-84A8-B36F-02BA-0704940CCF9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36" y="5732345"/>
            <a:ext cx="2885903" cy="112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6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2897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Щоб</a:t>
            </a:r>
            <a:r>
              <a:rPr lang="ru-RU" sz="2400" b="1" dirty="0"/>
              <a:t> </a:t>
            </a:r>
            <a:r>
              <a:rPr lang="ru-RU" sz="2400" b="1" dirty="0" err="1"/>
              <a:t>побачити</a:t>
            </a:r>
            <a:r>
              <a:rPr lang="ru-RU" sz="2400" b="1" dirty="0"/>
              <a:t>, як </a:t>
            </a:r>
            <a:r>
              <a:rPr lang="ru-RU" sz="2400" b="1" dirty="0" err="1"/>
              <a:t>виглядатиме</a:t>
            </a:r>
            <a:r>
              <a:rPr lang="ru-RU" sz="2400" b="1" dirty="0"/>
              <a:t> </a:t>
            </a:r>
            <a:r>
              <a:rPr lang="ru-RU" sz="2400" b="1" dirty="0" err="1"/>
              <a:t>доданий</a:t>
            </a:r>
            <a:r>
              <a:rPr lang="ru-RU" sz="2400" b="1" dirty="0"/>
              <a:t> </a:t>
            </a:r>
            <a:r>
              <a:rPr lang="ru-RU" sz="2400" b="1" dirty="0" err="1"/>
              <a:t>ефект</a:t>
            </a:r>
            <a:r>
              <a:rPr lang="ru-RU" sz="2400" b="1" dirty="0"/>
              <a:t>, </a:t>
            </a:r>
            <a:r>
              <a:rPr lang="ru-RU" sz="2400" b="1" dirty="0" err="1"/>
              <a:t>потрібно</a:t>
            </a:r>
            <a:r>
              <a:rPr lang="ru-RU" sz="2400" b="1" dirty="0"/>
              <a:t> </a:t>
            </a:r>
            <a:r>
              <a:rPr lang="ru-RU" sz="2400" b="1" dirty="0" err="1"/>
              <a:t>вибрати</a:t>
            </a:r>
            <a:r>
              <a:rPr lang="ru-RU" sz="2400" b="1" dirty="0"/>
              <a:t> кнопку </a:t>
            </a:r>
            <a:r>
              <a:rPr lang="ru-RU" sz="2400" b="1" dirty="0" err="1">
                <a:solidFill>
                  <a:srgbClr val="FF0000"/>
                </a:solidFill>
              </a:rPr>
              <a:t>Переглянути</a:t>
            </a:r>
            <a:r>
              <a:rPr lang="ru-RU" sz="2400" b="1" dirty="0"/>
              <a:t> </a:t>
            </a:r>
            <a:r>
              <a:rPr lang="ru-RU" sz="2400" b="1" dirty="0" err="1"/>
              <a:t>групи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Перегляд</a:t>
            </a:r>
            <a:r>
              <a:rPr lang="ru-RU" sz="2400" b="1" dirty="0"/>
              <a:t> вкладки </a:t>
            </a:r>
            <a:r>
              <a:rPr lang="ru-RU" sz="2400" b="1" dirty="0">
                <a:solidFill>
                  <a:srgbClr val="FF0000"/>
                </a:solidFill>
              </a:rPr>
              <a:t>Переходи</a:t>
            </a:r>
            <a:r>
              <a:rPr lang="ru-RU" sz="2400" b="1" dirty="0"/>
              <a:t>. Для </a:t>
            </a:r>
            <a:r>
              <a:rPr lang="ru-RU" sz="2400" b="1" dirty="0" err="1"/>
              <a:t>відмови</a:t>
            </a:r>
            <a:r>
              <a:rPr lang="ru-RU" sz="2400" b="1" dirty="0"/>
              <a:t> </a:t>
            </a:r>
            <a:r>
              <a:rPr lang="ru-RU" sz="2400" b="1" dirty="0" err="1"/>
              <a:t>від</a:t>
            </a:r>
            <a:r>
              <a:rPr lang="ru-RU" sz="2400" b="1" dirty="0"/>
              <a:t> </a:t>
            </a:r>
            <a:r>
              <a:rPr lang="ru-RU" sz="2400" b="1" dirty="0" err="1"/>
              <a:t>вибраного</a:t>
            </a:r>
            <a:r>
              <a:rPr lang="ru-RU" sz="2400" b="1" dirty="0"/>
              <a:t> </a:t>
            </a:r>
            <a:r>
              <a:rPr lang="ru-RU" sz="2400" b="1" dirty="0" err="1"/>
              <a:t>ефекту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вибрати</a:t>
            </a:r>
            <a:r>
              <a:rPr lang="ru-RU" sz="2400" b="1" dirty="0"/>
              <a:t> кнопку </a:t>
            </a:r>
            <a:r>
              <a:rPr lang="ru-RU" sz="2400" b="1" dirty="0" err="1">
                <a:solidFill>
                  <a:srgbClr val="FF0000"/>
                </a:solidFill>
              </a:rPr>
              <a:t>Немає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вибрати</a:t>
            </a:r>
            <a:r>
              <a:rPr lang="ru-RU" sz="2400" b="1" dirty="0"/>
              <a:t> будь-</a:t>
            </a:r>
            <a:r>
              <a:rPr lang="ru-RU" sz="2400" b="1" dirty="0" err="1"/>
              <a:t>який</a:t>
            </a:r>
            <a:r>
              <a:rPr lang="ru-RU" sz="2400" b="1" dirty="0"/>
              <a:t> </a:t>
            </a:r>
            <a:r>
              <a:rPr lang="ru-RU" sz="2400" b="1" dirty="0" err="1"/>
              <a:t>інший</a:t>
            </a:r>
            <a:r>
              <a:rPr lang="ru-RU" sz="2400" b="1" dirty="0"/>
              <a:t> </a:t>
            </a:r>
            <a:r>
              <a:rPr lang="ru-RU" sz="2400" b="1" dirty="0" err="1"/>
              <a:t>ефект</a:t>
            </a:r>
            <a:r>
              <a:rPr lang="ru-RU" sz="2400" b="1" dirty="0"/>
              <a:t> у </a:t>
            </a:r>
            <a:r>
              <a:rPr lang="ru-RU" sz="2400" b="1" dirty="0" err="1"/>
              <a:t>цьому</a:t>
            </a:r>
            <a:r>
              <a:rPr lang="ru-RU" sz="2400" b="1" dirty="0"/>
              <a:t> списку.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0F7F97-3F06-3547-E4CE-14AFADC8A6C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52857" b="67746"/>
          <a:stretch/>
        </p:blipFill>
        <p:spPr>
          <a:xfrm>
            <a:off x="3413761" y="1827604"/>
            <a:ext cx="4885508" cy="18801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112B98C3-0918-A036-D3D5-523C284EE717}"/>
              </a:ext>
            </a:extLst>
          </p:cNvPr>
          <p:cNvSpPr/>
          <p:nvPr/>
        </p:nvSpPr>
        <p:spPr>
          <a:xfrm>
            <a:off x="3413762" y="2545874"/>
            <a:ext cx="966650" cy="702423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3F2938B4-36EA-1587-A8C7-D40CABC2516C}"/>
              </a:ext>
            </a:extLst>
          </p:cNvPr>
          <p:cNvSpPr/>
          <p:nvPr/>
        </p:nvSpPr>
        <p:spPr>
          <a:xfrm>
            <a:off x="4632959" y="2916808"/>
            <a:ext cx="696686" cy="610940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613268B-E90F-ED64-550B-9C13C90A995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214" t="3555" r="26428" b="62095"/>
          <a:stretch/>
        </p:blipFill>
        <p:spPr>
          <a:xfrm>
            <a:off x="776581" y="3860651"/>
            <a:ext cx="10309089" cy="29139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A1D1B02C-E452-CE22-A69F-6288C4B450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4158527" y="3200107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hlinkClick r:id="rId13"/>
            <a:extLst>
              <a:ext uri="{FF2B5EF4-FFF2-40B4-BE49-F238E27FC236}">
                <a16:creationId xmlns:a16="http://schemas.microsoft.com/office/drawing/2014/main" id="{41566571-50C5-4C8B-004E-F8752A29BF8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36" y="5732345"/>
            <a:ext cx="2885903" cy="112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8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2897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Усі</a:t>
            </a:r>
            <a:r>
              <a:rPr lang="ru-RU" sz="2400" b="1" dirty="0"/>
              <a:t> </a:t>
            </a:r>
            <a:r>
              <a:rPr lang="ru-RU" sz="2400" b="1" dirty="0" err="1"/>
              <a:t>ефекти</a:t>
            </a:r>
            <a:r>
              <a:rPr lang="ru-RU" sz="2400" b="1" dirty="0"/>
              <a:t> </a:t>
            </a:r>
            <a:r>
              <a:rPr lang="ru-RU" sz="2400" b="1" dirty="0" err="1"/>
              <a:t>появи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 </a:t>
            </a:r>
            <a:r>
              <a:rPr lang="ru-RU" sz="2400" b="1" dirty="0" err="1"/>
              <a:t>мають</a:t>
            </a:r>
            <a:r>
              <a:rPr lang="ru-RU" sz="2400" b="1" dirty="0"/>
              <a:t> </a:t>
            </a:r>
            <a:r>
              <a:rPr lang="ru-RU" sz="2400" b="1" dirty="0" err="1"/>
              <a:t>такі</a:t>
            </a:r>
            <a:r>
              <a:rPr lang="ru-RU" sz="2400" b="1" dirty="0"/>
              <a:t> </a:t>
            </a:r>
            <a:r>
              <a:rPr lang="ru-RU" sz="2400" b="1" dirty="0" err="1"/>
              <a:t>властивості</a:t>
            </a:r>
            <a:r>
              <a:rPr lang="ru-RU" sz="2400" b="1" dirty="0"/>
              <a:t>: </a:t>
            </a:r>
            <a:r>
              <a:rPr lang="ru-RU" sz="2400" b="1" dirty="0" err="1">
                <a:solidFill>
                  <a:srgbClr val="FF0000"/>
                </a:solidFill>
              </a:rPr>
              <a:t>ім’я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ефекту</a:t>
            </a:r>
            <a:r>
              <a:rPr lang="ru-RU" sz="2400" b="1" dirty="0"/>
              <a:t>, </a:t>
            </a:r>
            <a:r>
              <a:rPr lang="ru-RU" sz="2400" b="1" dirty="0">
                <a:solidFill>
                  <a:srgbClr val="FF0000"/>
                </a:solidFill>
              </a:rPr>
              <a:t>значок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трива</a:t>
            </a:r>
            <a:r>
              <a:rPr lang="ru-RU" sz="2400" b="1" dirty="0">
                <a:solidFill>
                  <a:srgbClr val="FF0000"/>
                </a:solidFill>
              </a:rPr>
              <a:t>-</a:t>
            </a:r>
          </a:p>
          <a:p>
            <a:r>
              <a:rPr lang="ru-RU" sz="2400" b="1" dirty="0" err="1">
                <a:solidFill>
                  <a:srgbClr val="FF0000"/>
                </a:solidFill>
              </a:rPr>
              <a:t>лість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ефекту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та </a:t>
            </a:r>
            <a:r>
              <a:rPr lang="ru-RU" sz="2400" b="1" dirty="0" err="1"/>
              <a:t>інші</a:t>
            </a:r>
            <a:r>
              <a:rPr lang="ru-RU" sz="2400" b="1" dirty="0"/>
              <a:t>. У </a:t>
            </a:r>
            <a:r>
              <a:rPr lang="ru-RU" sz="2400" b="1" dirty="0" err="1"/>
              <a:t>деяких</a:t>
            </a:r>
            <a:r>
              <a:rPr lang="ru-RU" sz="2400" b="1" dirty="0"/>
              <a:t> </a:t>
            </a:r>
            <a:r>
              <a:rPr lang="ru-RU" sz="2400" b="1" dirty="0" err="1"/>
              <a:t>ефектів</a:t>
            </a:r>
            <a:r>
              <a:rPr lang="ru-RU" sz="2400" b="1" dirty="0"/>
              <a:t> </a:t>
            </a:r>
            <a:r>
              <a:rPr lang="ru-RU" sz="2400" b="1" dirty="0" err="1"/>
              <a:t>можуть</a:t>
            </a:r>
            <a:r>
              <a:rPr lang="ru-RU" sz="2400" b="1" dirty="0"/>
              <a:t> бути й </a:t>
            </a:r>
            <a:r>
              <a:rPr lang="ru-RU" sz="2400" b="1" dirty="0" err="1"/>
              <a:t>інші</a:t>
            </a:r>
            <a:r>
              <a:rPr lang="ru-RU" sz="2400" b="1" dirty="0"/>
              <a:t> </a:t>
            </a:r>
            <a:r>
              <a:rPr lang="ru-RU" sz="2400" b="1" dirty="0" err="1"/>
              <a:t>властивості</a:t>
            </a:r>
            <a:r>
              <a:rPr lang="ru-RU" sz="2400" b="1" dirty="0"/>
              <a:t>: </a:t>
            </a:r>
            <a:r>
              <a:rPr lang="ru-RU" sz="2400" b="1" dirty="0" err="1">
                <a:solidFill>
                  <a:srgbClr val="FF0000"/>
                </a:solidFill>
              </a:rPr>
              <a:t>напрямок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відтворення</a:t>
            </a:r>
            <a:r>
              <a:rPr lang="ru-RU" sz="2400" b="1" dirty="0"/>
              <a:t>, </a:t>
            </a:r>
            <a:r>
              <a:rPr lang="ru-RU" sz="2400" b="1" dirty="0" err="1">
                <a:solidFill>
                  <a:srgbClr val="FF0000"/>
                </a:solidFill>
              </a:rPr>
              <a:t>фігура</a:t>
            </a:r>
            <a:r>
              <a:rPr lang="ru-RU" sz="2400" b="1" dirty="0"/>
              <a:t>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E22DE7-E68B-9D70-4513-659C0A57A5E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2000" t="10442" b="33460"/>
          <a:stretch/>
        </p:blipFill>
        <p:spPr>
          <a:xfrm>
            <a:off x="243839" y="1505410"/>
            <a:ext cx="6095449" cy="40071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4EC8D03-37B0-6FD9-6838-6DA2B98EF16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9787" t="10442" r="-1" b="33460"/>
          <a:stretch/>
        </p:blipFill>
        <p:spPr>
          <a:xfrm>
            <a:off x="6479177" y="1505409"/>
            <a:ext cx="5591657" cy="401754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B1698113-5AFF-6C76-8D19-6A6F7503587C}"/>
              </a:ext>
            </a:extLst>
          </p:cNvPr>
          <p:cNvSpPr/>
          <p:nvPr/>
        </p:nvSpPr>
        <p:spPr>
          <a:xfrm>
            <a:off x="2743201" y="1505409"/>
            <a:ext cx="1872341" cy="4007116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Прямокутник: округлені кути 17">
            <a:extLst>
              <a:ext uri="{FF2B5EF4-FFF2-40B4-BE49-F238E27FC236}">
                <a16:creationId xmlns:a16="http://schemas.microsoft.com/office/drawing/2014/main" id="{D77DBD0F-1DC1-164F-0078-7A8AB209044C}"/>
              </a:ext>
            </a:extLst>
          </p:cNvPr>
          <p:cNvSpPr/>
          <p:nvPr/>
        </p:nvSpPr>
        <p:spPr>
          <a:xfrm>
            <a:off x="7654837" y="2542903"/>
            <a:ext cx="3587930" cy="2882538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E6CD3274-435A-96E1-9299-12E201FB12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4376240" y="4449423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015F49D9-97E7-C1DE-DFA4-E6E9F9C54B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9739210" y="5119830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3"/>
            <a:extLst>
              <a:ext uri="{FF2B5EF4-FFF2-40B4-BE49-F238E27FC236}">
                <a16:creationId xmlns:a16="http://schemas.microsoft.com/office/drawing/2014/main" id="{5FD84214-11BF-9F4D-C571-BB01E6985A0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36" y="5732345"/>
            <a:ext cx="2885903" cy="112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0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24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133</Words>
  <Application>Microsoft Office PowerPoint</Application>
  <PresentationFormat>Широкий екран</PresentationFormat>
  <Paragraphs>16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99</cp:revision>
  <dcterms:created xsi:type="dcterms:W3CDTF">2023-03-17T21:15:50Z</dcterms:created>
  <dcterms:modified xsi:type="dcterms:W3CDTF">2023-10-02T18:44:06Z</dcterms:modified>
</cp:coreProperties>
</file>