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8" r:id="rId3"/>
    <p:sldId id="361" r:id="rId4"/>
    <p:sldId id="362" r:id="rId5"/>
    <p:sldId id="364" r:id="rId6"/>
    <p:sldId id="365" r:id="rId7"/>
    <p:sldId id="366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D4FF"/>
    <a:srgbClr val="DDF0FE"/>
    <a:srgbClr val="3A393F"/>
    <a:srgbClr val="EED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05.12.2023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05.12.2023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05.12.2023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05.12.2023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05.12.2023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05.12.2023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05.12.2023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05.12.2023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05.12.2023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05.12.2023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05.12.2023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05.12.2023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hyperlink" Target="https://youtu.be/oMCOnyZPQJI" TargetMode="External"/><Relationship Id="rId5" Type="http://schemas.openxmlformats.org/officeDocument/2006/relationships/image" Target="../media/image5.png"/><Relationship Id="rId10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hyperlink" Target="https://youtu.be/oMCOnyZPQJI" TargetMode="External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4.wdp"/><Relationship Id="rId4" Type="http://schemas.openxmlformats.org/officeDocument/2006/relationships/image" Target="../media/image9.gif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microsoft.com/office/2007/relationships/hdphoto" Target="../media/hdphoto1.wdp"/><Relationship Id="rId7" Type="http://schemas.openxmlformats.org/officeDocument/2006/relationships/image" Target="../media/image12.png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hyperlink" Target="https://youtu.be/oMCOnyZPQJI" TargetMode="External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6.wdp"/><Relationship Id="rId4" Type="http://schemas.openxmlformats.org/officeDocument/2006/relationships/image" Target="../media/image9.gif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13" Type="http://schemas.openxmlformats.org/officeDocument/2006/relationships/hyperlink" Target="https://youtu.be/oMCOnyZPQJI" TargetMode="External"/><Relationship Id="rId3" Type="http://schemas.microsoft.com/office/2007/relationships/hdphoto" Target="../media/hdphoto1.wdp"/><Relationship Id="rId7" Type="http://schemas.openxmlformats.org/officeDocument/2006/relationships/image" Target="../media/image14.png"/><Relationship Id="rId12" Type="http://schemas.microsoft.com/office/2007/relationships/hdphoto" Target="../media/hdphoto9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16.png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8.wdp"/><Relationship Id="rId4" Type="http://schemas.openxmlformats.org/officeDocument/2006/relationships/image" Target="../media/image9.gif"/><Relationship Id="rId9" Type="http://schemas.openxmlformats.org/officeDocument/2006/relationships/image" Target="../media/image15.png"/><Relationship Id="rId1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13" Type="http://schemas.openxmlformats.org/officeDocument/2006/relationships/hyperlink" Target="https://youtu.be/oMCOnyZPQJI" TargetMode="External"/><Relationship Id="rId3" Type="http://schemas.microsoft.com/office/2007/relationships/hdphoto" Target="../media/hdphoto1.wdp"/><Relationship Id="rId7" Type="http://schemas.openxmlformats.org/officeDocument/2006/relationships/image" Target="../media/image17.png"/><Relationship Id="rId12" Type="http://schemas.microsoft.com/office/2007/relationships/hdphoto" Target="../media/hdphoto1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19.png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11.wdp"/><Relationship Id="rId4" Type="http://schemas.openxmlformats.org/officeDocument/2006/relationships/image" Target="../media/image9.gif"/><Relationship Id="rId9" Type="http://schemas.openxmlformats.org/officeDocument/2006/relationships/image" Target="../media/image18.png"/><Relationship Id="rId1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13" Type="http://schemas.openxmlformats.org/officeDocument/2006/relationships/hyperlink" Target="https://youtu.be/oMCOnyZPQJI" TargetMode="External"/><Relationship Id="rId3" Type="http://schemas.microsoft.com/office/2007/relationships/hdphoto" Target="../media/hdphoto1.wdp"/><Relationship Id="rId7" Type="http://schemas.openxmlformats.org/officeDocument/2006/relationships/image" Target="../media/image15.png"/><Relationship Id="rId12" Type="http://schemas.openxmlformats.org/officeDocument/2006/relationships/image" Target="../media/image2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20.jpeg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11.wdp"/><Relationship Id="rId4" Type="http://schemas.openxmlformats.org/officeDocument/2006/relationships/image" Target="../media/image9.gif"/><Relationship Id="rId9" Type="http://schemas.openxmlformats.org/officeDocument/2006/relationships/image" Target="../media/image18.png"/><Relationship Id="rId1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oMCOnyZPQJI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10" Type="http://schemas.openxmlformats.org/officeDocument/2006/relationships/image" Target="../media/image22.png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4966309" y="-6771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43486" y="-3827"/>
            <a:ext cx="339912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15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4267973" y="2051415"/>
            <a:ext cx="7924027" cy="2800767"/>
          </a:xfrm>
          <a:prstGeom prst="rect">
            <a:avLst/>
          </a:prstGeom>
          <a:solidFill>
            <a:srgbClr val="EEDDEF">
              <a:alpha val="4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БАЗОВІ ПОНЯТТЯ КОМП’ЮТЕРНОЇ ГРАФІКИ. ВИДИ КОМП’ЮТЕРНОЇ ГРАФІКИ</a:t>
            </a:r>
            <a:endParaRPr lang="uk-UA" sz="4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7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20D05AB-430E-E367-B1E9-A8C65988272C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3136" t="20826" r="36085" b="62999"/>
          <a:stretch/>
        </p:blipFill>
        <p:spPr>
          <a:xfrm>
            <a:off x="-5512" y="-46764"/>
            <a:ext cx="4971821" cy="1109280"/>
          </a:xfrm>
          <a:prstGeom prst="rect">
            <a:avLst/>
          </a:prstGeom>
        </p:spPr>
      </p:pic>
      <p:pic>
        <p:nvPicPr>
          <p:cNvPr id="18" name="Рисунок 17">
            <a:hlinkClick r:id="rId11"/>
            <a:extLst>
              <a:ext uri="{FF2B5EF4-FFF2-40B4-BE49-F238E27FC236}">
                <a16:creationId xmlns:a16="http://schemas.microsoft.com/office/drawing/2014/main" id="{6A92C5AB-5DC9-6803-0EDE-D7715E55585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971" y="4829234"/>
            <a:ext cx="3642895" cy="1420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2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</a:rPr>
              <a:t>Комп’ютерна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графіка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/>
              <a:t>– </a:t>
            </a:r>
            <a:r>
              <a:rPr lang="ru-RU" sz="2400" b="1" dirty="0" err="1"/>
              <a:t>розділ</a:t>
            </a:r>
            <a:r>
              <a:rPr lang="ru-RU" sz="2400" b="1" dirty="0"/>
              <a:t> </a:t>
            </a:r>
            <a:r>
              <a:rPr lang="ru-RU" sz="2400" b="1" dirty="0" err="1"/>
              <a:t>інформатики</a:t>
            </a:r>
            <a:r>
              <a:rPr lang="ru-RU" sz="2400" b="1" dirty="0"/>
              <a:t>, </a:t>
            </a:r>
            <a:r>
              <a:rPr lang="ru-RU" sz="2400" b="1" dirty="0" err="1"/>
              <a:t>який</a:t>
            </a:r>
            <a:r>
              <a:rPr lang="ru-RU" sz="2400" b="1" dirty="0"/>
              <a:t> </a:t>
            </a:r>
            <a:r>
              <a:rPr lang="ru-RU" sz="2400" b="1" dirty="0" err="1"/>
              <a:t>ви­вчає</a:t>
            </a:r>
            <a:r>
              <a:rPr lang="ru-RU" sz="2400" b="1" dirty="0"/>
              <a:t> </a:t>
            </a:r>
            <a:r>
              <a:rPr lang="ru-RU" sz="2400" b="1" dirty="0" err="1"/>
              <a:t>способи</a:t>
            </a:r>
            <a:r>
              <a:rPr lang="ru-RU" sz="2400" b="1" dirty="0"/>
              <a:t> та </a:t>
            </a:r>
            <a:r>
              <a:rPr lang="ru-RU" sz="2400" b="1" dirty="0" err="1"/>
              <a:t>засоби</a:t>
            </a:r>
            <a:r>
              <a:rPr lang="ru-RU" sz="2400" b="1" dirty="0"/>
              <a:t> </a:t>
            </a:r>
            <a:r>
              <a:rPr lang="ru-RU" sz="2400" b="1" dirty="0" err="1"/>
              <a:t>створення</a:t>
            </a:r>
            <a:r>
              <a:rPr lang="ru-RU" sz="2400" b="1" dirty="0"/>
              <a:t> й </a:t>
            </a:r>
            <a:r>
              <a:rPr lang="ru-RU" sz="2400" b="1" dirty="0" err="1"/>
              <a:t>опрацювання</a:t>
            </a:r>
            <a:r>
              <a:rPr lang="ru-RU" sz="2400" b="1" dirty="0"/>
              <a:t> </a:t>
            </a:r>
            <a:r>
              <a:rPr lang="ru-RU" sz="2400" b="1" dirty="0" err="1"/>
              <a:t>графічних</a:t>
            </a:r>
            <a:r>
              <a:rPr lang="ru-RU" sz="2400" b="1" dirty="0"/>
              <a:t> </a:t>
            </a:r>
            <a:r>
              <a:rPr lang="ru-RU" sz="2400" b="1" dirty="0" err="1"/>
              <a:t>зображень</a:t>
            </a:r>
            <a:r>
              <a:rPr lang="ru-RU" sz="2400" b="1" dirty="0"/>
              <a:t> з </a:t>
            </a:r>
            <a:r>
              <a:rPr lang="ru-RU" sz="2400" b="1" dirty="0" err="1"/>
              <a:t>використанням</a:t>
            </a:r>
            <a:r>
              <a:rPr lang="ru-RU" sz="2400" b="1" dirty="0"/>
              <a:t> </a:t>
            </a:r>
            <a:r>
              <a:rPr lang="ru-RU" sz="2400" b="1" dirty="0" err="1"/>
              <a:t>комп’ю-терної</a:t>
            </a:r>
            <a:r>
              <a:rPr lang="ru-RU" sz="2400" b="1" dirty="0"/>
              <a:t> </a:t>
            </a:r>
            <a:r>
              <a:rPr lang="ru-RU" sz="2400" b="1" dirty="0" err="1"/>
              <a:t>техніки</a:t>
            </a:r>
            <a:r>
              <a:rPr lang="ru-RU" sz="2400" b="1" dirty="0"/>
              <a:t>.</a:t>
            </a:r>
            <a:endParaRPr lang="uk-UA" sz="24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CF3774-1FDB-AE24-94C7-8BC2BF2B1E3A}"/>
              </a:ext>
            </a:extLst>
          </p:cNvPr>
          <p:cNvSpPr txBox="1"/>
          <p:nvPr/>
        </p:nvSpPr>
        <p:spPr>
          <a:xfrm>
            <a:off x="201816" y="1625974"/>
            <a:ext cx="10674531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Вико­ристовується</a:t>
            </a:r>
            <a:r>
              <a:rPr lang="ru-RU" sz="2400" b="1" dirty="0"/>
              <a:t> </a:t>
            </a:r>
            <a:r>
              <a:rPr lang="ru-RU" sz="2400" b="1" dirty="0" err="1"/>
              <a:t>комп’ютерна</a:t>
            </a:r>
            <a:r>
              <a:rPr lang="ru-RU" sz="2400" b="1" dirty="0"/>
              <a:t> </a:t>
            </a:r>
            <a:r>
              <a:rPr lang="ru-RU" sz="2400" b="1" dirty="0" err="1"/>
              <a:t>графіка</a:t>
            </a:r>
            <a:r>
              <a:rPr lang="ru-RU" sz="2400" b="1" dirty="0"/>
              <a:t> </a:t>
            </a:r>
            <a:r>
              <a:rPr lang="ru-RU" sz="2400" b="1" dirty="0" err="1"/>
              <a:t>майже</a:t>
            </a:r>
            <a:r>
              <a:rPr lang="ru-RU" sz="2400" b="1" dirty="0"/>
              <a:t> в </a:t>
            </a:r>
            <a:r>
              <a:rPr lang="ru-RU" sz="2400" b="1" dirty="0" err="1"/>
              <a:t>усіх</a:t>
            </a:r>
            <a:r>
              <a:rPr lang="ru-RU" sz="2400" b="1" dirty="0"/>
              <a:t> сферах </a:t>
            </a:r>
            <a:r>
              <a:rPr lang="ru-RU" sz="2400" b="1" dirty="0" err="1"/>
              <a:t>ді­яльності</a:t>
            </a:r>
            <a:r>
              <a:rPr lang="ru-RU" sz="2400" b="1" dirty="0"/>
              <a:t> </a:t>
            </a:r>
            <a:r>
              <a:rPr lang="ru-RU" sz="2400" b="1" dirty="0" err="1"/>
              <a:t>людини</a:t>
            </a:r>
            <a:r>
              <a:rPr lang="ru-RU" sz="2400" b="1" dirty="0"/>
              <a:t>: у </a:t>
            </a:r>
            <a:r>
              <a:rPr lang="ru-RU" sz="2400" b="1" dirty="0" err="1"/>
              <a:t>науці</a:t>
            </a:r>
            <a:r>
              <a:rPr lang="ru-RU" sz="2400" b="1" dirty="0"/>
              <a:t> й </a:t>
            </a:r>
            <a:r>
              <a:rPr lang="ru-RU" sz="2400" b="1" dirty="0" err="1"/>
              <a:t>техніці</a:t>
            </a:r>
            <a:r>
              <a:rPr lang="ru-RU" sz="2400" b="1" dirty="0"/>
              <a:t>, у </a:t>
            </a:r>
            <a:r>
              <a:rPr lang="ru-RU" sz="2400" b="1" dirty="0" err="1"/>
              <a:t>медицині</a:t>
            </a:r>
            <a:r>
              <a:rPr lang="ru-RU" sz="2400" b="1" dirty="0"/>
              <a:t> й </a:t>
            </a:r>
            <a:r>
              <a:rPr lang="ru-RU" sz="2400" b="1" dirty="0" err="1"/>
              <a:t>освіті</a:t>
            </a:r>
            <a:r>
              <a:rPr lang="ru-RU" sz="2400" b="1" dirty="0"/>
              <a:t>, рекламному </a:t>
            </a:r>
            <a:r>
              <a:rPr lang="ru-RU" sz="2400" b="1" dirty="0" err="1"/>
              <a:t>бізнесі</a:t>
            </a:r>
            <a:r>
              <a:rPr lang="ru-RU" sz="2400" b="1" dirty="0"/>
              <a:t>, </a:t>
            </a:r>
            <a:r>
              <a:rPr lang="ru-RU" sz="2400" b="1" dirty="0" err="1"/>
              <a:t>індустрії</a:t>
            </a:r>
            <a:r>
              <a:rPr lang="ru-RU" sz="2400" b="1" dirty="0"/>
              <a:t> </a:t>
            </a:r>
            <a:r>
              <a:rPr lang="ru-RU" sz="2400" b="1" dirty="0" err="1"/>
              <a:t>розваг</a:t>
            </a:r>
            <a:r>
              <a:rPr lang="ru-RU" sz="2400" b="1" dirty="0"/>
              <a:t> </a:t>
            </a:r>
            <a:r>
              <a:rPr lang="ru-RU" sz="2400" b="1" dirty="0" err="1"/>
              <a:t>тощо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5B11A0BF-ECB5-540C-5B3E-F714FE4022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2485"/>
          <a:stretch/>
        </p:blipFill>
        <p:spPr bwMode="auto">
          <a:xfrm>
            <a:off x="5048250" y="3052103"/>
            <a:ext cx="5442859" cy="363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Комп'ютерна графіка | Computers Quiz - Quizizz">
            <a:extLst>
              <a:ext uri="{FF2B5EF4-FFF2-40B4-BE49-F238E27FC236}">
                <a16:creationId xmlns:a16="http://schemas.microsoft.com/office/drawing/2014/main" id="{E6EBC254-9877-8958-E405-864F5ABCEC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52413"/>
            <a:ext cx="5048250" cy="352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11"/>
            <a:extLst>
              <a:ext uri="{FF2B5EF4-FFF2-40B4-BE49-F238E27FC236}">
                <a16:creationId xmlns:a16="http://schemas.microsoft.com/office/drawing/2014/main" id="{2616977A-6F75-39AE-FD85-7D4A593FD47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9653" y="5867043"/>
            <a:ext cx="2720440" cy="1061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672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Основним</a:t>
            </a:r>
            <a:r>
              <a:rPr lang="ru-RU" sz="2400" b="1" dirty="0"/>
              <a:t> </a:t>
            </a:r>
            <a:r>
              <a:rPr lang="ru-RU" sz="2400" b="1" dirty="0" err="1"/>
              <a:t>об’єктом</a:t>
            </a:r>
            <a:r>
              <a:rPr lang="ru-RU" sz="2400" b="1" dirty="0"/>
              <a:t> </a:t>
            </a:r>
            <a:r>
              <a:rPr lang="ru-RU" sz="2400" b="1" dirty="0" err="1"/>
              <a:t>комп’ютерної</a:t>
            </a:r>
            <a:r>
              <a:rPr lang="ru-RU" sz="2400" b="1" dirty="0"/>
              <a:t> </a:t>
            </a:r>
            <a:r>
              <a:rPr lang="ru-RU" sz="2400" b="1" dirty="0" err="1"/>
              <a:t>графіки</a:t>
            </a:r>
            <a:r>
              <a:rPr lang="ru-RU" sz="2400" b="1" dirty="0"/>
              <a:t> є </a:t>
            </a:r>
            <a:r>
              <a:rPr lang="ru-RU" sz="2400" b="1" dirty="0" err="1">
                <a:solidFill>
                  <a:srgbClr val="FF0000"/>
                </a:solidFill>
              </a:rPr>
              <a:t>графічне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зображення</a:t>
            </a:r>
            <a:r>
              <a:rPr lang="ru-RU" sz="2400" b="1" dirty="0"/>
              <a:t>. </a:t>
            </a:r>
            <a:r>
              <a:rPr lang="ru-RU" sz="2400" b="1" dirty="0" err="1"/>
              <a:t>Воно</a:t>
            </a:r>
            <a:r>
              <a:rPr lang="ru-RU" sz="2400" b="1" dirty="0"/>
              <a:t> </a:t>
            </a:r>
            <a:r>
              <a:rPr lang="ru-RU" sz="2400" b="1" dirty="0" err="1"/>
              <a:t>може</a:t>
            </a:r>
            <a:r>
              <a:rPr lang="ru-RU" sz="2400" b="1" dirty="0"/>
              <a:t> бути </a:t>
            </a:r>
            <a:r>
              <a:rPr lang="ru-RU" sz="2400" b="1" dirty="0" err="1"/>
              <a:t>малюнком</a:t>
            </a:r>
            <a:r>
              <a:rPr lang="ru-RU" sz="2400" b="1" dirty="0"/>
              <a:t> </a:t>
            </a:r>
            <a:r>
              <a:rPr lang="ru-RU" sz="2400" b="1" dirty="0" err="1"/>
              <a:t>або</a:t>
            </a:r>
            <a:r>
              <a:rPr lang="ru-RU" sz="2400" b="1" dirty="0"/>
              <a:t> </a:t>
            </a:r>
            <a:r>
              <a:rPr lang="ru-RU" sz="2400" b="1" dirty="0" err="1"/>
              <a:t>фотографією</a:t>
            </a:r>
            <a:r>
              <a:rPr lang="ru-RU" sz="2400" b="1" dirty="0"/>
              <a:t>, </a:t>
            </a:r>
            <a:r>
              <a:rPr lang="ru-RU" sz="2400" b="1" dirty="0" err="1"/>
              <a:t>діаграмою</a:t>
            </a:r>
            <a:r>
              <a:rPr lang="ru-RU" sz="2400" b="1" dirty="0"/>
              <a:t> </a:t>
            </a:r>
            <a:r>
              <a:rPr lang="ru-RU" sz="2400" b="1" dirty="0" err="1"/>
              <a:t>або</a:t>
            </a:r>
            <a:r>
              <a:rPr lang="ru-RU" sz="2400" b="1" dirty="0"/>
              <a:t> схемою, </a:t>
            </a:r>
            <a:r>
              <a:rPr lang="ru-RU" sz="2400" b="1" dirty="0" err="1"/>
              <a:t>архітектурним</a:t>
            </a:r>
            <a:r>
              <a:rPr lang="ru-RU" sz="2400" b="1" dirty="0"/>
              <a:t> </a:t>
            </a:r>
            <a:r>
              <a:rPr lang="ru-RU" sz="2400" b="1" dirty="0" err="1"/>
              <a:t>ескізом</a:t>
            </a:r>
            <a:r>
              <a:rPr lang="ru-RU" sz="2400" b="1" dirty="0"/>
              <a:t> </a:t>
            </a:r>
            <a:r>
              <a:rPr lang="ru-RU" sz="2400" b="1" dirty="0" err="1"/>
              <a:t>або</a:t>
            </a:r>
            <a:r>
              <a:rPr lang="ru-RU" sz="2400" b="1" dirty="0"/>
              <a:t> </a:t>
            </a:r>
            <a:r>
              <a:rPr lang="ru-RU" sz="2400" b="1" dirty="0" err="1"/>
              <a:t>реклам­ним</a:t>
            </a:r>
            <a:r>
              <a:rPr lang="ru-RU" sz="2400" b="1" dirty="0"/>
              <a:t> плакатом, кадром з </a:t>
            </a:r>
            <a:r>
              <a:rPr lang="ru-RU" sz="2400" b="1" dirty="0" err="1"/>
              <a:t>мультфільму</a:t>
            </a:r>
            <a:r>
              <a:rPr lang="ru-RU" sz="2400" b="1" dirty="0"/>
              <a:t> </a:t>
            </a:r>
            <a:r>
              <a:rPr lang="ru-RU" sz="2400" b="1" dirty="0" err="1"/>
              <a:t>або</a:t>
            </a:r>
            <a:r>
              <a:rPr lang="ru-RU" sz="2400" b="1" dirty="0"/>
              <a:t> </a:t>
            </a:r>
            <a:r>
              <a:rPr lang="ru-RU" sz="2400" b="1" dirty="0" err="1"/>
              <a:t>відеоролика</a:t>
            </a:r>
            <a:r>
              <a:rPr lang="ru-RU" sz="2400" b="1" dirty="0"/>
              <a:t>,</a:t>
            </a:r>
          </a:p>
          <a:p>
            <a:r>
              <a:rPr lang="en-US" sz="2400" b="1" dirty="0"/>
              <a:t>QR-</a:t>
            </a:r>
            <a:r>
              <a:rPr lang="ru-RU" sz="2400" b="1" dirty="0"/>
              <a:t>кодом </a:t>
            </a:r>
            <a:r>
              <a:rPr lang="ru-RU" sz="2400" b="1" dirty="0" err="1"/>
              <a:t>тощо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3074" name="Picture 2" descr="Всесвітній день комп'ютерної графіки (Міжнародний день дизайнерів та  аніматорів) - 3 грудня - знаменні дати поточного календарного року.  Календар :: Свята та події">
            <a:extLst>
              <a:ext uri="{FF2B5EF4-FFF2-40B4-BE49-F238E27FC236}">
                <a16:creationId xmlns:a16="http://schemas.microsoft.com/office/drawing/2014/main" id="{D4CB6B04-329A-446B-9809-C57F10A2AA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8198"/>
          <a:stretch/>
        </p:blipFill>
        <p:spPr bwMode="auto">
          <a:xfrm>
            <a:off x="201815" y="1912944"/>
            <a:ext cx="5779461" cy="4024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3 грудня 2017 - Всесвітній день комп'ютерної графіки">
            <a:extLst>
              <a:ext uri="{FF2B5EF4-FFF2-40B4-BE49-F238E27FC236}">
                <a16:creationId xmlns:a16="http://schemas.microsoft.com/office/drawing/2014/main" id="{537E415B-36A1-C337-770F-A9F1CFD006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670" y="2351314"/>
            <a:ext cx="5561566" cy="417117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11"/>
            <a:extLst>
              <a:ext uri="{FF2B5EF4-FFF2-40B4-BE49-F238E27FC236}">
                <a16:creationId xmlns:a16="http://schemas.microsoft.com/office/drawing/2014/main" id="{C45E7FFC-CF09-F830-75D8-3E8262D4745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9653" y="5867043"/>
            <a:ext cx="2720440" cy="1061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814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23083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Графічне</a:t>
            </a:r>
            <a:r>
              <a:rPr lang="ru-RU" sz="2400" b="1" dirty="0"/>
              <a:t> </a:t>
            </a:r>
            <a:r>
              <a:rPr lang="ru-RU" sz="2400" b="1" dirty="0" err="1"/>
              <a:t>комп’ютерне</a:t>
            </a:r>
            <a:r>
              <a:rPr lang="ru-RU" sz="2400" b="1" dirty="0"/>
              <a:t> </a:t>
            </a:r>
            <a:r>
              <a:rPr lang="ru-RU" sz="2400" b="1" dirty="0" err="1"/>
              <a:t>зображення</a:t>
            </a:r>
            <a:r>
              <a:rPr lang="ru-RU" sz="2400" b="1" dirty="0"/>
              <a:t> </a:t>
            </a:r>
            <a:r>
              <a:rPr lang="ru-RU" sz="2400" b="1" dirty="0" err="1"/>
              <a:t>можна</a:t>
            </a:r>
            <a:r>
              <a:rPr lang="ru-RU" sz="2400" b="1" dirty="0"/>
              <a:t> </a:t>
            </a:r>
            <a:r>
              <a:rPr lang="ru-RU" sz="2400" b="1" dirty="0" err="1"/>
              <a:t>створити</a:t>
            </a:r>
            <a:r>
              <a:rPr lang="ru-RU" sz="2400" b="1" dirty="0"/>
              <a:t> </a:t>
            </a:r>
            <a:r>
              <a:rPr lang="ru-RU" sz="2400" b="1" dirty="0" err="1"/>
              <a:t>різними</a:t>
            </a:r>
            <a:r>
              <a:rPr lang="ru-RU" sz="2400" b="1" dirty="0"/>
              <a:t> способами. </a:t>
            </a:r>
            <a:r>
              <a:rPr lang="ru-RU" sz="2400" b="1" dirty="0" err="1"/>
              <a:t>Найбільш</a:t>
            </a:r>
            <a:r>
              <a:rPr lang="ru-RU" sz="2400" b="1" dirty="0"/>
              <a:t> </a:t>
            </a:r>
            <a:r>
              <a:rPr lang="ru-RU" sz="2400" b="1" dirty="0" err="1"/>
              <a:t>розповсюдженим</a:t>
            </a:r>
            <a:r>
              <a:rPr lang="ru-RU" sz="2400" b="1" dirty="0"/>
              <a:t> є </a:t>
            </a:r>
            <a:r>
              <a:rPr lang="ru-RU" sz="2400" b="1" dirty="0" err="1"/>
              <a:t>створення</a:t>
            </a:r>
            <a:r>
              <a:rPr lang="ru-RU" sz="2400" b="1" dirty="0"/>
              <a:t> </a:t>
            </a:r>
            <a:r>
              <a:rPr lang="ru-RU" sz="2400" b="1" dirty="0" err="1"/>
              <a:t>графічних</a:t>
            </a:r>
            <a:r>
              <a:rPr lang="ru-RU" sz="2400" b="1" dirty="0"/>
              <a:t> </a:t>
            </a:r>
            <a:r>
              <a:rPr lang="ru-RU" sz="2400" b="1" dirty="0" err="1"/>
              <a:t>зображень</a:t>
            </a:r>
            <a:r>
              <a:rPr lang="ru-RU" sz="2400" b="1" dirty="0"/>
              <a:t> з </a:t>
            </a:r>
            <a:r>
              <a:rPr lang="ru-RU" sz="2400" b="1" dirty="0" err="1"/>
              <a:t>використан-ням</a:t>
            </a:r>
            <a:r>
              <a:rPr lang="ru-RU" sz="2400" b="1" dirty="0"/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спеці­альних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програм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/>
              <a:t>– </a:t>
            </a:r>
            <a:r>
              <a:rPr lang="ru-RU" sz="2400" b="1" dirty="0" err="1">
                <a:solidFill>
                  <a:srgbClr val="FF0000"/>
                </a:solidFill>
              </a:rPr>
              <a:t>графічних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редакторів</a:t>
            </a:r>
            <a:r>
              <a:rPr lang="ru-RU" sz="2400" b="1" dirty="0"/>
              <a:t>, а </a:t>
            </a:r>
            <a:r>
              <a:rPr lang="ru-RU" sz="2400" b="1" dirty="0" err="1"/>
              <a:t>також</a:t>
            </a:r>
            <a:r>
              <a:rPr lang="ru-RU" sz="2400" b="1" dirty="0"/>
              <a:t> з </a:t>
            </a:r>
            <a:r>
              <a:rPr lang="ru-RU" sz="2400" b="1" dirty="0" err="1"/>
              <a:t>вико­ристанням</a:t>
            </a:r>
            <a:r>
              <a:rPr lang="ru-RU" sz="2400" b="1" dirty="0"/>
              <a:t> </a:t>
            </a:r>
            <a:r>
              <a:rPr lang="ru-RU" sz="2400" b="1" dirty="0" err="1"/>
              <a:t>інших</a:t>
            </a:r>
            <a:r>
              <a:rPr lang="ru-RU" sz="2400" b="1" dirty="0"/>
              <a:t> </a:t>
            </a:r>
            <a:r>
              <a:rPr lang="ru-RU" sz="2400" b="1" dirty="0" err="1"/>
              <a:t>типів</a:t>
            </a:r>
            <a:r>
              <a:rPr lang="ru-RU" sz="2400" b="1" dirty="0"/>
              <a:t> </a:t>
            </a:r>
            <a:r>
              <a:rPr lang="ru-RU" sz="2400" b="1" dirty="0" err="1"/>
              <a:t>комп’ютерних</a:t>
            </a:r>
            <a:r>
              <a:rPr lang="ru-RU" sz="2400" b="1" dirty="0"/>
              <a:t> </a:t>
            </a:r>
            <a:r>
              <a:rPr lang="ru-RU" sz="2400" b="1" dirty="0" err="1"/>
              <a:t>програм</a:t>
            </a:r>
            <a:r>
              <a:rPr lang="ru-RU" sz="2400" b="1" dirty="0"/>
              <a:t>, </a:t>
            </a:r>
            <a:r>
              <a:rPr lang="ru-RU" sz="2400" b="1" dirty="0" err="1"/>
              <a:t>наприклад</a:t>
            </a:r>
            <a:r>
              <a:rPr lang="ru-RU" sz="2400" b="1" dirty="0"/>
              <a:t>, генератор QR-</a:t>
            </a:r>
            <a:r>
              <a:rPr lang="ru-RU" sz="2400" b="1" dirty="0" err="1"/>
              <a:t>кодів</a:t>
            </a:r>
            <a:r>
              <a:rPr lang="ru-RU" sz="2400" b="1" dirty="0"/>
              <a:t>, </a:t>
            </a:r>
            <a:r>
              <a:rPr lang="ru-RU" sz="2400" b="1" dirty="0" err="1"/>
              <a:t>таблич-ний</a:t>
            </a:r>
            <a:r>
              <a:rPr lang="ru-RU" sz="2400" b="1" dirty="0"/>
              <a:t> </a:t>
            </a:r>
            <a:r>
              <a:rPr lang="ru-RU" sz="2400" b="1" dirty="0" err="1"/>
              <a:t>процесор</a:t>
            </a:r>
            <a:r>
              <a:rPr lang="ru-RU" sz="2400" b="1" dirty="0"/>
              <a:t> (для </a:t>
            </a:r>
            <a:r>
              <a:rPr lang="ru-RU" sz="2400" b="1" dirty="0" err="1"/>
              <a:t>створення</a:t>
            </a:r>
            <a:r>
              <a:rPr lang="ru-RU" sz="2400" b="1" dirty="0"/>
              <a:t> </a:t>
            </a:r>
            <a:r>
              <a:rPr lang="ru-RU" sz="2400" b="1" dirty="0" err="1"/>
              <a:t>ді­аграм</a:t>
            </a:r>
            <a:r>
              <a:rPr lang="ru-RU" sz="2400" b="1" dirty="0"/>
              <a:t> і </a:t>
            </a:r>
            <a:r>
              <a:rPr lang="ru-RU" sz="2400" b="1" dirty="0" err="1"/>
              <a:t>графіків</a:t>
            </a:r>
            <a:r>
              <a:rPr lang="ru-RU" sz="2400" b="1" dirty="0"/>
              <a:t>), редактор </a:t>
            </a:r>
            <a:r>
              <a:rPr lang="ru-RU" sz="2400" b="1" dirty="0" err="1"/>
              <a:t>електронних</a:t>
            </a:r>
            <a:r>
              <a:rPr lang="ru-RU" sz="2400" b="1" dirty="0"/>
              <a:t> схем </a:t>
            </a:r>
            <a:r>
              <a:rPr lang="ru-RU" sz="2400" b="1" dirty="0" err="1"/>
              <a:t>тощо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4098" name="Picture 2" descr="Графічні редактори зображень. Особливості роботи">
            <a:extLst>
              <a:ext uri="{FF2B5EF4-FFF2-40B4-BE49-F238E27FC236}">
                <a16:creationId xmlns:a16="http://schemas.microsoft.com/office/drawing/2014/main" id="{FDCAE6D5-E98C-6DA1-E777-6FB0B03C73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8877">
            <a:off x="180313" y="2758785"/>
            <a:ext cx="4587472" cy="304083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Урок &quot;Поняття графічного редактора&quot;">
            <a:extLst>
              <a:ext uri="{FF2B5EF4-FFF2-40B4-BE49-F238E27FC236}">
                <a16:creationId xmlns:a16="http://schemas.microsoft.com/office/drawing/2014/main" id="{F53A5FBC-5E47-9AAE-D385-B541FA5E7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3548">
            <a:off x="3653102" y="3579214"/>
            <a:ext cx="3771956" cy="3039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15 кращих графічних редакторів - iXi">
            <a:extLst>
              <a:ext uri="{FF2B5EF4-FFF2-40B4-BE49-F238E27FC236}">
                <a16:creationId xmlns:a16="http://schemas.microsoft.com/office/drawing/2014/main" id="{D8B4D9F7-FD7F-2D76-5C36-B50387D8B1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16464">
            <a:off x="7211797" y="2788264"/>
            <a:ext cx="4797170" cy="280935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13"/>
            <a:extLst>
              <a:ext uri="{FF2B5EF4-FFF2-40B4-BE49-F238E27FC236}">
                <a16:creationId xmlns:a16="http://schemas.microsoft.com/office/drawing/2014/main" id="{471B1DA5-5CCF-0BEC-3691-8523592EA37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9653" y="5867043"/>
            <a:ext cx="2720440" cy="1061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062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</a:rPr>
              <a:t>Растрове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графічне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зображення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/>
              <a:t>складається</a:t>
            </a:r>
            <a:r>
              <a:rPr lang="ru-RU" sz="2400" b="1" dirty="0"/>
              <a:t> з </a:t>
            </a:r>
            <a:r>
              <a:rPr lang="ru-RU" sz="2400" b="1" dirty="0" err="1"/>
              <a:t>окре­мих</a:t>
            </a:r>
            <a:r>
              <a:rPr lang="ru-RU" sz="2400" b="1" dirty="0"/>
              <a:t> маленьких прямо-</a:t>
            </a:r>
            <a:r>
              <a:rPr lang="ru-RU" sz="2400" b="1" dirty="0" err="1"/>
              <a:t>кутників</a:t>
            </a:r>
            <a:r>
              <a:rPr lang="ru-RU" sz="2400" b="1" dirty="0"/>
              <a:t> – </a:t>
            </a:r>
            <a:r>
              <a:rPr lang="ru-RU" sz="2400" b="1" dirty="0" err="1">
                <a:solidFill>
                  <a:srgbClr val="FF0000"/>
                </a:solidFill>
              </a:rPr>
              <a:t>пікселів</a:t>
            </a:r>
            <a:r>
              <a:rPr lang="ru-RU" sz="2400" b="1" dirty="0"/>
              <a:t> (англ. </a:t>
            </a:r>
            <a:r>
              <a:rPr lang="en-US" sz="2400" b="1" dirty="0"/>
              <a:t>pixel </a:t>
            </a:r>
            <a:r>
              <a:rPr lang="ru-RU" sz="2400" b="1" dirty="0" err="1"/>
              <a:t>від</a:t>
            </a:r>
            <a:r>
              <a:rPr lang="ru-RU" sz="2400" b="1" dirty="0"/>
              <a:t> </a:t>
            </a:r>
            <a:r>
              <a:rPr lang="en-US" sz="2400" b="1" dirty="0" err="1"/>
              <a:t>PICtures</a:t>
            </a:r>
            <a:r>
              <a:rPr lang="en-US" sz="2400" b="1" dirty="0"/>
              <a:t> </a:t>
            </a:r>
            <a:r>
              <a:rPr lang="en-US" sz="2400" b="1" dirty="0" err="1"/>
              <a:t>ELement</a:t>
            </a:r>
            <a:r>
              <a:rPr lang="en-US" sz="2400" b="1" dirty="0"/>
              <a:t> — </a:t>
            </a:r>
            <a:r>
              <a:rPr lang="ru-RU" sz="2400" b="1" dirty="0" err="1"/>
              <a:t>елемент</a:t>
            </a:r>
            <a:r>
              <a:rPr lang="ru-RU" sz="2400" b="1" dirty="0"/>
              <a:t> </a:t>
            </a:r>
            <a:r>
              <a:rPr lang="ru-RU" sz="2400" b="1" dirty="0" err="1"/>
              <a:t>зображення</a:t>
            </a:r>
            <a:r>
              <a:rPr lang="ru-RU" sz="2400" b="1" dirty="0"/>
              <a:t>). </a:t>
            </a:r>
            <a:r>
              <a:rPr lang="ru-RU" sz="2400" b="1" dirty="0" err="1"/>
              <a:t>Таке</a:t>
            </a:r>
            <a:r>
              <a:rPr lang="ru-RU" sz="2400" b="1" dirty="0"/>
              <a:t> </a:t>
            </a:r>
            <a:r>
              <a:rPr lang="ru-RU" sz="2400" b="1" dirty="0" err="1"/>
              <a:t>зображен­ня</a:t>
            </a:r>
            <a:r>
              <a:rPr lang="ru-RU" sz="2400" b="1" dirty="0"/>
              <a:t> схоже на </a:t>
            </a:r>
            <a:r>
              <a:rPr lang="ru-RU" sz="2400" b="1" dirty="0" err="1"/>
              <a:t>мозаїку</a:t>
            </a:r>
            <a:r>
              <a:rPr lang="ru-RU" sz="2400" b="1" dirty="0"/>
              <a:t>, яку </a:t>
            </a:r>
            <a:r>
              <a:rPr lang="ru-RU" sz="2400" b="1" dirty="0" err="1"/>
              <a:t>виготовлено</a:t>
            </a:r>
            <a:r>
              <a:rPr lang="ru-RU" sz="2400" b="1" dirty="0"/>
              <a:t> з </a:t>
            </a:r>
            <a:r>
              <a:rPr lang="ru-RU" sz="2400" b="1" dirty="0" err="1"/>
              <a:t>однакових</a:t>
            </a:r>
            <a:r>
              <a:rPr lang="ru-RU" sz="2400" b="1" dirty="0"/>
              <a:t> за </a:t>
            </a:r>
            <a:r>
              <a:rPr lang="ru-RU" sz="2400" b="1" dirty="0" err="1"/>
              <a:t>розмі­ром</a:t>
            </a:r>
            <a:r>
              <a:rPr lang="ru-RU" sz="2400" b="1" dirty="0"/>
              <a:t> </a:t>
            </a:r>
            <a:r>
              <a:rPr lang="ru-RU" sz="2400" b="1" dirty="0" err="1"/>
              <a:t>об’єктів</a:t>
            </a:r>
            <a:r>
              <a:rPr lang="ru-RU" sz="2400" b="1" dirty="0"/>
              <a:t> (</a:t>
            </a:r>
            <a:r>
              <a:rPr lang="ru-RU" sz="2400" b="1" dirty="0" err="1"/>
              <a:t>камінців</a:t>
            </a:r>
            <a:r>
              <a:rPr lang="ru-RU" sz="2400" b="1" dirty="0"/>
              <a:t>, </a:t>
            </a:r>
            <a:r>
              <a:rPr lang="ru-RU" sz="2400" b="1" dirty="0" err="1"/>
              <a:t>скелець</a:t>
            </a:r>
            <a:r>
              <a:rPr lang="ru-RU" sz="2400" b="1" dirty="0"/>
              <a:t> </a:t>
            </a:r>
            <a:r>
              <a:rPr lang="ru-RU" sz="2400" b="1" dirty="0" err="1"/>
              <a:t>тощо</a:t>
            </a:r>
            <a:r>
              <a:rPr lang="ru-RU" sz="2400" b="1" dirty="0"/>
              <a:t>)</a:t>
            </a:r>
            <a:endParaRPr lang="uk-UA" sz="2400" b="1" dirty="0"/>
          </a:p>
        </p:txBody>
      </p:sp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0" name="Picture 2" descr="Характеристики зображення та засобів його відтворення (растрова графіка) |  Тест з інформатики – «На Урок»">
            <a:extLst>
              <a:ext uri="{FF2B5EF4-FFF2-40B4-BE49-F238E27FC236}">
                <a16:creationId xmlns:a16="http://schemas.microsoft.com/office/drawing/2014/main" id="{46115ED8-482D-9515-C191-77FDA89934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438"/>
          <a:stretch/>
        </p:blipFill>
        <p:spPr bwMode="auto">
          <a:xfrm>
            <a:off x="396324" y="2264954"/>
            <a:ext cx="5891693" cy="4427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9C790FA4-2282-A509-E10F-374F64BB51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5843488" y="5626926"/>
            <a:ext cx="684292" cy="62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Алмазная мозаика - Украинский киборг ©mosyakart (AMO7425)">
            <a:extLst>
              <a:ext uri="{FF2B5EF4-FFF2-40B4-BE49-F238E27FC236}">
                <a16:creationId xmlns:a16="http://schemas.microsoft.com/office/drawing/2014/main" id="{854FA1F3-58D5-A9AA-A50A-F00075F741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544" y="1897511"/>
            <a:ext cx="3808561" cy="479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13"/>
            <a:extLst>
              <a:ext uri="{FF2B5EF4-FFF2-40B4-BE49-F238E27FC236}">
                <a16:creationId xmlns:a16="http://schemas.microsoft.com/office/drawing/2014/main" id="{50F7FC4D-B319-8EC9-0438-2D743EE74CE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9653" y="5867043"/>
            <a:ext cx="2720440" cy="1061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847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Растрові</a:t>
            </a:r>
            <a:r>
              <a:rPr lang="ru-RU" sz="2400" b="1" dirty="0"/>
              <a:t> </a:t>
            </a:r>
            <a:r>
              <a:rPr lang="ru-RU" sz="2400" b="1" dirty="0" err="1"/>
              <a:t>зображення</a:t>
            </a:r>
            <a:r>
              <a:rPr lang="ru-RU" sz="2400" b="1" dirty="0"/>
              <a:t> </a:t>
            </a:r>
            <a:r>
              <a:rPr lang="ru-RU" sz="2400" b="1" dirty="0" err="1"/>
              <a:t>можна</a:t>
            </a:r>
            <a:r>
              <a:rPr lang="ru-RU" sz="2400" b="1" dirty="0"/>
              <a:t> </a:t>
            </a:r>
            <a:r>
              <a:rPr lang="ru-RU" sz="2400" b="1" dirty="0" err="1"/>
              <a:t>створювати</a:t>
            </a:r>
            <a:r>
              <a:rPr lang="ru-RU" sz="2400" b="1" dirty="0"/>
              <a:t> у </a:t>
            </a:r>
            <a:r>
              <a:rPr lang="ru-RU" sz="2400" b="1" dirty="0" err="1"/>
              <a:t>графічних</a:t>
            </a:r>
            <a:r>
              <a:rPr lang="ru-RU" sz="2400" b="1" dirty="0"/>
              <a:t> ре­дакторах </a:t>
            </a:r>
            <a:r>
              <a:rPr lang="ru-RU" sz="2400" b="1" dirty="0" err="1"/>
              <a:t>або</a:t>
            </a:r>
            <a:r>
              <a:rPr lang="ru-RU" sz="2400" b="1" dirty="0"/>
              <a:t> з </a:t>
            </a:r>
            <a:r>
              <a:rPr lang="ru-RU" sz="2400" b="1" dirty="0" err="1"/>
              <a:t>використанням</a:t>
            </a:r>
            <a:r>
              <a:rPr lang="ru-RU" sz="2400" b="1" dirty="0"/>
              <a:t> фотокамер, </a:t>
            </a:r>
            <a:r>
              <a:rPr lang="ru-RU" sz="2400" b="1" dirty="0" err="1"/>
              <a:t>сканерів</a:t>
            </a:r>
            <a:r>
              <a:rPr lang="ru-RU" sz="2400" b="1" dirty="0"/>
              <a:t> та </a:t>
            </a:r>
            <a:r>
              <a:rPr lang="ru-RU" sz="2400" b="1" dirty="0" err="1"/>
              <a:t>ін­ших</a:t>
            </a:r>
            <a:r>
              <a:rPr lang="ru-RU" sz="2400" b="1" dirty="0"/>
              <a:t> </a:t>
            </a:r>
            <a:r>
              <a:rPr lang="ru-RU" sz="2400" b="1" dirty="0" err="1"/>
              <a:t>пристроїв</a:t>
            </a:r>
            <a:r>
              <a:rPr lang="ru-RU" sz="2400" b="1" dirty="0"/>
              <a:t>.</a:t>
            </a:r>
            <a:endParaRPr lang="uk-UA" sz="2400" b="1" dirty="0"/>
          </a:p>
        </p:txBody>
      </p:sp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6" name="Picture 4" descr="Урок &quot;Поняття графічного редактора&quot;">
            <a:extLst>
              <a:ext uri="{FF2B5EF4-FFF2-40B4-BE49-F238E27FC236}">
                <a16:creationId xmlns:a16="http://schemas.microsoft.com/office/drawing/2014/main" id="{B3615557-95B5-9499-0D00-0979E86711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612" y="1174281"/>
            <a:ext cx="6010261" cy="4843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9C790FA4-2282-A509-E10F-374F64BB51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4911386" y="3210073"/>
            <a:ext cx="684292" cy="62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Планшетний сканер - що це? Тяглої, принцип роботи">
            <a:extLst>
              <a:ext uri="{FF2B5EF4-FFF2-40B4-BE49-F238E27FC236}">
                <a16:creationId xmlns:a16="http://schemas.microsoft.com/office/drawing/2014/main" id="{A0B6A62B-7CA3-5FFE-A2BC-EB4EC3EA1A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0823" y="3429000"/>
            <a:ext cx="4109573" cy="2391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Цифрова фотокамера дзеркальна Nikon D7100 kit AF-S DX 18-140 мм VR – купити  в інтернет-магазині KTC: ціни, відгуки, характеристики">
            <a:extLst>
              <a:ext uri="{FF2B5EF4-FFF2-40B4-BE49-F238E27FC236}">
                <a16:creationId xmlns:a16="http://schemas.microsoft.com/office/drawing/2014/main" id="{F39F2D56-6412-69EE-76BB-787463459D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894" y="1264429"/>
            <a:ext cx="2600062" cy="2391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>
            <a:hlinkClick r:id="rId13"/>
            <a:extLst>
              <a:ext uri="{FF2B5EF4-FFF2-40B4-BE49-F238E27FC236}">
                <a16:creationId xmlns:a16="http://schemas.microsoft.com/office/drawing/2014/main" id="{5EDD9687-B09F-1005-5730-3455B8DD913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9653" y="5867043"/>
            <a:ext cx="2720440" cy="1061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538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-3828"/>
            <a:ext cx="1728216" cy="191433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5AAF99F-DF26-37E1-21A6-850855DC5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760" y="4370304"/>
            <a:ext cx="2249183" cy="2249183"/>
          </a:xfrm>
          <a:prstGeom prst="rect">
            <a:avLst/>
          </a:prstGeom>
        </p:spPr>
      </p:pic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3896192" y="5924203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6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8" name="Прямоугольник: скругленные углы 2">
            <a:extLst>
              <a:ext uri="{FF2B5EF4-FFF2-40B4-BE49-F238E27FC236}">
                <a16:creationId xmlns:a16="http://schemas.microsoft.com/office/drawing/2014/main" id="{DFDCAAAB-A490-6171-D019-9698F7F80A10}"/>
              </a:ext>
            </a:extLst>
          </p:cNvPr>
          <p:cNvSpPr/>
          <p:nvPr/>
        </p:nvSpPr>
        <p:spPr>
          <a:xfrm>
            <a:off x="1839881" y="116670"/>
            <a:ext cx="10151822" cy="1296198"/>
          </a:xfrm>
          <a:prstGeom prst="roundRect">
            <a:avLst/>
          </a:prstGeom>
          <a:solidFill>
            <a:srgbClr val="3333FF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Повну презентацію дивіться у </a:t>
            </a:r>
            <a:r>
              <a:rPr lang="uk-UA" sz="40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відеоуроці</a:t>
            </a:r>
            <a:endParaRPr lang="ru-RU" sz="4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9" name="Рисунок 18">
            <a:hlinkClick r:id="rId8"/>
            <a:extLst>
              <a:ext uri="{FF2B5EF4-FFF2-40B4-BE49-F238E27FC236}">
                <a16:creationId xmlns:a16="http://schemas.microsoft.com/office/drawing/2014/main" id="{297D2CBB-AEDF-6426-18E6-8B23CC992B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43" y="2276244"/>
            <a:ext cx="4783482" cy="18658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FE872F-0342-D115-C3C5-4997D7D8A2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1196" y="1267572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91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1467</TotalTime>
  <Words>247</Words>
  <Application>Microsoft Office PowerPoint</Application>
  <PresentationFormat>Широкий екран</PresentationFormat>
  <Paragraphs>16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4" baseType="lpstr">
      <vt:lpstr>AGZeppelin</vt:lpstr>
      <vt:lpstr>Antique Olive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173</cp:revision>
  <dcterms:created xsi:type="dcterms:W3CDTF">2023-03-17T21:15:50Z</dcterms:created>
  <dcterms:modified xsi:type="dcterms:W3CDTF">2023-12-05T18:03:26Z</dcterms:modified>
</cp:coreProperties>
</file>