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299" r:id="rId5"/>
    <p:sldId id="301" r:id="rId6"/>
    <p:sldId id="302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jO1ZRnWFua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gif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hyperlink" Target="https://youtu.be/jO1ZRnWFuas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14.gif"/><Relationship Id="rId5" Type="http://schemas.openxmlformats.org/officeDocument/2006/relationships/image" Target="../media/image11.gif"/><Relationship Id="rId10" Type="http://schemas.openxmlformats.org/officeDocument/2006/relationships/image" Target="../media/image13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9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jO1ZRnWFuas" TargetMode="External"/><Relationship Id="rId4" Type="http://schemas.openxmlformats.org/officeDocument/2006/relationships/image" Target="../media/image11.gif"/><Relationship Id="rId9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11.gif"/><Relationship Id="rId9" Type="http://schemas.openxmlformats.org/officeDocument/2006/relationships/hyperlink" Target="https://youtu.be/jO1ZRnWFuas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11.gif"/><Relationship Id="rId9" Type="http://schemas.openxmlformats.org/officeDocument/2006/relationships/hyperlink" Target="https://youtu.be/jO1ZRnWFuas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O1ZRnWFuas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4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287110" y="1823619"/>
            <a:ext cx="8891146" cy="2123658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ЕТАПИ СТВОРЕННЯ КОМП’ЮТЕРНОЇ </a:t>
            </a:r>
          </a:p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ПРЕЗЕНТАЦІЇ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4B3E44-0843-56AA-1B87-C31AD32FDEE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623" t="16400" r="35643" b="68397"/>
          <a:stretch/>
        </p:blipFill>
        <p:spPr>
          <a:xfrm>
            <a:off x="0" y="-1754"/>
            <a:ext cx="4966309" cy="104259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8B2C42D-D668-22CE-C14D-66FFACA2A5F2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186" y="3930195"/>
            <a:ext cx="2494870" cy="2956883"/>
          </a:xfrm>
          <a:prstGeom prst="rect">
            <a:avLst/>
          </a:prstGeom>
        </p:spPr>
      </p:pic>
      <p:pic>
        <p:nvPicPr>
          <p:cNvPr id="18" name="Рисунок 17">
            <a:hlinkClick r:id="rId12"/>
            <a:extLst>
              <a:ext uri="{FF2B5EF4-FFF2-40B4-BE49-F238E27FC236}">
                <a16:creationId xmlns:a16="http://schemas.microsoft.com/office/drawing/2014/main" id="{B77A8922-28F6-643B-D973-363382824F2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584" y="65411"/>
            <a:ext cx="2328554" cy="90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1897632"/>
            <a:ext cx="8635236" cy="992997"/>
            <a:chOff x="241538" y="1910284"/>
            <a:chExt cx="11671787" cy="105494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4"/>
              <a:ext cx="11671787" cy="105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Що таке структура комп’ютерної презентації та від чого вона залежить?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8" name="Picture 4" descr="معايير العرض التقديمي الناجح للمعلمين">
            <a:extLst>
              <a:ext uri="{FF2B5EF4-FFF2-40B4-BE49-F238E27FC236}">
                <a16:creationId xmlns:a16="http://schemas.microsoft.com/office/drawing/2014/main" id="{3EE86B61-DD5A-A3A2-8134-8DCE7B9B7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278" y="3083844"/>
            <a:ext cx="6872658" cy="36511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FFC8836-8A60-6CD6-0408-1C4C51AF0F6D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B5C9EE0-EFDC-2639-4447-14DAB8051925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46" y="3141485"/>
            <a:ext cx="3965977" cy="3965977"/>
          </a:xfrm>
          <a:prstGeom prst="rect">
            <a:avLst/>
          </a:prstGeom>
        </p:spPr>
      </p:pic>
      <p:pic>
        <p:nvPicPr>
          <p:cNvPr id="20" name="Рисунок 19">
            <a:hlinkClick r:id="rId12"/>
            <a:extLst>
              <a:ext uri="{FF2B5EF4-FFF2-40B4-BE49-F238E27FC236}">
                <a16:creationId xmlns:a16="http://schemas.microsoft.com/office/drawing/2014/main" id="{5569CE86-E1E9-E50C-F988-D67F070A3E3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451" y="6000041"/>
            <a:ext cx="2328554" cy="90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З </a:t>
            </a:r>
            <a:r>
              <a:rPr lang="ru-RU" sz="2400" b="1" dirty="0" err="1"/>
              <a:t>п’ятого</a:t>
            </a:r>
            <a:r>
              <a:rPr lang="ru-RU" sz="2400" b="1" dirty="0"/>
              <a:t> </a:t>
            </a:r>
            <a:r>
              <a:rPr lang="ru-RU" sz="2400" b="1" dirty="0" err="1"/>
              <a:t>класу</a:t>
            </a:r>
            <a:r>
              <a:rPr lang="ru-RU" sz="2400" b="1" dirty="0"/>
              <a:t> </a:t>
            </a:r>
            <a:r>
              <a:rPr lang="ru-RU" sz="2400" b="1" dirty="0" err="1"/>
              <a:t>ви</a:t>
            </a:r>
            <a:r>
              <a:rPr lang="ru-RU" sz="2400" b="1" dirty="0"/>
              <a:t> </a:t>
            </a:r>
            <a:r>
              <a:rPr lang="ru-RU" sz="2400" b="1" dirty="0" err="1"/>
              <a:t>вже</a:t>
            </a:r>
            <a:r>
              <a:rPr lang="ru-RU" sz="2400" b="1" dirty="0"/>
              <a:t> </a:t>
            </a:r>
            <a:r>
              <a:rPr lang="ru-RU" sz="2400" b="1" dirty="0" err="1"/>
              <a:t>знаєте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процес</a:t>
            </a:r>
            <a:r>
              <a:rPr lang="ru-RU" sz="2400" b="1" dirty="0"/>
              <a:t>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комп’ютерної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презентації</a:t>
            </a:r>
            <a:r>
              <a:rPr lang="ru-RU" sz="2400" b="1" dirty="0"/>
              <a:t> </a:t>
            </a:r>
            <a:r>
              <a:rPr lang="ru-RU" sz="2400" b="1" dirty="0" err="1"/>
              <a:t>складається</a:t>
            </a:r>
            <a:r>
              <a:rPr lang="ru-RU" sz="2400" b="1" dirty="0"/>
              <a:t> з таких </a:t>
            </a:r>
            <a:r>
              <a:rPr lang="ru-RU" sz="2400" b="1" dirty="0" err="1"/>
              <a:t>етапів</a:t>
            </a:r>
            <a:r>
              <a:rPr lang="ru-RU" sz="2400" b="1" dirty="0"/>
              <a:t>:</a:t>
            </a:r>
            <a:endParaRPr lang="uk-UA" sz="2400" b="1" dirty="0"/>
          </a:p>
        </p:txBody>
      </p:sp>
      <p:sp>
        <p:nvSpPr>
          <p:cNvPr id="3" name="Стрілка: п’ятикутник 2">
            <a:extLst>
              <a:ext uri="{FF2B5EF4-FFF2-40B4-BE49-F238E27FC236}">
                <a16:creationId xmlns:a16="http://schemas.microsoft.com/office/drawing/2014/main" id="{5EA246B8-6A34-A040-91D9-FDE1766E398B}"/>
              </a:ext>
            </a:extLst>
          </p:cNvPr>
          <p:cNvSpPr/>
          <p:nvPr/>
        </p:nvSpPr>
        <p:spPr>
          <a:xfrm>
            <a:off x="1018902" y="1270616"/>
            <a:ext cx="2429692" cy="1323702"/>
          </a:xfrm>
          <a:prstGeom prst="homePlat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Визначення</a:t>
            </a:r>
          </a:p>
          <a:p>
            <a:r>
              <a:rPr lang="uk-UA" sz="2000" b="1" dirty="0"/>
              <a:t>мети створення презентації</a:t>
            </a:r>
          </a:p>
        </p:txBody>
      </p:sp>
      <p:sp>
        <p:nvSpPr>
          <p:cNvPr id="12" name="Стрілка: п’ятикутник 11">
            <a:extLst>
              <a:ext uri="{FF2B5EF4-FFF2-40B4-BE49-F238E27FC236}">
                <a16:creationId xmlns:a16="http://schemas.microsoft.com/office/drawing/2014/main" id="{4D4AB8D9-BCA5-82A2-D489-86A89FD44F19}"/>
              </a:ext>
            </a:extLst>
          </p:cNvPr>
          <p:cNvSpPr/>
          <p:nvPr/>
        </p:nvSpPr>
        <p:spPr>
          <a:xfrm>
            <a:off x="3570513" y="1258299"/>
            <a:ext cx="2429692" cy="1323702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Пошук і відбір матеріалів</a:t>
            </a:r>
          </a:p>
        </p:txBody>
      </p:sp>
      <p:sp>
        <p:nvSpPr>
          <p:cNvPr id="14" name="Стрілка: п’ятикутник 13">
            <a:extLst>
              <a:ext uri="{FF2B5EF4-FFF2-40B4-BE49-F238E27FC236}">
                <a16:creationId xmlns:a16="http://schemas.microsoft.com/office/drawing/2014/main" id="{5CD26588-12F6-47C6-8479-697CBF6782C3}"/>
              </a:ext>
            </a:extLst>
          </p:cNvPr>
          <p:cNvSpPr/>
          <p:nvPr/>
        </p:nvSpPr>
        <p:spPr>
          <a:xfrm>
            <a:off x="6113416" y="1270616"/>
            <a:ext cx="2429692" cy="1323702"/>
          </a:xfrm>
          <a:prstGeom prst="homePlate">
            <a:avLst/>
          </a:prstGeom>
          <a:solidFill>
            <a:srgbClr val="7030A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Визначення структури презентації</a:t>
            </a:r>
          </a:p>
        </p:txBody>
      </p:sp>
      <p:sp>
        <p:nvSpPr>
          <p:cNvPr id="16" name="Стрілка: п’ятикутник 15">
            <a:extLst>
              <a:ext uri="{FF2B5EF4-FFF2-40B4-BE49-F238E27FC236}">
                <a16:creationId xmlns:a16="http://schemas.microsoft.com/office/drawing/2014/main" id="{2C61A055-BBED-C65C-0958-60FF679DD1C3}"/>
              </a:ext>
            </a:extLst>
          </p:cNvPr>
          <p:cNvSpPr/>
          <p:nvPr/>
        </p:nvSpPr>
        <p:spPr>
          <a:xfrm>
            <a:off x="8691153" y="1270616"/>
            <a:ext cx="2429692" cy="1323702"/>
          </a:xfrm>
          <a:prstGeom prst="homePlate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Створення презентації в редакторі</a:t>
            </a:r>
          </a:p>
        </p:txBody>
      </p:sp>
      <p:pic>
        <p:nvPicPr>
          <p:cNvPr id="4098" name="Picture 2" descr="How to Give a Presentation During a Meeting (Without Screwing Up)">
            <a:extLst>
              <a:ext uri="{FF2B5EF4-FFF2-40B4-BE49-F238E27FC236}">
                <a16:creationId xmlns:a16="http://schemas.microsoft.com/office/drawing/2014/main" id="{A6BA587B-9679-00E9-80E7-2C17AA06E0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1" t="14620" r="4121" b="16444"/>
          <a:stretch/>
        </p:blipFill>
        <p:spPr bwMode="auto">
          <a:xfrm>
            <a:off x="3252586" y="4230709"/>
            <a:ext cx="5203437" cy="261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686E804-D6E9-7327-EE8A-74247420CD60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309" y="3131356"/>
            <a:ext cx="4021368" cy="40213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9F59612-A5F4-348A-4BFF-330C6073985D}"/>
              </a:ext>
            </a:extLst>
          </p:cNvPr>
          <p:cNvSpPr txBox="1"/>
          <p:nvPr/>
        </p:nvSpPr>
        <p:spPr>
          <a:xfrm>
            <a:off x="201816" y="2932259"/>
            <a:ext cx="11789887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Отже</a:t>
            </a:r>
            <a:r>
              <a:rPr lang="ru-RU" sz="2400" b="1" dirty="0"/>
              <a:t>, перш </a:t>
            </a:r>
            <a:r>
              <a:rPr lang="ru-RU" sz="2400" b="1" dirty="0" err="1"/>
              <a:t>ніж</a:t>
            </a:r>
            <a:r>
              <a:rPr lang="ru-RU" sz="2400" b="1" dirty="0"/>
              <a:t> </a:t>
            </a:r>
            <a:r>
              <a:rPr lang="ru-RU" sz="2400" b="1" dirty="0" err="1"/>
              <a:t>відкрити</a:t>
            </a:r>
            <a:r>
              <a:rPr lang="ru-RU" sz="2400" b="1" dirty="0"/>
              <a:t> редактор </a:t>
            </a:r>
            <a:r>
              <a:rPr lang="ru-RU" sz="2400" b="1" dirty="0" err="1"/>
              <a:t>презентацій</a:t>
            </a:r>
            <a:r>
              <a:rPr lang="ru-RU" sz="2400" b="1" dirty="0"/>
              <a:t> для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слайдів</a:t>
            </a:r>
            <a:r>
              <a:rPr lang="ru-RU" sz="2400" b="1" dirty="0"/>
              <a:t> і </a:t>
            </a:r>
            <a:r>
              <a:rPr lang="ru-RU" sz="2400" b="1" dirty="0" err="1"/>
              <a:t>розміщення</a:t>
            </a:r>
            <a:r>
              <a:rPr lang="ru-RU" sz="2400" b="1" dirty="0"/>
              <a:t> на них </a:t>
            </a:r>
            <a:r>
              <a:rPr lang="ru-RU" sz="2400" b="1" dirty="0" err="1"/>
              <a:t>об’єктів</a:t>
            </a:r>
            <a:r>
              <a:rPr lang="ru-RU" sz="2400" b="1" dirty="0"/>
              <a:t>, </a:t>
            </a:r>
            <a:r>
              <a:rPr lang="ru-RU" sz="2400" b="1" dirty="0" err="1"/>
              <a:t>потрібно</a:t>
            </a:r>
            <a:r>
              <a:rPr lang="ru-RU" sz="2400" b="1" dirty="0"/>
              <a:t> </a:t>
            </a:r>
            <a:r>
              <a:rPr lang="ru-RU" sz="2400" b="1" dirty="0" err="1"/>
              <a:t>спланувати</a:t>
            </a:r>
            <a:r>
              <a:rPr lang="ru-RU" sz="2400" b="1" dirty="0"/>
              <a:t> </a:t>
            </a:r>
            <a:r>
              <a:rPr lang="ru-RU" sz="2400" b="1" dirty="0" err="1"/>
              <a:t>зміст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комп’ютерної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презентації</a:t>
            </a:r>
            <a:r>
              <a:rPr lang="ru-RU" sz="2400" b="1" dirty="0"/>
              <a:t>, </a:t>
            </a:r>
            <a:r>
              <a:rPr lang="ru-RU" sz="2400" b="1" dirty="0" err="1"/>
              <a:t>знайти</a:t>
            </a:r>
            <a:r>
              <a:rPr lang="ru-RU" sz="2400" b="1" dirty="0"/>
              <a:t> і </a:t>
            </a:r>
            <a:r>
              <a:rPr lang="ru-RU" sz="2400" b="1" dirty="0" err="1"/>
              <a:t>відібрати</a:t>
            </a:r>
            <a:endParaRPr lang="ru-RU" sz="2400" b="1" dirty="0"/>
          </a:p>
          <a:p>
            <a:r>
              <a:rPr lang="ru-RU" sz="2400" b="1" dirty="0" err="1"/>
              <a:t>матеріали</a:t>
            </a:r>
            <a:r>
              <a:rPr lang="ru-RU" sz="2400" b="1" dirty="0"/>
              <a:t> та </a:t>
            </a:r>
            <a:r>
              <a:rPr lang="ru-RU" sz="2400" b="1" dirty="0" err="1"/>
              <a:t>визначити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структуру. </a:t>
            </a:r>
            <a:endParaRPr lang="uk-UA" sz="2400" b="1" dirty="0"/>
          </a:p>
        </p:txBody>
      </p:sp>
      <p:pic>
        <p:nvPicPr>
          <p:cNvPr id="19" name="Рисунок 18">
            <a:hlinkClick r:id="rId10"/>
            <a:extLst>
              <a:ext uri="{FF2B5EF4-FFF2-40B4-BE49-F238E27FC236}">
                <a16:creationId xmlns:a16="http://schemas.microsoft.com/office/drawing/2014/main" id="{BAAD08B9-4969-7B5A-3D4C-B7AAB34FF5D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451" y="6000041"/>
            <a:ext cx="2328554" cy="90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accel="52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accel="52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52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8" accel="52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40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3" grpId="0" animBg="1"/>
          <p:bldP spid="12" grpId="0" animBg="1"/>
          <p:bldP spid="14" grpId="0" animBg="1"/>
          <p:bldP spid="16" grpId="0" animBg="1"/>
          <p:bldP spid="1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accel="5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accel="5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5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8" accel="5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40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3" grpId="0" animBg="1"/>
          <p:bldP spid="12" grpId="0" animBg="1"/>
          <p:bldP spid="14" grpId="0" animBg="1"/>
          <p:bldP spid="16" grpId="0" animBg="1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Виконання</a:t>
            </a:r>
            <a:r>
              <a:rPr lang="ru-RU" sz="2400" b="1" dirty="0"/>
              <a:t> </a:t>
            </a:r>
            <a:r>
              <a:rPr lang="ru-RU" sz="2400" b="1" dirty="0" err="1"/>
              <a:t>цих</a:t>
            </a:r>
            <a:r>
              <a:rPr lang="ru-RU" sz="2400" b="1" dirty="0"/>
              <a:t> </a:t>
            </a:r>
            <a:r>
              <a:rPr lang="ru-RU" sz="2400" b="1" dirty="0" err="1"/>
              <a:t>етапів</a:t>
            </a:r>
            <a:r>
              <a:rPr lang="ru-RU" sz="2400" b="1" dirty="0"/>
              <a:t> </a:t>
            </a:r>
            <a:r>
              <a:rPr lang="ru-RU" sz="2400" b="1" dirty="0" err="1"/>
              <a:t>залежить</a:t>
            </a:r>
            <a:r>
              <a:rPr lang="ru-RU" sz="2400" b="1" dirty="0"/>
              <a:t>, у першу </a:t>
            </a:r>
            <a:r>
              <a:rPr lang="ru-RU" sz="2400" b="1" dirty="0" err="1"/>
              <a:t>чергу</a:t>
            </a:r>
            <a:r>
              <a:rPr lang="ru-RU" sz="2400" b="1" dirty="0"/>
              <a:t>, </a:t>
            </a:r>
            <a:r>
              <a:rPr lang="ru-RU" sz="2400" b="1" dirty="0" err="1"/>
              <a:t>від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мети </a:t>
            </a:r>
            <a:r>
              <a:rPr lang="ru-RU" sz="2400" b="1" dirty="0" err="1">
                <a:solidFill>
                  <a:srgbClr val="FF0000"/>
                </a:solidFill>
              </a:rPr>
              <a:t>створення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/>
              <a:t>комп’ютерної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презентації</a:t>
            </a:r>
            <a:r>
              <a:rPr lang="ru-RU" sz="2400" b="1" dirty="0"/>
              <a:t>. </a:t>
            </a:r>
            <a:endParaRPr lang="uk-UA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C2745F-6DF9-2F48-DA50-487733C28C64}"/>
              </a:ext>
            </a:extLst>
          </p:cNvPr>
          <p:cNvSpPr txBox="1"/>
          <p:nvPr/>
        </p:nvSpPr>
        <p:spPr>
          <a:xfrm>
            <a:off x="201816" y="1181836"/>
            <a:ext cx="1177247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Якщо</a:t>
            </a:r>
            <a:r>
              <a:rPr lang="ru-RU" sz="2400" b="1" dirty="0"/>
              <a:t> метою є </a:t>
            </a:r>
            <a:r>
              <a:rPr lang="ru-RU" sz="2400" b="1" dirty="0" err="1"/>
              <a:t>усний</a:t>
            </a:r>
            <a:r>
              <a:rPr lang="ru-RU" sz="2400" b="1" dirty="0"/>
              <a:t> </a:t>
            </a:r>
            <a:r>
              <a:rPr lang="ru-RU" sz="2400" b="1" dirty="0" err="1"/>
              <a:t>виступ</a:t>
            </a:r>
            <a:r>
              <a:rPr lang="ru-RU" sz="2400" b="1" dirty="0"/>
              <a:t> перед </a:t>
            </a:r>
            <a:r>
              <a:rPr lang="ru-RU" sz="2400" b="1" dirty="0" err="1"/>
              <a:t>аудиторією</a:t>
            </a:r>
            <a:r>
              <a:rPr lang="ru-RU" sz="2400" b="1" dirty="0"/>
              <a:t>, то </a:t>
            </a:r>
            <a:r>
              <a:rPr lang="ru-RU" sz="2400" b="1" dirty="0" err="1"/>
              <a:t>така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презентація</a:t>
            </a:r>
            <a:r>
              <a:rPr lang="ru-RU" sz="2400" b="1" dirty="0"/>
              <a:t> буде </a:t>
            </a:r>
            <a:r>
              <a:rPr lang="ru-RU" sz="2400" b="1" dirty="0" err="1"/>
              <a:t>містити</a:t>
            </a:r>
            <a:r>
              <a:rPr lang="ru-RU" sz="2400" b="1" dirty="0"/>
              <a:t> </a:t>
            </a:r>
            <a:r>
              <a:rPr lang="ru-RU" sz="2400" b="1" dirty="0" err="1"/>
              <a:t>графічні</a:t>
            </a:r>
            <a:r>
              <a:rPr lang="ru-RU" sz="2400" b="1" dirty="0"/>
              <a:t> та </a:t>
            </a:r>
            <a:r>
              <a:rPr lang="ru-RU" sz="2400" b="1" dirty="0" err="1"/>
              <a:t>відеоматеріали</a:t>
            </a:r>
            <a:r>
              <a:rPr lang="ru-RU" sz="2400" b="1" dirty="0"/>
              <a:t>, </a:t>
            </a:r>
            <a:r>
              <a:rPr lang="ru-RU" sz="2400" b="1" dirty="0" err="1"/>
              <a:t>небагато</a:t>
            </a:r>
            <a:r>
              <a:rPr lang="ru-RU" sz="2400" b="1" dirty="0"/>
              <a:t> тексту, </a:t>
            </a:r>
            <a:r>
              <a:rPr lang="ru-RU" sz="2400" b="1" dirty="0" err="1"/>
              <a:t>лише</a:t>
            </a:r>
            <a:r>
              <a:rPr lang="ru-RU" sz="2400" b="1" dirty="0"/>
              <a:t> </a:t>
            </a:r>
            <a:r>
              <a:rPr lang="ru-RU" sz="2400" b="1" dirty="0" err="1"/>
              <a:t>найважливіші</a:t>
            </a:r>
            <a:r>
              <a:rPr lang="ru-RU" sz="2400" b="1" dirty="0"/>
              <a:t> </a:t>
            </a:r>
            <a:r>
              <a:rPr lang="ru-RU" sz="2400" b="1" dirty="0" err="1"/>
              <a:t>поняття</a:t>
            </a:r>
            <a:r>
              <a:rPr lang="ru-RU" sz="2400" b="1" dirty="0"/>
              <a:t>. </a:t>
            </a:r>
            <a:r>
              <a:rPr lang="ru-RU" sz="2400" b="1" dirty="0" err="1"/>
              <a:t>Пояснювати</a:t>
            </a:r>
            <a:r>
              <a:rPr lang="ru-RU" sz="2400" b="1" dirty="0"/>
              <a:t> </a:t>
            </a:r>
            <a:r>
              <a:rPr lang="ru-RU" sz="2400" b="1" dirty="0" err="1"/>
              <a:t>зміст</a:t>
            </a:r>
            <a:r>
              <a:rPr lang="ru-RU" sz="2400" b="1" dirty="0"/>
              <a:t> </a:t>
            </a:r>
            <a:r>
              <a:rPr lang="ru-RU" sz="2400" b="1" dirty="0" err="1"/>
              <a:t>слайдів</a:t>
            </a:r>
            <a:r>
              <a:rPr lang="ru-RU" sz="2400" b="1" dirty="0"/>
              <a:t> буде </a:t>
            </a:r>
            <a:r>
              <a:rPr lang="ru-RU" sz="2400" b="1" dirty="0" err="1"/>
              <a:t>доповідач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0" name="Picture 2" descr="Цільова аудиторія: що це, види та як визначити - WebTune">
            <a:extLst>
              <a:ext uri="{FF2B5EF4-FFF2-40B4-BE49-F238E27FC236}">
                <a16:creationId xmlns:a16="http://schemas.microsoft.com/office/drawing/2014/main" id="{C82F789C-84E0-6740-780B-57E78628D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620" y="2561362"/>
            <a:ext cx="7381974" cy="41377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593590BE-AD28-B0ED-2247-498155E9647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451" y="6000041"/>
            <a:ext cx="2328554" cy="90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45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Зміст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презентації</a:t>
            </a:r>
            <a:r>
              <a:rPr lang="ru-RU" sz="2400" b="1" dirty="0"/>
              <a:t> </a:t>
            </a:r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залежить</a:t>
            </a:r>
            <a:r>
              <a:rPr lang="ru-RU" sz="2400" b="1" dirty="0"/>
              <a:t> </a:t>
            </a:r>
            <a:r>
              <a:rPr lang="ru-RU" sz="2400" b="1" dirty="0" err="1"/>
              <a:t>від</a:t>
            </a:r>
            <a:r>
              <a:rPr lang="ru-RU" sz="2400" b="1" dirty="0"/>
              <a:t> того, для кого вона </a:t>
            </a:r>
            <a:r>
              <a:rPr lang="ru-RU" sz="2400" b="1" dirty="0" err="1"/>
              <a:t>призначена</a:t>
            </a:r>
            <a:r>
              <a:rPr lang="ru-RU" sz="2400" b="1" dirty="0"/>
              <a:t>, – </a:t>
            </a:r>
            <a:r>
              <a:rPr lang="ru-RU" sz="2400" b="1" dirty="0" err="1"/>
              <a:t>від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цільової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аудиторії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9" name="Picture 2" descr="Напишу скрипт для выступления, защиты презентации за 500 руб., исполнитель  Мария (Brodriver) – Kwork">
            <a:extLst>
              <a:ext uri="{FF2B5EF4-FFF2-40B4-BE49-F238E27FC236}">
                <a16:creationId xmlns:a16="http://schemas.microsoft.com/office/drawing/2014/main" id="{DB174DF0-A1B2-77E7-AB82-351D7F31F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542" y="1174281"/>
            <a:ext cx="8343565" cy="556237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8D29B35C-7615-7DC2-3517-641B7D1DFB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451" y="6000041"/>
            <a:ext cx="2328554" cy="90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9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1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166</Words>
  <Application>Microsoft Office PowerPoint</Application>
  <PresentationFormat>Широкий екран</PresentationFormat>
  <Paragraphs>23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76</cp:revision>
  <dcterms:created xsi:type="dcterms:W3CDTF">2023-03-17T21:15:50Z</dcterms:created>
  <dcterms:modified xsi:type="dcterms:W3CDTF">2023-09-11T18:19:37Z</dcterms:modified>
</cp:coreProperties>
</file>