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344" r:id="rId3"/>
    <p:sldId id="310" r:id="rId4"/>
    <p:sldId id="347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E5007D"/>
    <a:srgbClr val="FAE7E5"/>
    <a:srgbClr val="FF99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266AA6-FCBC-41C4-A409-354F94838900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EBE6F776-D422-461D-A701-C3A5BFBF64F5}">
      <dgm:prSet phldrT="[Текст]"/>
      <dgm:spPr/>
      <dgm:t>
        <a:bodyPr/>
        <a:lstStyle/>
        <a:p>
          <a:r>
            <a:rPr lang="uk-UA" b="1" dirty="0">
              <a:solidFill>
                <a:schemeClr val="tx1">
                  <a:lumMod val="95000"/>
                  <a:lumOff val="5000"/>
                </a:schemeClr>
              </a:solidFill>
            </a:rPr>
            <a:t>Відкрити контекстне меню на вільному місці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B6EBC4E-5501-436F-B759-F3FA34E85BB9}" type="parTrans" cxnId="{FE8EC25C-FA19-42A1-8C9A-5DFA48CA9940}">
      <dgm:prSet/>
      <dgm:spPr/>
      <dgm:t>
        <a:bodyPr/>
        <a:lstStyle/>
        <a:p>
          <a:endParaRPr lang="ru-RU"/>
        </a:p>
      </dgm:t>
    </dgm:pt>
    <dgm:pt modelId="{28DE81AB-2EE3-4C37-B48C-F39D23BE235B}" type="sibTrans" cxnId="{FE8EC25C-FA19-42A1-8C9A-5DFA48CA9940}">
      <dgm:prSet/>
      <dgm:spPr/>
      <dgm:t>
        <a:bodyPr/>
        <a:lstStyle/>
        <a:p>
          <a:endParaRPr lang="ru-RU"/>
        </a:p>
      </dgm:t>
    </dgm:pt>
    <dgm:pt modelId="{7A9A2A7F-DD06-4C9D-A0DC-98984407F205}">
      <dgm:prSet phldrT="[Текст]"/>
      <dgm:spPr/>
      <dgm:t>
        <a:bodyPr/>
        <a:lstStyle/>
        <a:p>
          <a:r>
            <a:rPr lang="uk-UA" b="1" dirty="0">
              <a:solidFill>
                <a:srgbClr val="FF0000"/>
              </a:solidFill>
            </a:rPr>
            <a:t>Вибрати «Створити -</a:t>
          </a:r>
          <a:r>
            <a:rPr lang="en-US" b="1" dirty="0">
              <a:solidFill>
                <a:srgbClr val="FF0000"/>
              </a:solidFill>
            </a:rPr>
            <a:t>&gt;</a:t>
          </a:r>
          <a:r>
            <a:rPr lang="uk-UA" b="1" dirty="0">
              <a:solidFill>
                <a:srgbClr val="FF0000"/>
              </a:solidFill>
            </a:rPr>
            <a:t> папку»</a:t>
          </a:r>
          <a:endParaRPr lang="ru-RU" b="1" dirty="0">
            <a:solidFill>
              <a:srgbClr val="FF0000"/>
            </a:solidFill>
          </a:endParaRPr>
        </a:p>
      </dgm:t>
    </dgm:pt>
    <dgm:pt modelId="{7F00378C-4878-4C0E-BC61-2079ED10B4F6}" type="parTrans" cxnId="{D847F05E-36BB-4950-8A9F-4EFB07DD7432}">
      <dgm:prSet/>
      <dgm:spPr/>
      <dgm:t>
        <a:bodyPr/>
        <a:lstStyle/>
        <a:p>
          <a:endParaRPr lang="ru-RU"/>
        </a:p>
      </dgm:t>
    </dgm:pt>
    <dgm:pt modelId="{EA9D2D45-E73F-4C65-8EA1-1A1845B31830}" type="sibTrans" cxnId="{D847F05E-36BB-4950-8A9F-4EFB07DD7432}">
      <dgm:prSet/>
      <dgm:spPr/>
      <dgm:t>
        <a:bodyPr/>
        <a:lstStyle/>
        <a:p>
          <a:endParaRPr lang="ru-RU"/>
        </a:p>
      </dgm:t>
    </dgm:pt>
    <dgm:pt modelId="{C017EBCE-41FE-4604-BAE6-F763751576F6}">
      <dgm:prSet phldrT="[Текст]"/>
      <dgm:spPr/>
      <dgm:t>
        <a:bodyPr/>
        <a:lstStyle/>
        <a:p>
          <a:r>
            <a:rPr lang="uk-UA" b="1" dirty="0">
              <a:solidFill>
                <a:srgbClr val="3333FF"/>
              </a:solidFill>
            </a:rPr>
            <a:t>Ввести ім’я папки</a:t>
          </a:r>
          <a:endParaRPr lang="ru-RU" b="1" dirty="0">
            <a:solidFill>
              <a:srgbClr val="3333FF"/>
            </a:solidFill>
          </a:endParaRPr>
        </a:p>
      </dgm:t>
    </dgm:pt>
    <dgm:pt modelId="{587819A2-04B4-436D-A0EC-81286A02E67C}" type="parTrans" cxnId="{9E79C633-2606-4E8E-8585-87804016E770}">
      <dgm:prSet/>
      <dgm:spPr/>
      <dgm:t>
        <a:bodyPr/>
        <a:lstStyle/>
        <a:p>
          <a:endParaRPr lang="ru-RU"/>
        </a:p>
      </dgm:t>
    </dgm:pt>
    <dgm:pt modelId="{530E7DF7-D03E-45F0-858D-14D69F66414B}" type="sibTrans" cxnId="{9E79C633-2606-4E8E-8585-87804016E770}">
      <dgm:prSet/>
      <dgm:spPr/>
      <dgm:t>
        <a:bodyPr/>
        <a:lstStyle/>
        <a:p>
          <a:endParaRPr lang="ru-RU"/>
        </a:p>
      </dgm:t>
    </dgm:pt>
    <dgm:pt modelId="{43F997E7-4BA5-4D70-93F8-805CE4AFF639}">
      <dgm:prSet/>
      <dgm:spPr/>
      <dgm:t>
        <a:bodyPr/>
        <a:lstStyle/>
        <a:p>
          <a:r>
            <a:rPr lang="uk-UA" b="1" dirty="0">
              <a:solidFill>
                <a:srgbClr val="FFFF00"/>
              </a:solidFill>
            </a:rPr>
            <a:t>Натиснути </a:t>
          </a:r>
          <a:r>
            <a:rPr lang="en-US" b="1" dirty="0">
              <a:solidFill>
                <a:srgbClr val="FFFF00"/>
              </a:solidFill>
            </a:rPr>
            <a:t>Enter</a:t>
          </a:r>
          <a:endParaRPr lang="ru-RU" b="1" dirty="0">
            <a:solidFill>
              <a:srgbClr val="FFFF00"/>
            </a:solidFill>
          </a:endParaRPr>
        </a:p>
      </dgm:t>
    </dgm:pt>
    <dgm:pt modelId="{A9C884AB-5725-4835-9AF5-61E196E2FD0E}" type="parTrans" cxnId="{9F6AC75B-0891-4925-B1FA-435971C4207C}">
      <dgm:prSet/>
      <dgm:spPr/>
      <dgm:t>
        <a:bodyPr/>
        <a:lstStyle/>
        <a:p>
          <a:endParaRPr lang="ru-RU"/>
        </a:p>
      </dgm:t>
    </dgm:pt>
    <dgm:pt modelId="{7E16202D-46C7-46B7-B47F-740AAA03D971}" type="sibTrans" cxnId="{9F6AC75B-0891-4925-B1FA-435971C4207C}">
      <dgm:prSet/>
      <dgm:spPr/>
      <dgm:t>
        <a:bodyPr/>
        <a:lstStyle/>
        <a:p>
          <a:endParaRPr lang="ru-RU"/>
        </a:p>
      </dgm:t>
    </dgm:pt>
    <dgm:pt modelId="{79DDABFC-62E0-4F21-B70D-23618599A3FF}" type="pres">
      <dgm:prSet presAssocID="{D1266AA6-FCBC-41C4-A409-354F94838900}" presName="Name0" presStyleCnt="0">
        <dgm:presLayoutVars>
          <dgm:dir/>
          <dgm:animLvl val="lvl"/>
          <dgm:resizeHandles val="exact"/>
        </dgm:presLayoutVars>
      </dgm:prSet>
      <dgm:spPr/>
    </dgm:pt>
    <dgm:pt modelId="{B835A774-8CD3-4341-B55E-7A5F9556DBE4}" type="pres">
      <dgm:prSet presAssocID="{EBE6F776-D422-461D-A701-C3A5BFBF64F5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30C2F1C-020B-4004-89C9-4677625315D2}" type="pres">
      <dgm:prSet presAssocID="{28DE81AB-2EE3-4C37-B48C-F39D23BE235B}" presName="parTxOnlySpace" presStyleCnt="0"/>
      <dgm:spPr/>
    </dgm:pt>
    <dgm:pt modelId="{7DE7E886-3F63-45FA-9E66-91F7C17FE441}" type="pres">
      <dgm:prSet presAssocID="{7A9A2A7F-DD06-4C9D-A0DC-98984407F205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7BCEB33-E901-43C6-9772-CB033B48FA42}" type="pres">
      <dgm:prSet presAssocID="{EA9D2D45-E73F-4C65-8EA1-1A1845B31830}" presName="parTxOnlySpace" presStyleCnt="0"/>
      <dgm:spPr/>
    </dgm:pt>
    <dgm:pt modelId="{F9448512-5AC9-4E2A-B903-14B7EE9066C0}" type="pres">
      <dgm:prSet presAssocID="{C017EBCE-41FE-4604-BAE6-F763751576F6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B107B71-B894-4CBB-8E31-E7E81B381415}" type="pres">
      <dgm:prSet presAssocID="{530E7DF7-D03E-45F0-858D-14D69F66414B}" presName="parTxOnlySpace" presStyleCnt="0"/>
      <dgm:spPr/>
    </dgm:pt>
    <dgm:pt modelId="{79352E66-4EE8-41E6-B32D-A20B7714F3B2}" type="pres">
      <dgm:prSet presAssocID="{43F997E7-4BA5-4D70-93F8-805CE4AFF639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D62D122-05BC-4348-B637-59252AA4AD77}" type="presOf" srcId="{C017EBCE-41FE-4604-BAE6-F763751576F6}" destId="{F9448512-5AC9-4E2A-B903-14B7EE9066C0}" srcOrd="0" destOrd="0" presId="urn:microsoft.com/office/officeart/2005/8/layout/chevron1"/>
    <dgm:cxn modelId="{9E79C633-2606-4E8E-8585-87804016E770}" srcId="{D1266AA6-FCBC-41C4-A409-354F94838900}" destId="{C017EBCE-41FE-4604-BAE6-F763751576F6}" srcOrd="2" destOrd="0" parTransId="{587819A2-04B4-436D-A0EC-81286A02E67C}" sibTransId="{530E7DF7-D03E-45F0-858D-14D69F66414B}"/>
    <dgm:cxn modelId="{9F6AC75B-0891-4925-B1FA-435971C4207C}" srcId="{D1266AA6-FCBC-41C4-A409-354F94838900}" destId="{43F997E7-4BA5-4D70-93F8-805CE4AFF639}" srcOrd="3" destOrd="0" parTransId="{A9C884AB-5725-4835-9AF5-61E196E2FD0E}" sibTransId="{7E16202D-46C7-46B7-B47F-740AAA03D971}"/>
    <dgm:cxn modelId="{FE8EC25C-FA19-42A1-8C9A-5DFA48CA9940}" srcId="{D1266AA6-FCBC-41C4-A409-354F94838900}" destId="{EBE6F776-D422-461D-A701-C3A5BFBF64F5}" srcOrd="0" destOrd="0" parTransId="{EB6EBC4E-5501-436F-B759-F3FA34E85BB9}" sibTransId="{28DE81AB-2EE3-4C37-B48C-F39D23BE235B}"/>
    <dgm:cxn modelId="{D847F05E-36BB-4950-8A9F-4EFB07DD7432}" srcId="{D1266AA6-FCBC-41C4-A409-354F94838900}" destId="{7A9A2A7F-DD06-4C9D-A0DC-98984407F205}" srcOrd="1" destOrd="0" parTransId="{7F00378C-4878-4C0E-BC61-2079ED10B4F6}" sibTransId="{EA9D2D45-E73F-4C65-8EA1-1A1845B31830}"/>
    <dgm:cxn modelId="{A80A867C-D197-41B2-A710-C58816BB7271}" type="presOf" srcId="{EBE6F776-D422-461D-A701-C3A5BFBF64F5}" destId="{B835A774-8CD3-4341-B55E-7A5F9556DBE4}" srcOrd="0" destOrd="0" presId="urn:microsoft.com/office/officeart/2005/8/layout/chevron1"/>
    <dgm:cxn modelId="{234D8C87-1A97-4B69-A66B-7C7EB3A302DB}" type="presOf" srcId="{D1266AA6-FCBC-41C4-A409-354F94838900}" destId="{79DDABFC-62E0-4F21-B70D-23618599A3FF}" srcOrd="0" destOrd="0" presId="urn:microsoft.com/office/officeart/2005/8/layout/chevron1"/>
    <dgm:cxn modelId="{95B07FA0-1E03-4DD2-AA98-6BA469CD2659}" type="presOf" srcId="{7A9A2A7F-DD06-4C9D-A0DC-98984407F205}" destId="{7DE7E886-3F63-45FA-9E66-91F7C17FE441}" srcOrd="0" destOrd="0" presId="urn:microsoft.com/office/officeart/2005/8/layout/chevron1"/>
    <dgm:cxn modelId="{7F72D9CF-9E53-4488-AFF6-6BE608AEC37C}" type="presOf" srcId="{43F997E7-4BA5-4D70-93F8-805CE4AFF639}" destId="{79352E66-4EE8-41E6-B32D-A20B7714F3B2}" srcOrd="0" destOrd="0" presId="urn:microsoft.com/office/officeart/2005/8/layout/chevron1"/>
    <dgm:cxn modelId="{BC084E32-DCB4-482E-8233-392A2D052E9A}" type="presParOf" srcId="{79DDABFC-62E0-4F21-B70D-23618599A3FF}" destId="{B835A774-8CD3-4341-B55E-7A5F9556DBE4}" srcOrd="0" destOrd="0" presId="urn:microsoft.com/office/officeart/2005/8/layout/chevron1"/>
    <dgm:cxn modelId="{F4517E96-1015-4783-BBB8-2CE77B3A8263}" type="presParOf" srcId="{79DDABFC-62E0-4F21-B70D-23618599A3FF}" destId="{330C2F1C-020B-4004-89C9-4677625315D2}" srcOrd="1" destOrd="0" presId="urn:microsoft.com/office/officeart/2005/8/layout/chevron1"/>
    <dgm:cxn modelId="{06F0A11D-890B-4DA0-9833-1AC017C5950E}" type="presParOf" srcId="{79DDABFC-62E0-4F21-B70D-23618599A3FF}" destId="{7DE7E886-3F63-45FA-9E66-91F7C17FE441}" srcOrd="2" destOrd="0" presId="urn:microsoft.com/office/officeart/2005/8/layout/chevron1"/>
    <dgm:cxn modelId="{992A187F-B99B-4719-91B6-BDD6A8127044}" type="presParOf" srcId="{79DDABFC-62E0-4F21-B70D-23618599A3FF}" destId="{D7BCEB33-E901-43C6-9772-CB033B48FA42}" srcOrd="3" destOrd="0" presId="urn:microsoft.com/office/officeart/2005/8/layout/chevron1"/>
    <dgm:cxn modelId="{F826CDC2-FCF6-4B78-B88F-8963707E18E7}" type="presParOf" srcId="{79DDABFC-62E0-4F21-B70D-23618599A3FF}" destId="{F9448512-5AC9-4E2A-B903-14B7EE9066C0}" srcOrd="4" destOrd="0" presId="urn:microsoft.com/office/officeart/2005/8/layout/chevron1"/>
    <dgm:cxn modelId="{33F62CD4-A2A1-4B6E-90D1-A5087D751D57}" type="presParOf" srcId="{79DDABFC-62E0-4F21-B70D-23618599A3FF}" destId="{AB107B71-B894-4CBB-8E31-E7E81B381415}" srcOrd="5" destOrd="0" presId="urn:microsoft.com/office/officeart/2005/8/layout/chevron1"/>
    <dgm:cxn modelId="{51DC80C6-D58A-4FC9-99D8-0F64A76C3A1F}" type="presParOf" srcId="{79DDABFC-62E0-4F21-B70D-23618599A3FF}" destId="{79352E66-4EE8-41E6-B32D-A20B7714F3B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5A774-8CD3-4341-B55E-7A5F9556DBE4}">
      <dsp:nvSpPr>
        <dsp:cNvPr id="0" name=""/>
        <dsp:cNvSpPr/>
      </dsp:nvSpPr>
      <dsp:spPr>
        <a:xfrm>
          <a:off x="5418" y="2317525"/>
          <a:ext cx="3154358" cy="126174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Відкрити контекстне меню на вільному місці</a:t>
          </a:r>
          <a:endParaRPr lang="ru-RU" sz="21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636290" y="2317525"/>
        <a:ext cx="1892615" cy="1261743"/>
      </dsp:txXfrm>
    </dsp:sp>
    <dsp:sp modelId="{7DE7E886-3F63-45FA-9E66-91F7C17FE441}">
      <dsp:nvSpPr>
        <dsp:cNvPr id="0" name=""/>
        <dsp:cNvSpPr/>
      </dsp:nvSpPr>
      <dsp:spPr>
        <a:xfrm>
          <a:off x="2844341" y="2317525"/>
          <a:ext cx="3154358" cy="1261743"/>
        </a:xfrm>
        <a:prstGeom prst="chevron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1" kern="1200" dirty="0">
              <a:solidFill>
                <a:srgbClr val="FF0000"/>
              </a:solidFill>
            </a:rPr>
            <a:t>Вибрати «Створити -</a:t>
          </a:r>
          <a:r>
            <a:rPr lang="en-US" sz="2100" b="1" kern="1200" dirty="0">
              <a:solidFill>
                <a:srgbClr val="FF0000"/>
              </a:solidFill>
            </a:rPr>
            <a:t>&gt;</a:t>
          </a:r>
          <a:r>
            <a:rPr lang="uk-UA" sz="2100" b="1" kern="1200" dirty="0">
              <a:solidFill>
                <a:srgbClr val="FF0000"/>
              </a:solidFill>
            </a:rPr>
            <a:t> папку»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475213" y="2317525"/>
        <a:ext cx="1892615" cy="1261743"/>
      </dsp:txXfrm>
    </dsp:sp>
    <dsp:sp modelId="{F9448512-5AC9-4E2A-B903-14B7EE9066C0}">
      <dsp:nvSpPr>
        <dsp:cNvPr id="0" name=""/>
        <dsp:cNvSpPr/>
      </dsp:nvSpPr>
      <dsp:spPr>
        <a:xfrm>
          <a:off x="5683264" y="2317525"/>
          <a:ext cx="3154358" cy="1261743"/>
        </a:xfrm>
        <a:prstGeom prst="chevron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1" kern="1200" dirty="0">
              <a:solidFill>
                <a:srgbClr val="3333FF"/>
              </a:solidFill>
            </a:rPr>
            <a:t>Ввести ім’я папки</a:t>
          </a:r>
          <a:endParaRPr lang="ru-RU" sz="2100" b="1" kern="1200" dirty="0">
            <a:solidFill>
              <a:srgbClr val="3333FF"/>
            </a:solidFill>
          </a:endParaRPr>
        </a:p>
      </dsp:txBody>
      <dsp:txXfrm>
        <a:off x="6314136" y="2317525"/>
        <a:ext cx="1892615" cy="1261743"/>
      </dsp:txXfrm>
    </dsp:sp>
    <dsp:sp modelId="{79352E66-4EE8-41E6-B32D-A20B7714F3B2}">
      <dsp:nvSpPr>
        <dsp:cNvPr id="0" name=""/>
        <dsp:cNvSpPr/>
      </dsp:nvSpPr>
      <dsp:spPr>
        <a:xfrm>
          <a:off x="8522186" y="2317525"/>
          <a:ext cx="3154358" cy="1261743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b="1" kern="1200" dirty="0">
              <a:solidFill>
                <a:srgbClr val="FFFF00"/>
              </a:solidFill>
            </a:rPr>
            <a:t>Натиснути </a:t>
          </a:r>
          <a:r>
            <a:rPr lang="en-US" sz="2100" b="1" kern="1200" dirty="0">
              <a:solidFill>
                <a:srgbClr val="FFFF00"/>
              </a:solidFill>
            </a:rPr>
            <a:t>Enter</a:t>
          </a:r>
          <a:endParaRPr lang="ru-RU" sz="2100" b="1" kern="1200" dirty="0">
            <a:solidFill>
              <a:srgbClr val="FFFF00"/>
            </a:solidFill>
          </a:endParaRPr>
        </a:p>
      </dsp:txBody>
      <dsp:txXfrm>
        <a:off x="9153058" y="2317525"/>
        <a:ext cx="1892615" cy="1261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youtu.be/XkXLof8a5mU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kXLof8a5mU" TargetMode="Externa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10" Type="http://schemas.openxmlformats.org/officeDocument/2006/relationships/hyperlink" Target="https://youtu.be/XkXLof8a5mU" TargetMode="Externa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youtu.be/XkXLof8a5mU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XkXLof8a5m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7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2274838"/>
            <a:ext cx="889114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Файли і папки, операції над ними</a:t>
            </a:r>
          </a:p>
        </p:txBody>
      </p:sp>
      <p:pic>
        <p:nvPicPr>
          <p:cNvPr id="17" name="Рисунок 16">
            <a:hlinkClick r:id="rId4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09526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44268" y="2202608"/>
            <a:ext cx="2327696" cy="4655392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D9373657-E6F1-461E-A609-12730E45FB18}"/>
              </a:ext>
            </a:extLst>
          </p:cNvPr>
          <p:cNvGrpSpPr/>
          <p:nvPr/>
        </p:nvGrpSpPr>
        <p:grpSpPr>
          <a:xfrm>
            <a:off x="241539" y="1910283"/>
            <a:ext cx="10196423" cy="724619"/>
            <a:chOff x="241539" y="1910283"/>
            <a:chExt cx="10196423" cy="724619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08096B6D-9FD0-42DB-BFDE-B249CFEF6E94}"/>
                </a:ext>
              </a:extLst>
            </p:cNvPr>
            <p:cNvSpPr/>
            <p:nvPr/>
          </p:nvSpPr>
          <p:spPr>
            <a:xfrm>
              <a:off x="241539" y="1910283"/>
              <a:ext cx="10092906" cy="724619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Овал 3">
              <a:extLst>
                <a:ext uri="{FF2B5EF4-FFF2-40B4-BE49-F238E27FC236}">
                  <a16:creationId xmlns:a16="http://schemas.microsoft.com/office/drawing/2014/main" id="{CF14318F-3C65-47D3-97DA-8F59A5550660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22DD4E0-2D5A-495A-9A74-E5A6C29EB1CB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Які операції над файлами та папками ви виконували?</a:t>
              </a:r>
              <a:endParaRPr lang="ru-RU" sz="3200" dirty="0"/>
            </a:p>
          </p:txBody>
        </p:sp>
      </p:grpSp>
      <p:pic>
        <p:nvPicPr>
          <p:cNvPr id="1026" name="Picture 2" descr="Программы для резервного копирования файлов – что выбрать? — OnLime Блог">
            <a:extLst>
              <a:ext uri="{FF2B5EF4-FFF2-40B4-BE49-F238E27FC236}">
                <a16:creationId xmlns:a16="http://schemas.microsoft.com/office/drawing/2014/main" id="{7ABCA99F-B244-4C72-B228-B65C938E25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38" y="3029608"/>
            <a:ext cx="5007454" cy="316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Резервное копирование данных - Высокие Технологии">
            <a:extLst>
              <a:ext uri="{FF2B5EF4-FFF2-40B4-BE49-F238E27FC236}">
                <a16:creationId xmlns:a16="http://schemas.microsoft.com/office/drawing/2014/main" id="{D9517EBF-72FA-447E-979B-1E1E7FFBC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356" y="2945666"/>
            <a:ext cx="4449548" cy="333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6"/>
            <a:extLst>
              <a:ext uri="{FF2B5EF4-FFF2-40B4-BE49-F238E27FC236}">
                <a16:creationId xmlns:a16="http://schemas.microsoft.com/office/drawing/2014/main" id="{C76C4BF5-B4AE-D7BD-C7F8-A078DC63A0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766" y="6093423"/>
            <a:ext cx="2112321" cy="82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560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Алгоритм створення папки за допомогою контекстного меню.</a:t>
            </a:r>
            <a:endParaRPr lang="ru-RU" sz="2800" b="1" i="1" dirty="0"/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F9698992-1205-464C-8B28-598A55BDB3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722008"/>
              </p:ext>
            </p:extLst>
          </p:nvPr>
        </p:nvGraphicFramePr>
        <p:xfrm>
          <a:off x="218536" y="-1290290"/>
          <a:ext cx="11681964" cy="5896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53C0828E-9F96-4FE7-A0A1-859CEEBC399B}"/>
              </a:ext>
            </a:extLst>
          </p:cNvPr>
          <p:cNvGrpSpPr/>
          <p:nvPr/>
        </p:nvGrpSpPr>
        <p:grpSpPr>
          <a:xfrm>
            <a:off x="1051106" y="2677290"/>
            <a:ext cx="8484881" cy="3431385"/>
            <a:chOff x="1051106" y="2677290"/>
            <a:chExt cx="8484881" cy="343138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32DA46A3-F4EA-448B-BB70-2B49D44E3E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12241" t="42893" r="57546" b="35386"/>
            <a:stretch/>
          </p:blipFill>
          <p:spPr>
            <a:xfrm>
              <a:off x="1051106" y="2677290"/>
              <a:ext cx="8484881" cy="3431385"/>
            </a:xfrm>
            <a:prstGeom prst="rect">
              <a:avLst/>
            </a:prstGeom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3EB99FBE-BF0F-4C36-85C1-94BD78F8012A}"/>
                </a:ext>
              </a:extLst>
            </p:cNvPr>
            <p:cNvSpPr/>
            <p:nvPr/>
          </p:nvSpPr>
          <p:spPr>
            <a:xfrm>
              <a:off x="1179603" y="3668411"/>
              <a:ext cx="3801971" cy="417814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3C9DFD66-E138-4F3E-9930-CACC819687E0}"/>
                </a:ext>
              </a:extLst>
            </p:cNvPr>
            <p:cNvSpPr/>
            <p:nvPr/>
          </p:nvSpPr>
          <p:spPr>
            <a:xfrm>
              <a:off x="4981573" y="3696721"/>
              <a:ext cx="4381501" cy="361193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D2330A-1B0B-41B6-AAEF-03EFEF84C4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22678" y="2114550"/>
            <a:ext cx="2369322" cy="4738643"/>
          </a:xfrm>
          <a:prstGeom prst="rect">
            <a:avLst/>
          </a:prstGeom>
        </p:spPr>
      </p:pic>
      <p:pic>
        <p:nvPicPr>
          <p:cNvPr id="10" name="Рисунок 9">
            <a:hlinkClick r:id="rId10"/>
            <a:extLst>
              <a:ext uri="{FF2B5EF4-FFF2-40B4-BE49-F238E27FC236}">
                <a16:creationId xmlns:a16="http://schemas.microsoft.com/office/drawing/2014/main" id="{71575050-1A32-7B10-7452-F536592AF57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766" y="6093423"/>
            <a:ext cx="2112321" cy="82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28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835A774-8CD3-4341-B55E-7A5F9556D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graphicEl>
                                              <a:dgm id="{B835A774-8CD3-4341-B55E-7A5F9556DB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E7E886-3F63-45FA-9E66-91F7C17FE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7DE7E886-3F63-45FA-9E66-91F7C17FE4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9448512-5AC9-4E2A-B903-14B7EE906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F9448512-5AC9-4E2A-B903-14B7EE9066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9352E66-4EE8-41E6-B32D-A20B7714F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79352E66-4EE8-41E6-B32D-A20B7714F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8928338" y="211880"/>
            <a:ext cx="3131388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Алгоритм створення папки за допомогою контекстного меню.</a:t>
            </a:r>
            <a:endParaRPr lang="ru-RU" sz="2800" b="1" i="1" dirty="0"/>
          </a:p>
        </p:txBody>
      </p:sp>
      <p:pic>
        <p:nvPicPr>
          <p:cNvPr id="3" name="bandicam 2022-07-02 22-10-10-475">
            <a:hlinkClick r:id="" action="ppaction://media"/>
            <a:extLst>
              <a:ext uri="{FF2B5EF4-FFF2-40B4-BE49-F238E27FC236}">
                <a16:creationId xmlns:a16="http://schemas.microsoft.com/office/drawing/2014/main" id="{21D87D2C-9B64-4352-8433-307B657B08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32274" y="211880"/>
            <a:ext cx="8593452" cy="604227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D2330A-1B0B-41B6-AAEF-03EFEF84C4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4046" y="2320732"/>
            <a:ext cx="2234129" cy="4468257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70DE07F3-391F-7D26-C8C1-083618EDAD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766" y="6093423"/>
            <a:ext cx="2112321" cy="82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6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1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62</Words>
  <Application>Microsoft Office PowerPoint</Application>
  <PresentationFormat>Широкий екран</PresentationFormat>
  <Paragraphs>12</Paragraphs>
  <Slides>5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187</cp:revision>
  <dcterms:created xsi:type="dcterms:W3CDTF">2022-06-24T20:27:06Z</dcterms:created>
  <dcterms:modified xsi:type="dcterms:W3CDTF">2022-09-27T17:36:27Z</dcterms:modified>
</cp:coreProperties>
</file>