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98" r:id="rId4"/>
    <p:sldId id="299" r:id="rId5"/>
    <p:sldId id="347" r:id="rId6"/>
    <p:sldId id="348" r:id="rId7"/>
    <p:sldId id="286" r:id="rId8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D4FF"/>
    <a:srgbClr val="DDF0FE"/>
    <a:srgbClr val="3A393F"/>
    <a:srgbClr val="EED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08.10.2023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VdcdJ3Kpgoc?si=SrBvGeDfJ_yovzE-" TargetMode="External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5.png"/><Relationship Id="rId7" Type="http://schemas.openxmlformats.org/officeDocument/2006/relationships/image" Target="../media/image6.jpg"/><Relationship Id="rId12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11" Type="http://schemas.openxmlformats.org/officeDocument/2006/relationships/hyperlink" Target="https://youtu.be/VdcdJ3Kpgoc?si=SrBvGeDfJ_yovzE-" TargetMode="External"/><Relationship Id="rId5" Type="http://schemas.openxmlformats.org/officeDocument/2006/relationships/image" Target="../media/image10.gif"/><Relationship Id="rId10" Type="http://schemas.openxmlformats.org/officeDocument/2006/relationships/image" Target="../media/image12.gif"/><Relationship Id="rId4" Type="http://schemas.microsoft.com/office/2007/relationships/hdphoto" Target="../media/hdphoto1.wdp"/><Relationship Id="rId9" Type="http://schemas.microsoft.com/office/2007/relationships/hdphoto" Target="../media/hdphoto3.wdp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4.wdp"/><Relationship Id="rId3" Type="http://schemas.microsoft.com/office/2007/relationships/hdphoto" Target="../media/hdphoto1.wdp"/><Relationship Id="rId7" Type="http://schemas.openxmlformats.org/officeDocument/2006/relationships/image" Target="../media/image13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8.png"/><Relationship Id="rId4" Type="http://schemas.openxmlformats.org/officeDocument/2006/relationships/image" Target="../media/image10.gif"/><Relationship Id="rId9" Type="http://schemas.openxmlformats.org/officeDocument/2006/relationships/hyperlink" Target="https://youtu.be/VdcdJ3Kpgoc?si=SrBvGeDfJ_yovzE-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microsoft.com/office/2007/relationships/hdphoto" Target="../media/hdphoto1.wdp"/><Relationship Id="rId7" Type="http://schemas.openxmlformats.org/officeDocument/2006/relationships/image" Target="../media/image1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8.png"/><Relationship Id="rId4" Type="http://schemas.openxmlformats.org/officeDocument/2006/relationships/image" Target="../media/image10.gif"/><Relationship Id="rId9" Type="http://schemas.openxmlformats.org/officeDocument/2006/relationships/hyperlink" Target="https://youtu.be/VdcdJ3Kpgoc?si=SrBvGeDfJ_yovzE-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3" Type="http://schemas.microsoft.com/office/2007/relationships/hdphoto" Target="../media/hdphoto1.wdp"/><Relationship Id="rId7" Type="http://schemas.openxmlformats.org/officeDocument/2006/relationships/image" Target="../media/image15.png"/><Relationship Id="rId12" Type="http://schemas.openxmlformats.org/officeDocument/2006/relationships/image" Target="../media/image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hyperlink" Target="https://youtu.be/VdcdJ3Kpgoc?si=SrBvGeDfJ_yovzE-" TargetMode="External"/><Relationship Id="rId5" Type="http://schemas.openxmlformats.org/officeDocument/2006/relationships/hyperlink" Target="https://www.youtube.com/channel/UCYtu9EnlIk3Nph-Yj_nHd6A" TargetMode="External"/><Relationship Id="rId10" Type="http://schemas.microsoft.com/office/2007/relationships/hdphoto" Target="../media/hdphoto7.wdp"/><Relationship Id="rId4" Type="http://schemas.openxmlformats.org/officeDocument/2006/relationships/image" Target="../media/image10.gif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VdcdJ3Kpgoc?si=SrBvGeDfJ_yovzE-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17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pidruchnyk.com.ua/2686-informatyka-6-klas-ryvkind-2023.html" TargetMode="External"/><Relationship Id="rId3" Type="http://schemas.microsoft.com/office/2007/relationships/hdphoto" Target="../media/hdphoto1.wdp"/><Relationship Id="rId7" Type="http://schemas.openxmlformats.org/officeDocument/2006/relationships/image" Target="../media/image18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hyperlink" Target="https://pixabay.com/" TargetMode="External"/><Relationship Id="rId4" Type="http://schemas.openxmlformats.org/officeDocument/2006/relationships/image" Target="../media/image10.gif"/><Relationship Id="rId9" Type="http://schemas.openxmlformats.org/officeDocument/2006/relationships/hyperlink" Target="https://www.pexel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4966309" y="-6771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7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3374196" y="1992197"/>
            <a:ext cx="8668419" cy="2123658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НАЛАШТУВАННЯ ПОКАЗУ КОМП’ЮТЕРНОЇ ПРЕЗЕНТАЦІЇ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14B3E44-0843-56AA-1B87-C31AD32FDEE4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3623" t="16400" r="35643" b="68397"/>
          <a:stretch/>
        </p:blipFill>
        <p:spPr>
          <a:xfrm>
            <a:off x="0" y="-1754"/>
            <a:ext cx="4966309" cy="1042591"/>
          </a:xfrm>
          <a:prstGeom prst="rect">
            <a:avLst/>
          </a:prstGeom>
        </p:spPr>
      </p:pic>
      <p:pic>
        <p:nvPicPr>
          <p:cNvPr id="18" name="Рисунок 17">
            <a:hlinkClick r:id="rId11"/>
            <a:extLst>
              <a:ext uri="{FF2B5EF4-FFF2-40B4-BE49-F238E27FC236}">
                <a16:creationId xmlns:a16="http://schemas.microsoft.com/office/drawing/2014/main" id="{638D31D7-6E6B-BB52-93BA-E7FF822098A8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0872" y="4341219"/>
            <a:ext cx="3566783" cy="1391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4000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4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502324" y="382508"/>
            <a:ext cx="3350863" cy="707886"/>
          </a:xfrm>
          <a:prstGeom prst="homePlat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Поміркуйте</a:t>
            </a:r>
            <a:endParaRPr lang="ru-RU" sz="4000" b="1" i="1" dirty="0"/>
          </a:p>
        </p:txBody>
      </p:sp>
      <p:pic>
        <p:nvPicPr>
          <p:cNvPr id="9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BE0928EC-A461-77D0-72BB-184D7D8F34A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па 5">
            <a:extLst>
              <a:ext uri="{FF2B5EF4-FFF2-40B4-BE49-F238E27FC236}">
                <a16:creationId xmlns:a16="http://schemas.microsoft.com/office/drawing/2014/main" id="{AC804165-3B62-D9EF-7500-B1026EBEF707}"/>
              </a:ext>
            </a:extLst>
          </p:cNvPr>
          <p:cNvGrpSpPr/>
          <p:nvPr/>
        </p:nvGrpSpPr>
        <p:grpSpPr>
          <a:xfrm>
            <a:off x="1135781" y="1897632"/>
            <a:ext cx="8635236" cy="1854772"/>
            <a:chOff x="241538" y="1910284"/>
            <a:chExt cx="11671787" cy="1970485"/>
          </a:xfr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grpSpPr>
        <p:sp>
          <p:nvSpPr>
            <p:cNvPr id="11" name="Прямоугольник 2">
              <a:extLst>
                <a:ext uri="{FF2B5EF4-FFF2-40B4-BE49-F238E27FC236}">
                  <a16:creationId xmlns:a16="http://schemas.microsoft.com/office/drawing/2014/main" id="{BDBC9B1E-C17C-82CB-1534-9F11F13EF2AE}"/>
                </a:ext>
              </a:extLst>
            </p:cNvPr>
            <p:cNvSpPr/>
            <p:nvPr/>
          </p:nvSpPr>
          <p:spPr>
            <a:xfrm>
              <a:off x="241538" y="1910284"/>
              <a:ext cx="11671787" cy="1970485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91DC77A6-88AB-BFC0-6525-15F6ADA25CF1}"/>
                </a:ext>
              </a:extLst>
            </p:cNvPr>
            <p:cNvSpPr/>
            <p:nvPr/>
          </p:nvSpPr>
          <p:spPr>
            <a:xfrm>
              <a:off x="416896" y="2157812"/>
              <a:ext cx="241539" cy="187686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AEE9CD25-284B-C5A7-8ECF-0D25B2CD94BC}"/>
                </a:ext>
              </a:extLst>
            </p:cNvPr>
            <p:cNvSpPr txBox="1"/>
            <p:nvPr/>
          </p:nvSpPr>
          <p:spPr>
            <a:xfrm>
              <a:off x="698741" y="1951600"/>
              <a:ext cx="11085043" cy="192916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2800" dirty="0"/>
                <a:t>У яких ситуаціях доцільно встановлювати змінення слайдів під час показу комп’ютерної презентації клацанням кнопки миші, а в яких – після спливання встановленого часу показу слайдів?</a:t>
              </a:r>
            </a:p>
          </p:txBody>
        </p:sp>
      </p:grp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6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2" name="Picture 2" descr="Правила створення презентацій! – Бізнес-UA!">
            <a:extLst>
              <a:ext uri="{FF2B5EF4-FFF2-40B4-BE49-F238E27FC236}">
                <a16:creationId xmlns:a16="http://schemas.microsoft.com/office/drawing/2014/main" id="{93E93365-2D68-0AC8-D8F0-1EBE69C40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0079" y="3908994"/>
            <a:ext cx="5023258" cy="282595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5BFC08CD-B275-1EF8-38D0-8420C6D8F72E}"/>
              </a:ext>
            </a:extLst>
          </p:cNvPr>
          <p:cNvPicPr>
            <a:picLocks noChangeAspect="1"/>
          </p:cNvPicPr>
          <p:nvPr/>
        </p:nvPicPr>
        <p:blipFill>
          <a:blip r:embed="rId10">
            <a:clrChange>
              <a:clrFrom>
                <a:srgbClr val="F6FCFF"/>
              </a:clrFrom>
              <a:clrTo>
                <a:srgbClr val="F6FC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38" y="1977319"/>
            <a:ext cx="959652" cy="959652"/>
          </a:xfrm>
          <a:prstGeom prst="rect">
            <a:avLst/>
          </a:prstGeom>
        </p:spPr>
      </p:pic>
      <p:pic>
        <p:nvPicPr>
          <p:cNvPr id="20" name="Рисунок 19">
            <a:hlinkClick r:id="rId11"/>
            <a:extLst>
              <a:ext uri="{FF2B5EF4-FFF2-40B4-BE49-F238E27FC236}">
                <a16:creationId xmlns:a16="http://schemas.microsoft.com/office/drawing/2014/main" id="{2E85F3B3-E40D-BD1B-9F27-54222EC167C0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7" y="5725326"/>
            <a:ext cx="2920737" cy="1139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511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00"/>
                            </p:stCondLst>
                            <p:childTnLst>
                              <p:par>
                                <p:cTn id="28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Під</a:t>
            </a:r>
            <a:r>
              <a:rPr lang="ru-RU" sz="2400" b="1" dirty="0"/>
              <a:t> час </a:t>
            </a:r>
            <a:r>
              <a:rPr lang="ru-RU" sz="2400" b="1" dirty="0" err="1"/>
              <a:t>створення</a:t>
            </a:r>
            <a:r>
              <a:rPr lang="ru-RU" sz="2400" b="1" dirty="0"/>
              <a:t> </a:t>
            </a:r>
            <a:r>
              <a:rPr lang="ru-RU" sz="2400" b="1" dirty="0" err="1"/>
              <a:t>комп’ютерної</a:t>
            </a:r>
            <a:r>
              <a:rPr lang="ru-RU" sz="2400" b="1" dirty="0"/>
              <a:t> </a:t>
            </a:r>
            <a:r>
              <a:rPr lang="ru-RU" sz="2400" b="1" dirty="0" err="1"/>
              <a:t>презентації</a:t>
            </a:r>
            <a:r>
              <a:rPr lang="ru-RU" sz="2400" b="1" dirty="0"/>
              <a:t> </a:t>
            </a:r>
            <a:r>
              <a:rPr lang="ru-RU" sz="2400" b="1" dirty="0" err="1"/>
              <a:t>ви</a:t>
            </a:r>
            <a:r>
              <a:rPr lang="ru-RU" sz="2400" b="1" dirty="0"/>
              <a:t> </a:t>
            </a:r>
            <a:r>
              <a:rPr lang="ru-RU" sz="2400" b="1" dirty="0" err="1"/>
              <a:t>враховуєте</a:t>
            </a:r>
            <a:r>
              <a:rPr lang="ru-RU" sz="2400" b="1" dirty="0"/>
              <a:t>, перед ким будете </a:t>
            </a:r>
            <a:r>
              <a:rPr lang="ru-RU" sz="2400" b="1" dirty="0" err="1"/>
              <a:t>виступати</a:t>
            </a:r>
            <a:r>
              <a:rPr lang="ru-RU" sz="2400" b="1" dirty="0"/>
              <a:t> з нею </a:t>
            </a:r>
            <a:r>
              <a:rPr lang="ru-RU" sz="2400" b="1" dirty="0" err="1"/>
              <a:t>або</a:t>
            </a:r>
            <a:r>
              <a:rPr lang="ru-RU" sz="2400" b="1" dirty="0"/>
              <a:t> </a:t>
            </a:r>
            <a:r>
              <a:rPr lang="ru-RU" sz="2400" b="1" dirty="0" err="1"/>
              <a:t>хто</a:t>
            </a:r>
            <a:r>
              <a:rPr lang="ru-RU" sz="2400" b="1" dirty="0"/>
              <a:t> і в </a:t>
            </a:r>
            <a:r>
              <a:rPr lang="ru-RU" sz="2400" b="1" dirty="0" err="1"/>
              <a:t>яких</a:t>
            </a:r>
            <a:r>
              <a:rPr lang="ru-RU" sz="2400" b="1" dirty="0"/>
              <a:t> </a:t>
            </a:r>
            <a:r>
              <a:rPr lang="ru-RU" sz="2400" b="1" dirty="0" err="1"/>
              <a:t>умовах</a:t>
            </a:r>
            <a:r>
              <a:rPr lang="ru-RU" sz="2400" b="1" dirty="0"/>
              <a:t> буде </a:t>
            </a:r>
            <a:r>
              <a:rPr lang="ru-RU" sz="2400" b="1" dirty="0" err="1"/>
              <a:t>її</a:t>
            </a:r>
            <a:r>
              <a:rPr lang="ru-RU" sz="2400" b="1" dirty="0"/>
              <a:t> </a:t>
            </a:r>
            <a:r>
              <a:rPr lang="ru-RU" sz="2400" b="1" dirty="0" err="1"/>
              <a:t>переглядати</a:t>
            </a:r>
            <a:r>
              <a:rPr lang="ru-RU" sz="2400" b="1" dirty="0"/>
              <a:t>. </a:t>
            </a:r>
            <a:endParaRPr lang="uk-UA" sz="2400" b="1" dirty="0"/>
          </a:p>
        </p:txBody>
      </p:sp>
      <p:pic>
        <p:nvPicPr>
          <p:cNvPr id="3074" name="Picture 2" descr="Питчинг для бизнеса - BRIK consulting">
            <a:extLst>
              <a:ext uri="{FF2B5EF4-FFF2-40B4-BE49-F238E27FC236}">
                <a16:creationId xmlns:a16="http://schemas.microsoft.com/office/drawing/2014/main" id="{00851B46-01FE-EEC7-930D-050F639B26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5668" y="1169438"/>
            <a:ext cx="9525000" cy="535305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2C27D3EC-318B-3CB2-3256-B63F8309A39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7" y="5725326"/>
            <a:ext cx="2920737" cy="1139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6728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71642"/>
            <a:ext cx="10674531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Якщо</a:t>
            </a:r>
            <a:r>
              <a:rPr lang="ru-RU" sz="2400" b="1" dirty="0"/>
              <a:t> </a:t>
            </a:r>
            <a:r>
              <a:rPr lang="ru-RU" sz="2400" b="1" dirty="0" err="1"/>
              <a:t>ви</a:t>
            </a:r>
            <a:r>
              <a:rPr lang="ru-RU" sz="2400" b="1" dirty="0"/>
              <a:t> будете </a:t>
            </a:r>
            <a:r>
              <a:rPr lang="ru-RU" sz="2400" b="1" dirty="0" err="1"/>
              <a:t>виступати</a:t>
            </a:r>
            <a:r>
              <a:rPr lang="ru-RU" sz="2400" b="1" dirty="0"/>
              <a:t> з </a:t>
            </a:r>
            <a:r>
              <a:rPr lang="ru-RU" sz="2400" b="1" dirty="0" err="1"/>
              <a:t>презентацією</a:t>
            </a:r>
            <a:r>
              <a:rPr lang="ru-RU" sz="2400" b="1" dirty="0"/>
              <a:t> перед </a:t>
            </a:r>
            <a:r>
              <a:rPr lang="ru-RU" sz="2400" b="1" dirty="0" err="1"/>
              <a:t>аудиторією</a:t>
            </a:r>
            <a:r>
              <a:rPr lang="ru-RU" sz="2400" b="1" dirty="0"/>
              <a:t> та </a:t>
            </a:r>
            <a:r>
              <a:rPr lang="ru-RU" sz="2400" b="1" dirty="0" err="1"/>
              <a:t>коментувати</a:t>
            </a:r>
            <a:r>
              <a:rPr lang="ru-RU" sz="2400" b="1" dirty="0"/>
              <a:t> </a:t>
            </a:r>
            <a:r>
              <a:rPr lang="ru-RU" sz="2400" b="1" dirty="0" err="1"/>
              <a:t>зміст</a:t>
            </a:r>
            <a:r>
              <a:rPr lang="ru-RU" sz="2400" b="1" dirty="0"/>
              <a:t> </a:t>
            </a:r>
            <a:r>
              <a:rPr lang="ru-RU" sz="2400" b="1" dirty="0" err="1"/>
              <a:t>слайдів</a:t>
            </a:r>
            <a:r>
              <a:rPr lang="ru-RU" sz="2400" b="1" dirty="0"/>
              <a:t>, то можете </a:t>
            </a:r>
            <a:r>
              <a:rPr lang="ru-RU" sz="2400" b="1" dirty="0" err="1"/>
              <a:t>керувати</a:t>
            </a:r>
            <a:r>
              <a:rPr lang="ru-RU" sz="2400" b="1" dirty="0"/>
              <a:t> </a:t>
            </a:r>
            <a:r>
              <a:rPr lang="ru-RU" sz="2400" b="1" dirty="0" err="1"/>
              <a:t>її</a:t>
            </a:r>
            <a:r>
              <a:rPr lang="ru-RU" sz="2400" b="1" dirty="0"/>
              <a:t> показом </a:t>
            </a:r>
            <a:r>
              <a:rPr lang="ru-RU" sz="2400" b="1" dirty="0" err="1"/>
              <a:t>вручну</a:t>
            </a:r>
            <a:r>
              <a:rPr lang="ru-RU" sz="2400" b="1" dirty="0"/>
              <a:t> </a:t>
            </a:r>
            <a:r>
              <a:rPr lang="ru-RU" sz="2400" b="1" dirty="0" err="1"/>
              <a:t>або</a:t>
            </a:r>
            <a:r>
              <a:rPr lang="ru-RU" sz="2400" b="1" dirty="0"/>
              <a:t> </a:t>
            </a:r>
            <a:r>
              <a:rPr lang="ru-RU" sz="2400" b="1" dirty="0" err="1"/>
              <a:t>спланувати</a:t>
            </a:r>
            <a:r>
              <a:rPr lang="ru-RU" sz="2400" b="1" dirty="0"/>
              <a:t> час показу для </a:t>
            </a:r>
            <a:r>
              <a:rPr lang="ru-RU" sz="2400" b="1" dirty="0" err="1"/>
              <a:t>автоматичної</a:t>
            </a:r>
            <a:r>
              <a:rPr lang="ru-RU" sz="2400" b="1" dirty="0"/>
              <a:t> </a:t>
            </a:r>
            <a:r>
              <a:rPr lang="ru-RU" sz="2400" b="1" dirty="0" err="1"/>
              <a:t>зміни</a:t>
            </a:r>
            <a:r>
              <a:rPr lang="ru-RU" sz="2400" b="1" dirty="0"/>
              <a:t> </a:t>
            </a:r>
            <a:r>
              <a:rPr lang="ru-RU" sz="2400" b="1" dirty="0" err="1"/>
              <a:t>слайдів</a:t>
            </a:r>
            <a:r>
              <a:rPr lang="ru-RU" sz="2400" b="1" dirty="0"/>
              <a:t>.</a:t>
            </a:r>
            <a:endParaRPr lang="uk-UA" sz="2400" b="1" dirty="0"/>
          </a:p>
        </p:txBody>
      </p:sp>
      <p:pic>
        <p:nvPicPr>
          <p:cNvPr id="4098" name="Picture 2" descr="Организация и проведение презентаций">
            <a:extLst>
              <a:ext uri="{FF2B5EF4-FFF2-40B4-BE49-F238E27FC236}">
                <a16:creationId xmlns:a16="http://schemas.microsoft.com/office/drawing/2014/main" id="{6E1A698B-5C7A-5EF2-C85B-8C8AD278BC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9896" y="1805679"/>
            <a:ext cx="9530771" cy="452522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>
            <a:hlinkClick r:id="rId9"/>
            <a:extLst>
              <a:ext uri="{FF2B5EF4-FFF2-40B4-BE49-F238E27FC236}">
                <a16:creationId xmlns:a16="http://schemas.microsoft.com/office/drawing/2014/main" id="{B233DF3A-89F4-DA2D-DFE0-9862BA7C9A6F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7" y="5725326"/>
            <a:ext cx="2920737" cy="1139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4544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CDE3B7D9-6204-5027-A5C9-4C3C1BE9E0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E24C65C5-0245-610C-ACC5-0ECBAD9A46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4FF15EA-E50A-D90F-BF87-4E6836257A9E}"/>
              </a:ext>
            </a:extLst>
          </p:cNvPr>
          <p:cNvSpPr txBox="1"/>
          <p:nvPr/>
        </p:nvSpPr>
        <p:spPr>
          <a:xfrm>
            <a:off x="201816" y="128972"/>
            <a:ext cx="10674531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Безперервне</a:t>
            </a:r>
            <a:r>
              <a:rPr lang="ru-RU" sz="2400" b="1" dirty="0"/>
              <a:t> </a:t>
            </a:r>
            <a:r>
              <a:rPr lang="ru-RU" sz="2400" b="1" dirty="0" err="1"/>
              <a:t>відтворення</a:t>
            </a:r>
            <a:r>
              <a:rPr lang="ru-RU" sz="2400" b="1" dirty="0"/>
              <a:t> </a:t>
            </a:r>
            <a:r>
              <a:rPr lang="ru-RU" sz="2400" b="1" dirty="0" err="1"/>
              <a:t>можливе</a:t>
            </a:r>
            <a:r>
              <a:rPr lang="ru-RU" sz="2400" b="1" dirty="0"/>
              <a:t> для будь-</a:t>
            </a:r>
            <a:r>
              <a:rPr lang="ru-RU" sz="2400" b="1" dirty="0" err="1"/>
              <a:t>якого</a:t>
            </a:r>
            <a:r>
              <a:rPr lang="ru-RU" sz="2400" b="1" dirty="0"/>
              <a:t> типу перегляду, </a:t>
            </a:r>
            <a:r>
              <a:rPr lang="ru-RU" sz="2400" b="1" dirty="0" err="1"/>
              <a:t>якщо</a:t>
            </a:r>
            <a:r>
              <a:rPr lang="ru-RU" sz="2400" b="1" dirty="0"/>
              <a:t> </a:t>
            </a:r>
            <a:r>
              <a:rPr lang="ru-RU" sz="2400" b="1" dirty="0" err="1"/>
              <a:t>встановити</a:t>
            </a:r>
            <a:r>
              <a:rPr lang="ru-RU" sz="2400" b="1" dirty="0"/>
              <a:t> у </a:t>
            </a:r>
            <a:r>
              <a:rPr lang="ru-RU" sz="2400" b="1" dirty="0" err="1"/>
              <a:t>вікні</a:t>
            </a:r>
            <a:r>
              <a:rPr lang="ru-RU" sz="2400" b="1" dirty="0"/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Налаштування</a:t>
            </a:r>
            <a:r>
              <a:rPr lang="ru-RU" sz="2400" b="1" dirty="0">
                <a:solidFill>
                  <a:srgbClr val="FF0000"/>
                </a:solidFill>
              </a:rPr>
              <a:t> показу </a:t>
            </a:r>
            <a:r>
              <a:rPr lang="ru-RU" sz="2400" b="1" dirty="0" err="1">
                <a:solidFill>
                  <a:srgbClr val="FF0000"/>
                </a:solidFill>
              </a:rPr>
              <a:t>слайдів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/>
              <a:t>позначку</a:t>
            </a:r>
            <a:r>
              <a:rPr lang="ru-RU" sz="2400" b="1" dirty="0"/>
              <a:t> </a:t>
            </a:r>
            <a:r>
              <a:rPr lang="ru-RU" sz="2400" b="1" dirty="0" err="1"/>
              <a:t>прапорця</a:t>
            </a:r>
            <a:r>
              <a:rPr lang="ru-RU" sz="2400" b="1" dirty="0"/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Безперервний</a:t>
            </a:r>
            <a:r>
              <a:rPr lang="ru-RU" sz="2400" b="1" dirty="0">
                <a:solidFill>
                  <a:srgbClr val="FF0000"/>
                </a:solidFill>
              </a:rPr>
              <a:t> цикл до </a:t>
            </a:r>
            <a:r>
              <a:rPr lang="ru-RU" sz="2400" b="1" dirty="0" err="1">
                <a:solidFill>
                  <a:srgbClr val="FF0000"/>
                </a:solidFill>
              </a:rPr>
              <a:t>натискання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клавіші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>
                <a:solidFill>
                  <a:srgbClr val="FF0000"/>
                </a:solidFill>
              </a:rPr>
              <a:t>Esc </a:t>
            </a:r>
            <a:r>
              <a:rPr lang="ru-RU" sz="2400" b="1" dirty="0"/>
              <a:t>у </a:t>
            </a:r>
            <a:r>
              <a:rPr lang="ru-RU" sz="2400" b="1" dirty="0" err="1"/>
              <a:t>блоці</a:t>
            </a:r>
            <a:r>
              <a:rPr lang="ru-RU" sz="2400" b="1" dirty="0"/>
              <a:t> </a:t>
            </a:r>
            <a:r>
              <a:rPr lang="ru-RU" sz="2400" b="1" dirty="0" err="1">
                <a:solidFill>
                  <a:srgbClr val="FF0000"/>
                </a:solidFill>
              </a:rPr>
              <a:t>Параметри</a:t>
            </a:r>
            <a:r>
              <a:rPr lang="ru-RU" sz="2400" b="1" dirty="0">
                <a:solidFill>
                  <a:srgbClr val="FF0000"/>
                </a:solidFill>
              </a:rPr>
              <a:t> показу.</a:t>
            </a:r>
            <a:endParaRPr lang="uk-UA" sz="2400" b="1" dirty="0">
              <a:solidFill>
                <a:srgbClr val="FF0000"/>
              </a:solidFill>
            </a:endParaRPr>
          </a:p>
        </p:txBody>
      </p:sp>
      <p:grpSp>
        <p:nvGrpSpPr>
          <p:cNvPr id="6" name="Групувати 5">
            <a:extLst>
              <a:ext uri="{FF2B5EF4-FFF2-40B4-BE49-F238E27FC236}">
                <a16:creationId xmlns:a16="http://schemas.microsoft.com/office/drawing/2014/main" id="{3F6C9574-C9D9-9BC6-48C0-9A3C7D0CDAD4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52180D8C-1364-D8C8-1036-09DBA80BB39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5EDF5098-5EB6-A038-DC0C-CDFDCF6CB2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A3775754-A880-7A8D-0D4F-121708EE2406}"/>
              </a:ext>
            </a:extLst>
          </p:cNvPr>
          <p:cNvPicPr>
            <a:picLocks noChangeAspect="1"/>
          </p:cNvPicPr>
          <p:nvPr/>
        </p:nvPicPr>
        <p:blipFill rotWithShape="1"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7917" t="12118" r="17798" b="15302"/>
          <a:stretch/>
        </p:blipFill>
        <p:spPr>
          <a:xfrm>
            <a:off x="1714930" y="1458273"/>
            <a:ext cx="9161417" cy="5034980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Прямокутник: округлені кути 9">
            <a:extLst>
              <a:ext uri="{FF2B5EF4-FFF2-40B4-BE49-F238E27FC236}">
                <a16:creationId xmlns:a16="http://schemas.microsoft.com/office/drawing/2014/main" id="{9A2992E1-3DA3-CF41-7FBC-903659E2F59D}"/>
              </a:ext>
            </a:extLst>
          </p:cNvPr>
          <p:cNvSpPr/>
          <p:nvPr/>
        </p:nvSpPr>
        <p:spPr>
          <a:xfrm>
            <a:off x="1639640" y="3128739"/>
            <a:ext cx="4089940" cy="600522"/>
          </a:xfrm>
          <a:prstGeom prst="roundRect">
            <a:avLst>
              <a:gd name="adj" fmla="val 4542"/>
            </a:avLst>
          </a:prstGeom>
          <a:noFill/>
          <a:ln w="57150">
            <a:solidFill>
              <a:srgbClr val="FF000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Стрілка: вправо 11">
            <a:extLst>
              <a:ext uri="{FF2B5EF4-FFF2-40B4-BE49-F238E27FC236}">
                <a16:creationId xmlns:a16="http://schemas.microsoft.com/office/drawing/2014/main" id="{CB2637DF-FFB4-86BE-C37E-7306B8E0EB56}"/>
              </a:ext>
            </a:extLst>
          </p:cNvPr>
          <p:cNvSpPr/>
          <p:nvPr/>
        </p:nvSpPr>
        <p:spPr>
          <a:xfrm>
            <a:off x="1041264" y="3290139"/>
            <a:ext cx="748937" cy="568094"/>
          </a:xfrm>
          <a:prstGeom prst="rightArrow">
            <a:avLst/>
          </a:prstGeom>
          <a:solidFill>
            <a:srgbClr val="7030A0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4" name="Picture 2" descr="Курсор мыши Изображения – скачать бесплатно на Freepik">
            <a:extLst>
              <a:ext uri="{FF2B5EF4-FFF2-40B4-BE49-F238E27FC236}">
                <a16:creationId xmlns:a16="http://schemas.microsoft.com/office/drawing/2014/main" id="{83A0B6BC-F32B-908B-6A90-54B171F8F04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27578" b="63309" l="16613" r="41534">
                        <a14:foregroundMark x1="16933" y1="29736" x2="19649" y2="52278"/>
                        <a14:foregroundMark x1="17572" y1="30216" x2="28115" y2="39808"/>
                        <a14:foregroundMark x1="28115" y1="39808" x2="33387" y2="55875"/>
                        <a14:foregroundMark x1="21725" y1="37650" x2="18051" y2="41727"/>
                        <a14:foregroundMark x1="23642" y1="44125" x2="20128" y2="43645"/>
                        <a14:foregroundMark x1="33067" y1="63549" x2="31949" y2="61631"/>
                        <a14:foregroundMark x1="16613" y1="27578" x2="16933" y2="32134"/>
                        <a14:foregroundMark x1="29872" y1="42446" x2="36581" y2="43885"/>
                        <a14:foregroundMark x1="23802" y1="44604" x2="20607" y2="56115"/>
                        <a14:foregroundMark x1="20607" y1="56115" x2="20927" y2="570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4655" t="25499" r="55259" b="33501"/>
          <a:stretch/>
        </p:blipFill>
        <p:spPr bwMode="auto">
          <a:xfrm>
            <a:off x="4078638" y="3621395"/>
            <a:ext cx="780746" cy="7087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>
            <a:hlinkClick r:id="rId11"/>
            <a:extLst>
              <a:ext uri="{FF2B5EF4-FFF2-40B4-BE49-F238E27FC236}">
                <a16:creationId xmlns:a16="http://schemas.microsoft.com/office/drawing/2014/main" id="{A92AD86C-5364-3D4D-0CFE-FB44033B8914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97" y="5725326"/>
            <a:ext cx="2920737" cy="1139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660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53" presetClass="entr" presetSubtype="16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0" grpId="0" animBg="1"/>
      <p:bldP spid="1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501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B10864A-E707-619C-8FA3-6021E52BBE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F899248E-ED2D-DA53-1BF2-F3CCB9D24D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5" name="Групувати 4">
            <a:extLst>
              <a:ext uri="{FF2B5EF4-FFF2-40B4-BE49-F238E27FC236}">
                <a16:creationId xmlns:a16="http://schemas.microsoft.com/office/drawing/2014/main" id="{B387915A-473B-4510-192F-E742025E47A8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7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3E01DB12-227B-06C8-6E73-345CE551DFE9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Рисунок 7">
              <a:hlinkClick r:id="rId5"/>
              <a:extLst>
                <a:ext uri="{FF2B5EF4-FFF2-40B4-BE49-F238E27FC236}">
                  <a16:creationId xmlns:a16="http://schemas.microsoft.com/office/drawing/2014/main" id="{3ADF334B-CEB4-0B32-A01E-62162433DD14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1" name="TextBox 10">
            <a:extLst>
              <a:ext uri="{FF2B5EF4-FFF2-40B4-BE49-F238E27FC236}">
                <a16:creationId xmlns:a16="http://schemas.microsoft.com/office/drawing/2014/main" id="{7156E93F-8020-9384-97E8-49EE83C3C2A8}"/>
              </a:ext>
            </a:extLst>
          </p:cNvPr>
          <p:cNvSpPr txBox="1"/>
          <p:nvPr/>
        </p:nvSpPr>
        <p:spPr>
          <a:xfrm>
            <a:off x="1637927" y="183608"/>
            <a:ext cx="4754164" cy="461665"/>
          </a:xfrm>
          <a:prstGeom prst="rect">
            <a:avLst/>
          </a:prstGeom>
          <a:solidFill>
            <a:srgbClr val="FF99FF">
              <a:alpha val="50000"/>
            </a:srgbClr>
          </a:solidFill>
          <a:ln w="38100">
            <a:solidFill>
              <a:schemeClr val="bg1"/>
            </a:solidFill>
          </a:ln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400" b="1" dirty="0" err="1">
                <a:solidFill>
                  <a:schemeClr val="tx1"/>
                </a:solidFill>
              </a:rPr>
              <a:t>Використані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джерела</a:t>
            </a:r>
            <a:r>
              <a:rPr lang="ru-RU" sz="2400" b="1" dirty="0">
                <a:solidFill>
                  <a:schemeClr val="tx1"/>
                </a:solidFill>
              </a:rPr>
              <a:t> </a:t>
            </a:r>
            <a:r>
              <a:rPr lang="ru-RU" sz="2400" b="1" dirty="0" err="1">
                <a:solidFill>
                  <a:schemeClr val="tx1"/>
                </a:solidFill>
              </a:rPr>
              <a:t>матеріалів</a:t>
            </a:r>
            <a:r>
              <a:rPr lang="ru-RU" sz="2400" b="1" dirty="0">
                <a:solidFill>
                  <a:schemeClr val="tx1"/>
                </a:solidFill>
              </a:rPr>
              <a:t>:</a:t>
            </a:r>
            <a:endParaRPr lang="uk-UA" sz="2400" b="1" dirty="0">
              <a:solidFill>
                <a:schemeClr val="tx1"/>
              </a:solidFill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0B8104A-A0C6-49A3-3E67-C45F4F5B3B7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87088"/>
            <a:ext cx="1637926" cy="116994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8A0A46F-F68D-9468-DC55-5A8374AE3BDB}"/>
              </a:ext>
            </a:extLst>
          </p:cNvPr>
          <p:cNvSpPr txBox="1"/>
          <p:nvPr/>
        </p:nvSpPr>
        <p:spPr>
          <a:xfrm>
            <a:off x="657497" y="915969"/>
            <a:ext cx="1087700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b="1" dirty="0"/>
              <a:t>Матеріали підручника «Інформатика</a:t>
            </a:r>
            <a:r>
              <a:rPr lang="ru-RU" b="1" i="0" dirty="0">
                <a:effectLst/>
              </a:rPr>
              <a:t> 6 </a:t>
            </a:r>
            <a:r>
              <a:rPr lang="ru-RU" b="1" i="0" dirty="0" err="1">
                <a:effectLst/>
              </a:rPr>
              <a:t>клас</a:t>
            </a:r>
            <a:r>
              <a:rPr lang="ru-RU" b="1" i="0" dirty="0">
                <a:effectLst/>
              </a:rPr>
              <a:t>». </a:t>
            </a:r>
          </a:p>
          <a:p>
            <a:r>
              <a:rPr lang="ru-RU" b="1" i="0" dirty="0" err="1">
                <a:effectLst/>
              </a:rPr>
              <a:t>Автори</a:t>
            </a:r>
            <a:r>
              <a:rPr lang="ru-RU" b="1" i="0" dirty="0">
                <a:effectLst/>
              </a:rPr>
              <a:t> Й. </a:t>
            </a:r>
            <a:r>
              <a:rPr lang="ru-RU" b="1" i="0" dirty="0" err="1">
                <a:effectLst/>
              </a:rPr>
              <a:t>Ривкінд</a:t>
            </a:r>
            <a:r>
              <a:rPr lang="ru-RU" b="1" i="0" dirty="0">
                <a:effectLst/>
              </a:rPr>
              <a:t>, Т. Лисенко, Л. </a:t>
            </a:r>
            <a:r>
              <a:rPr lang="ru-RU" b="1" i="0" dirty="0" err="1">
                <a:effectLst/>
              </a:rPr>
              <a:t>Чернікова</a:t>
            </a:r>
            <a:r>
              <a:rPr lang="ru-RU" b="1" i="0" dirty="0">
                <a:effectLst/>
              </a:rPr>
              <a:t>, В. </a:t>
            </a:r>
            <a:r>
              <a:rPr lang="ru-RU" b="1" i="0" dirty="0" err="1">
                <a:effectLst/>
              </a:rPr>
              <a:t>Шакотько</a:t>
            </a:r>
            <a:r>
              <a:rPr lang="ru-RU" b="1" i="0" dirty="0">
                <a:effectLst/>
              </a:rPr>
              <a:t>, 2023 «Генеза» </a:t>
            </a:r>
          </a:p>
          <a:p>
            <a:r>
              <a:rPr lang="en-US" b="1" i="1" dirty="0">
                <a:solidFill>
                  <a:srgbClr val="0000FF"/>
                </a:solidFill>
                <a:hlinkClick r:id="rId8"/>
              </a:rPr>
              <a:t>https://pidruchnyk.com.ua/2686-informatyka-6-klas-ryvkind-2023.html</a:t>
            </a:r>
            <a:endParaRPr lang="uk-UA" b="1" i="1" dirty="0">
              <a:solidFill>
                <a:srgbClr val="0000FF"/>
              </a:solidFill>
            </a:endParaRPr>
          </a:p>
          <a:p>
            <a:endParaRPr lang="uk-UA" b="1" i="1" dirty="0">
              <a:solidFill>
                <a:srgbClr val="0000FF"/>
              </a:solidFill>
            </a:endParaRPr>
          </a:p>
          <a:p>
            <a:r>
              <a:rPr lang="uk-UA" b="1" dirty="0"/>
              <a:t>Відеоматеріали та графічні зображення</a:t>
            </a:r>
          </a:p>
          <a:p>
            <a:r>
              <a:rPr lang="en-US" b="1" dirty="0">
                <a:hlinkClick r:id="rId9"/>
              </a:rPr>
              <a:t>https://www.pexels.com/</a:t>
            </a:r>
            <a:endParaRPr lang="uk-UA" b="1" dirty="0"/>
          </a:p>
          <a:p>
            <a:r>
              <a:rPr lang="en-US" b="1" dirty="0">
                <a:hlinkClick r:id="rId10"/>
              </a:rPr>
              <a:t>https://pixabay.com/</a:t>
            </a:r>
            <a:r>
              <a:rPr lang="uk-UA" b="1" dirty="0"/>
              <a:t> </a:t>
            </a:r>
          </a:p>
          <a:p>
            <a:r>
              <a:rPr lang="uk-UA" b="1" dirty="0"/>
              <a:t> </a:t>
            </a:r>
          </a:p>
          <a:p>
            <a:endParaRPr lang="uk-UA" b="1" dirty="0"/>
          </a:p>
          <a:p>
            <a:endParaRPr lang="uk-UA" b="1" dirty="0"/>
          </a:p>
          <a:p>
            <a:endParaRPr lang="uk-UA" b="1" dirty="0"/>
          </a:p>
        </p:txBody>
      </p:sp>
    </p:spTree>
    <p:extLst>
      <p:ext uri="{BB962C8B-B14F-4D97-AF65-F5344CB8AC3E}">
        <p14:creationId xmlns:p14="http://schemas.microsoft.com/office/powerpoint/2010/main" val="569434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803</TotalTime>
  <Words>199</Words>
  <Application>Microsoft Office PowerPoint</Application>
  <PresentationFormat>Широкий екран</PresentationFormat>
  <Paragraphs>24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4" baseType="lpstr"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105</cp:revision>
  <dcterms:created xsi:type="dcterms:W3CDTF">2023-03-17T21:15:50Z</dcterms:created>
  <dcterms:modified xsi:type="dcterms:W3CDTF">2023-10-08T13:36:34Z</dcterms:modified>
</cp:coreProperties>
</file>